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06528-09B0-401C-AF5F-3F934756E0F0}" v="39" dt="2024-07-05T15:46:22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Haridas" userId="b616b801d6fda642" providerId="LiveId" clId="{CE406528-09B0-401C-AF5F-3F934756E0F0}"/>
    <pc:docChg chg="custSel addSld modSld">
      <pc:chgData name="Hemanth Haridas" userId="b616b801d6fda642" providerId="LiveId" clId="{CE406528-09B0-401C-AF5F-3F934756E0F0}" dt="2024-07-05T15:46:22.643" v="502" actId="164"/>
      <pc:docMkLst>
        <pc:docMk/>
      </pc:docMkLst>
      <pc:sldChg chg="addSp delSp modSp mod modAnim">
        <pc:chgData name="Hemanth Haridas" userId="b616b801d6fda642" providerId="LiveId" clId="{CE406528-09B0-401C-AF5F-3F934756E0F0}" dt="2024-07-05T15:46:22.643" v="502" actId="164"/>
        <pc:sldMkLst>
          <pc:docMk/>
          <pc:sldMk cId="1560876406" sldId="260"/>
        </pc:sldMkLst>
        <pc:spChg chg="mod">
          <ac:chgData name="Hemanth Haridas" userId="b616b801d6fda642" providerId="LiveId" clId="{CE406528-09B0-401C-AF5F-3F934756E0F0}" dt="2024-07-05T15:35:54.066" v="343"/>
          <ac:spMkLst>
            <pc:docMk/>
            <pc:sldMk cId="1560876406" sldId="260"/>
            <ac:spMk id="7" creationId="{9DC407ED-6C3D-B21B-A906-F614D688B6B6}"/>
          </ac:spMkLst>
        </pc:spChg>
        <pc:spChg chg="mod">
          <ac:chgData name="Hemanth Haridas" userId="b616b801d6fda642" providerId="LiveId" clId="{CE406528-09B0-401C-AF5F-3F934756E0F0}" dt="2024-07-05T15:36:01.579" v="351" actId="20577"/>
          <ac:spMkLst>
            <pc:docMk/>
            <pc:sldMk cId="1560876406" sldId="260"/>
            <ac:spMk id="9" creationId="{527AFBDD-D78C-E84A-D62F-5FFA45E32C7B}"/>
          </ac:spMkLst>
        </pc:spChg>
        <pc:spChg chg="del mod">
          <ac:chgData name="Hemanth Haridas" userId="b616b801d6fda642" providerId="LiveId" clId="{CE406528-09B0-401C-AF5F-3F934756E0F0}" dt="2024-07-05T15:40:49.782" v="474" actId="478"/>
          <ac:spMkLst>
            <pc:docMk/>
            <pc:sldMk cId="1560876406" sldId="260"/>
            <ac:spMk id="11" creationId="{7E099749-DE32-761F-C9B4-D3F16D618FC9}"/>
          </ac:spMkLst>
        </pc:spChg>
        <pc:spChg chg="mod">
          <ac:chgData name="Hemanth Haridas" userId="b616b801d6fda642" providerId="LiveId" clId="{CE406528-09B0-401C-AF5F-3F934756E0F0}" dt="2024-07-05T15:39:09.796" v="465" actId="1076"/>
          <ac:spMkLst>
            <pc:docMk/>
            <pc:sldMk cId="1560876406" sldId="260"/>
            <ac:spMk id="13" creationId="{5409F821-74B3-8CD7-04C5-CA9020B1C7E3}"/>
          </ac:spMkLst>
        </pc:spChg>
        <pc:spChg chg="mod">
          <ac:chgData name="Hemanth Haridas" userId="b616b801d6fda642" providerId="LiveId" clId="{CE406528-09B0-401C-AF5F-3F934756E0F0}" dt="2024-07-05T15:36:42.864" v="415" actId="20577"/>
          <ac:spMkLst>
            <pc:docMk/>
            <pc:sldMk cId="1560876406" sldId="260"/>
            <ac:spMk id="14" creationId="{22AF7570-B5A4-29E4-6E3D-BD9B787D0300}"/>
          </ac:spMkLst>
        </pc:spChg>
        <pc:spChg chg="mod">
          <ac:chgData name="Hemanth Haridas" userId="b616b801d6fda642" providerId="LiveId" clId="{CE406528-09B0-401C-AF5F-3F934756E0F0}" dt="2024-07-05T15:37:07.459" v="454" actId="20577"/>
          <ac:spMkLst>
            <pc:docMk/>
            <pc:sldMk cId="1560876406" sldId="260"/>
            <ac:spMk id="15" creationId="{0E06E98F-91D3-B7EA-ED48-ACE80336DB0F}"/>
          </ac:spMkLst>
        </pc:spChg>
        <pc:spChg chg="del mod">
          <ac:chgData name="Hemanth Haridas" userId="b616b801d6fda642" providerId="LiveId" clId="{CE406528-09B0-401C-AF5F-3F934756E0F0}" dt="2024-07-05T15:37:11.868" v="455" actId="478"/>
          <ac:spMkLst>
            <pc:docMk/>
            <pc:sldMk cId="1560876406" sldId="260"/>
            <ac:spMk id="16" creationId="{CA4D543B-8F35-D10B-4614-7B561BE668D5}"/>
          </ac:spMkLst>
        </pc:spChg>
        <pc:spChg chg="add mod">
          <ac:chgData name="Hemanth Haridas" userId="b616b801d6fda642" providerId="LiveId" clId="{CE406528-09B0-401C-AF5F-3F934756E0F0}" dt="2024-07-05T15:46:22.643" v="502" actId="164"/>
          <ac:spMkLst>
            <pc:docMk/>
            <pc:sldMk cId="1560876406" sldId="260"/>
            <ac:spMk id="29" creationId="{D3969E8C-08F4-B898-CFA2-8D6C8D9FDFF3}"/>
          </ac:spMkLst>
        </pc:spChg>
        <pc:spChg chg="add mod">
          <ac:chgData name="Hemanth Haridas" userId="b616b801d6fda642" providerId="LiveId" clId="{CE406528-09B0-401C-AF5F-3F934756E0F0}" dt="2024-07-05T15:46:22.643" v="502" actId="164"/>
          <ac:spMkLst>
            <pc:docMk/>
            <pc:sldMk cId="1560876406" sldId="260"/>
            <ac:spMk id="30" creationId="{DA6EFDC4-0347-1215-6647-72949DEB1309}"/>
          </ac:spMkLst>
        </pc:spChg>
        <pc:grpChg chg="add mod">
          <ac:chgData name="Hemanth Haridas" userId="b616b801d6fda642" providerId="LiveId" clId="{CE406528-09B0-401C-AF5F-3F934756E0F0}" dt="2024-07-05T15:46:22.643" v="502" actId="164"/>
          <ac:grpSpMkLst>
            <pc:docMk/>
            <pc:sldMk cId="1560876406" sldId="260"/>
            <ac:grpSpMk id="6" creationId="{CB1E0C2C-ADED-2356-2011-F017A35B103A}"/>
          </ac:grpSpMkLst>
        </pc:grpChg>
        <pc:grpChg chg="add mod">
          <ac:chgData name="Hemanth Haridas" userId="b616b801d6fda642" providerId="LiveId" clId="{CE406528-09B0-401C-AF5F-3F934756E0F0}" dt="2024-07-05T15:46:22.643" v="502" actId="164"/>
          <ac:grpSpMkLst>
            <pc:docMk/>
            <pc:sldMk cId="1560876406" sldId="260"/>
            <ac:grpSpMk id="31" creationId="{1E8848EA-43C4-0BD5-BCCB-1469595091BF}"/>
          </ac:grpSpMkLst>
        </pc:grpChg>
        <pc:cxnChg chg="mod">
          <ac:chgData name="Hemanth Haridas" userId="b616b801d6fda642" providerId="LiveId" clId="{CE406528-09B0-401C-AF5F-3F934756E0F0}" dt="2024-07-05T15:35:54.066" v="343"/>
          <ac:cxnSpMkLst>
            <pc:docMk/>
            <pc:sldMk cId="1560876406" sldId="260"/>
            <ac:cxnSpMk id="8" creationId="{34731905-D48B-4EA0-6D6A-68EFA20105B0}"/>
          </ac:cxnSpMkLst>
        </pc:cxnChg>
        <pc:cxnChg chg="mod">
          <ac:chgData name="Hemanth Haridas" userId="b616b801d6fda642" providerId="LiveId" clId="{CE406528-09B0-401C-AF5F-3F934756E0F0}" dt="2024-07-05T15:41:02.703" v="476" actId="14100"/>
          <ac:cxnSpMkLst>
            <pc:docMk/>
            <pc:sldMk cId="1560876406" sldId="260"/>
            <ac:cxnSpMk id="10" creationId="{C1A3C9C4-D7DF-9D08-A7F6-83791E28E687}"/>
          </ac:cxnSpMkLst>
        </pc:cxnChg>
        <pc:cxnChg chg="del mod">
          <ac:chgData name="Hemanth Haridas" userId="b616b801d6fda642" providerId="LiveId" clId="{CE406528-09B0-401C-AF5F-3F934756E0F0}" dt="2024-07-05T15:40:56.255" v="475" actId="478"/>
          <ac:cxnSpMkLst>
            <pc:docMk/>
            <pc:sldMk cId="1560876406" sldId="260"/>
            <ac:cxnSpMk id="12" creationId="{7425AEE2-11AE-9565-AF81-90091FE08EC5}"/>
          </ac:cxnSpMkLst>
        </pc:cxnChg>
        <pc:cxnChg chg="del mod">
          <ac:chgData name="Hemanth Haridas" userId="b616b801d6fda642" providerId="LiveId" clId="{CE406528-09B0-401C-AF5F-3F934756E0F0}" dt="2024-07-05T15:37:16.625" v="456" actId="478"/>
          <ac:cxnSpMkLst>
            <pc:docMk/>
            <pc:sldMk cId="1560876406" sldId="260"/>
            <ac:cxnSpMk id="17" creationId="{CDABE85A-14BE-BE4B-3F61-F1BCF185CA41}"/>
          </ac:cxnSpMkLst>
        </pc:cxnChg>
        <pc:cxnChg chg="del mod">
          <ac:chgData name="Hemanth Haridas" userId="b616b801d6fda642" providerId="LiveId" clId="{CE406528-09B0-401C-AF5F-3F934756E0F0}" dt="2024-07-05T15:39:23.132" v="467" actId="478"/>
          <ac:cxnSpMkLst>
            <pc:docMk/>
            <pc:sldMk cId="1560876406" sldId="260"/>
            <ac:cxnSpMk id="18" creationId="{1C19E006-782D-05F8-6F55-DBC2881588E5}"/>
          </ac:cxnSpMkLst>
        </pc:cxnChg>
        <pc:cxnChg chg="del mod">
          <ac:chgData name="Hemanth Haridas" userId="b616b801d6fda642" providerId="LiveId" clId="{CE406528-09B0-401C-AF5F-3F934756E0F0}" dt="2024-07-05T15:39:19.312" v="466" actId="478"/>
          <ac:cxnSpMkLst>
            <pc:docMk/>
            <pc:sldMk cId="1560876406" sldId="260"/>
            <ac:cxnSpMk id="19" creationId="{044140DF-9362-3BA3-ABBC-F8E792F10538}"/>
          </ac:cxnSpMkLst>
        </pc:cxnChg>
        <pc:cxnChg chg="del mod">
          <ac:chgData name="Hemanth Haridas" userId="b616b801d6fda642" providerId="LiveId" clId="{CE406528-09B0-401C-AF5F-3F934756E0F0}" dt="2024-07-05T15:37:24.499" v="457" actId="478"/>
          <ac:cxnSpMkLst>
            <pc:docMk/>
            <pc:sldMk cId="1560876406" sldId="260"/>
            <ac:cxnSpMk id="20" creationId="{47E62435-E9C5-D9B5-01A2-7B82AEC11B2C}"/>
          </ac:cxnSpMkLst>
        </pc:cxnChg>
        <pc:cxnChg chg="add mod">
          <ac:chgData name="Hemanth Haridas" userId="b616b801d6fda642" providerId="LiveId" clId="{CE406528-09B0-401C-AF5F-3F934756E0F0}" dt="2024-07-05T15:38:41.355" v="464"/>
          <ac:cxnSpMkLst>
            <pc:docMk/>
            <pc:sldMk cId="1560876406" sldId="260"/>
            <ac:cxnSpMk id="22" creationId="{E543FEE8-B91A-5F2E-375D-FC542280E9A7}"/>
          </ac:cxnSpMkLst>
        </pc:cxnChg>
        <pc:cxnChg chg="add mod">
          <ac:chgData name="Hemanth Haridas" userId="b616b801d6fda642" providerId="LiveId" clId="{CE406528-09B0-401C-AF5F-3F934756E0F0}" dt="2024-07-05T15:39:43.065" v="470" actId="1582"/>
          <ac:cxnSpMkLst>
            <pc:docMk/>
            <pc:sldMk cId="1560876406" sldId="260"/>
            <ac:cxnSpMk id="25" creationId="{515F40A5-0CF6-4E9C-4D27-9C4568BAEBAE}"/>
          </ac:cxnSpMkLst>
        </pc:cxnChg>
        <pc:cxnChg chg="add mod">
          <ac:chgData name="Hemanth Haridas" userId="b616b801d6fda642" providerId="LiveId" clId="{CE406528-09B0-401C-AF5F-3F934756E0F0}" dt="2024-07-05T15:40:10.965" v="473" actId="1582"/>
          <ac:cxnSpMkLst>
            <pc:docMk/>
            <pc:sldMk cId="1560876406" sldId="260"/>
            <ac:cxnSpMk id="27" creationId="{69C8CC4D-8EC8-9CD6-6FFE-A45332774748}"/>
          </ac:cxnSpMkLst>
        </pc:cxnChg>
      </pc:sldChg>
      <pc:sldChg chg="addSp delSp modSp new mod modAnim">
        <pc:chgData name="Hemanth Haridas" userId="b616b801d6fda642" providerId="LiveId" clId="{CE406528-09B0-401C-AF5F-3F934756E0F0}" dt="2024-07-05T15:45:54.197" v="501"/>
        <pc:sldMkLst>
          <pc:docMk/>
          <pc:sldMk cId="1651818795" sldId="261"/>
        </pc:sldMkLst>
        <pc:spChg chg="add mod">
          <ac:chgData name="Hemanth Haridas" userId="b616b801d6fda642" providerId="LiveId" clId="{CE406528-09B0-401C-AF5F-3F934756E0F0}" dt="2024-07-05T15:23:12.451" v="8"/>
          <ac:spMkLst>
            <pc:docMk/>
            <pc:sldMk cId="1651818795" sldId="261"/>
            <ac:spMk id="6" creationId="{E9098452-8914-ACC5-F5CA-76C58CF1BC38}"/>
          </ac:spMkLst>
        </pc:spChg>
        <pc:spChg chg="add mo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7" creationId="{21231E43-7243-3AC1-7278-D70F90934D9E}"/>
          </ac:spMkLst>
        </pc:spChg>
        <pc:spChg chg="add mo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12" creationId="{5BCFAB3E-8DE6-F7F5-604C-28ACAD893934}"/>
          </ac:spMkLst>
        </pc:spChg>
        <pc:spChg chg="add mo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14" creationId="{648B71D7-F09E-54F2-819D-EE9B0B73E034}"/>
          </ac:spMkLst>
        </pc:spChg>
        <pc:spChg chg="add mo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16" creationId="{3DB135A0-20E7-D5E0-AA85-81B8762179C9}"/>
          </ac:spMkLst>
        </pc:spChg>
        <pc:spChg chg="add del">
          <ac:chgData name="Hemanth Haridas" userId="b616b801d6fda642" providerId="LiveId" clId="{CE406528-09B0-401C-AF5F-3F934756E0F0}" dt="2024-07-05T15:27:50.969" v="175" actId="21"/>
          <ac:spMkLst>
            <pc:docMk/>
            <pc:sldMk cId="1651818795" sldId="261"/>
            <ac:spMk id="17" creationId="{23D81FFB-41B6-F942-CE4F-E784066A1D43}"/>
          </ac:spMkLst>
        </pc:spChg>
        <pc:spChg chg="add mod or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18" creationId="{02947DBE-FB65-421A-580B-CE3D411B7E6D}"/>
          </ac:spMkLst>
        </pc:spChg>
        <pc:spChg chg="add mo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19" creationId="{E3746227-21C7-4F13-A9DE-E325BE64E053}"/>
          </ac:spMkLst>
        </pc:spChg>
        <pc:spChg chg="add del mod">
          <ac:chgData name="Hemanth Haridas" userId="b616b801d6fda642" providerId="LiveId" clId="{CE406528-09B0-401C-AF5F-3F934756E0F0}" dt="2024-07-05T15:29:08.203" v="261" actId="478"/>
          <ac:spMkLst>
            <pc:docMk/>
            <pc:sldMk cId="1651818795" sldId="261"/>
            <ac:spMk id="20" creationId="{297435BC-3AB6-8B4B-1753-8C8FB4D596E1}"/>
          </ac:spMkLst>
        </pc:spChg>
        <pc:spChg chg="add mod ord">
          <ac:chgData name="Hemanth Haridas" userId="b616b801d6fda642" providerId="LiveId" clId="{CE406528-09B0-401C-AF5F-3F934756E0F0}" dt="2024-07-05T15:32:09.677" v="337" actId="164"/>
          <ac:spMkLst>
            <pc:docMk/>
            <pc:sldMk cId="1651818795" sldId="261"/>
            <ac:spMk id="21" creationId="{3AD10674-3D9A-52CE-D613-0F75CB09051A}"/>
          </ac:spMkLst>
        </pc:spChg>
        <pc:spChg chg="add mod">
          <ac:chgData name="Hemanth Haridas" userId="b616b801d6fda642" providerId="LiveId" clId="{CE406528-09B0-401C-AF5F-3F934756E0F0}" dt="2024-07-05T15:43:23.854" v="495" actId="164"/>
          <ac:spMkLst>
            <pc:docMk/>
            <pc:sldMk cId="1651818795" sldId="261"/>
            <ac:spMk id="32" creationId="{529A6BD8-5027-CB56-F44E-92A32F425D3C}"/>
          </ac:spMkLst>
        </pc:spChg>
        <pc:spChg chg="add mod">
          <ac:chgData name="Hemanth Haridas" userId="b616b801d6fda642" providerId="LiveId" clId="{CE406528-09B0-401C-AF5F-3F934756E0F0}" dt="2024-07-05T15:43:23.854" v="495" actId="164"/>
          <ac:spMkLst>
            <pc:docMk/>
            <pc:sldMk cId="1651818795" sldId="261"/>
            <ac:spMk id="33" creationId="{C59068F6-16A4-7B2F-CD04-8197413FE3CD}"/>
          </ac:spMkLst>
        </pc:spChg>
        <pc:grpChg chg="add mod">
          <ac:chgData name="Hemanth Haridas" userId="b616b801d6fda642" providerId="LiveId" clId="{CE406528-09B0-401C-AF5F-3F934756E0F0}" dt="2024-07-05T15:43:23.854" v="495" actId="164"/>
          <ac:grpSpMkLst>
            <pc:docMk/>
            <pc:sldMk cId="1651818795" sldId="261"/>
            <ac:grpSpMk id="31" creationId="{B8846096-D01A-F570-AB4C-AE6104451333}"/>
          </ac:grpSpMkLst>
        </pc:grpChg>
        <pc:grpChg chg="add mod">
          <ac:chgData name="Hemanth Haridas" userId="b616b801d6fda642" providerId="LiveId" clId="{CE406528-09B0-401C-AF5F-3F934756E0F0}" dt="2024-07-05T15:43:23.854" v="495" actId="164"/>
          <ac:grpSpMkLst>
            <pc:docMk/>
            <pc:sldMk cId="1651818795" sldId="261"/>
            <ac:grpSpMk id="34" creationId="{CE5B3CEE-E4BE-042A-11DB-DB41E48ACCA7}"/>
          </ac:grpSpMkLst>
        </pc:grpChg>
        <pc:graphicFrameChg chg="add mod">
          <ac:chgData name="Hemanth Haridas" userId="b616b801d6fda642" providerId="LiveId" clId="{CE406528-09B0-401C-AF5F-3F934756E0F0}" dt="2024-07-05T15:32:36.740" v="339" actId="14100"/>
          <ac:graphicFrameMkLst>
            <pc:docMk/>
            <pc:sldMk cId="1651818795" sldId="261"/>
            <ac:graphicFrameMk id="5" creationId="{EA8DD0B6-A95B-12F5-E3DD-2D13939DBB12}"/>
          </ac:graphicFrameMkLst>
        </pc:graphicFrameChg>
        <pc:cxnChg chg="add mo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9" creationId="{1B155F3C-520B-A26E-85FB-828F91B09E9C}"/>
          </ac:cxnSpMkLst>
        </pc:cxnChg>
        <pc:cxnChg chg="add mo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13" creationId="{E7A27EBA-7B68-A0E8-06F3-B82316D8B8FF}"/>
          </ac:cxnSpMkLst>
        </pc:cxnChg>
        <pc:cxnChg chg="add mo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15" creationId="{845C5154-EB7B-AD7C-8F81-531B762F132B}"/>
          </ac:cxnSpMkLst>
        </pc:cxnChg>
        <pc:cxnChg chg="add mo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23" creationId="{7C8AFFB8-917B-C33F-E8F2-989DE2B6FF02}"/>
          </ac:cxnSpMkLst>
        </pc:cxnChg>
        <pc:cxnChg chg="add mo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24" creationId="{487010D9-06C7-0928-6D18-AB3298C56567}"/>
          </ac:cxnSpMkLst>
        </pc:cxnChg>
        <pc:cxnChg chg="add mod or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26" creationId="{CEAD4466-604C-FE3A-6D3B-DE33E759B415}"/>
          </ac:cxnSpMkLst>
        </pc:cxnChg>
        <pc:cxnChg chg="add mod">
          <ac:chgData name="Hemanth Haridas" userId="b616b801d6fda642" providerId="LiveId" clId="{CE406528-09B0-401C-AF5F-3F934756E0F0}" dt="2024-07-05T15:32:09.677" v="337" actId="164"/>
          <ac:cxnSpMkLst>
            <pc:docMk/>
            <pc:sldMk cId="1651818795" sldId="261"/>
            <ac:cxnSpMk id="30" creationId="{AE8E90FF-8594-AD1C-8B32-3AA71F042EE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16b801d6fda642/Desktop/pa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16b801d6fda642/Desktop/pa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c7c4c2n</a:t>
            </a:r>
            <a:r>
              <a:rPr lang="en-IN" baseline="0"/>
              <a:t> Dihedral</a:t>
            </a:r>
            <a:endParaRPr lang="en-IN"/>
          </a:p>
        </c:rich>
      </c:tx>
      <c:layout>
        <c:manualLayout>
          <c:xMode val="edge"/>
          <c:yMode val="edge"/>
          <c:x val="0.4377198548322892"/>
          <c:y val="2.3692003948667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7755905511811"/>
          <c:y val="0.15877333041703121"/>
          <c:w val="0.76984951881014874"/>
          <c:h val="0.6504939486730825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Sheet2!$A$1:$A$15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Sheet2!$C$1:$C$15</c:f>
              <c:numCache>
                <c:formatCode>0.000</c:formatCode>
                <c:ptCount val="15"/>
                <c:pt idx="0">
                  <c:v>4.5000001591688488E-7</c:v>
                </c:pt>
                <c:pt idx="1">
                  <c:v>-1.1195310000005065E-2</c:v>
                </c:pt>
                <c:pt idx="2">
                  <c:v>-2.0012210000004416E-2</c:v>
                </c:pt>
                <c:pt idx="3">
                  <c:v>-2.6654370000017025E-2</c:v>
                </c:pt>
                <c:pt idx="4">
                  <c:v>-3.13777800000139E-2</c:v>
                </c:pt>
                <c:pt idx="5">
                  <c:v>-3.4432820000006359E-2</c:v>
                </c:pt>
                <c:pt idx="6">
                  <c:v>-3.603749000001244E-2</c:v>
                </c:pt>
                <c:pt idx="7">
                  <c:v>-3.6346449999996366E-2</c:v>
                </c:pt>
                <c:pt idx="8">
                  <c:v>-3.5807169999998223E-2</c:v>
                </c:pt>
                <c:pt idx="9">
                  <c:v>-3.4433030000002418E-2</c:v>
                </c:pt>
                <c:pt idx="10">
                  <c:v>-3.1378020000033757E-2</c:v>
                </c:pt>
                <c:pt idx="11">
                  <c:v>-2.665465000001177E-2</c:v>
                </c:pt>
                <c:pt idx="12">
                  <c:v>-2.0013849999998001E-2</c:v>
                </c:pt>
                <c:pt idx="13">
                  <c:v>-1.1196250000011787E-2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62-42E4-8F45-0C85A124C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421728"/>
        <c:axId val="1666431328"/>
      </c:scatterChart>
      <c:valAx>
        <c:axId val="1666421728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layout>
            <c:manualLayout>
              <c:xMode val="edge"/>
              <c:yMode val="edge"/>
              <c:x val="0.43660301837270343"/>
              <c:y val="0.90319444444444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31328"/>
        <c:crosses val="max"/>
        <c:crossBetween val="midCat"/>
      </c:valAx>
      <c:valAx>
        <c:axId val="1666431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2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c7c4c2n</a:t>
            </a:r>
            <a:r>
              <a:rPr lang="en-IN" baseline="0"/>
              <a:t> Dihedral</a:t>
            </a:r>
            <a:endParaRPr lang="en-IN"/>
          </a:p>
        </c:rich>
      </c:tx>
      <c:layout>
        <c:manualLayout>
          <c:xMode val="edge"/>
          <c:yMode val="edge"/>
          <c:x val="0.4377198548322892"/>
          <c:y val="2.3692003948667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7755905511811"/>
          <c:y val="0.15877333041703121"/>
          <c:w val="0.76984951881014874"/>
          <c:h val="0.65049394867308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QM Scan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Sheet2!$A$2:$A$16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Sheet2!$C$2:$C$16</c:f>
              <c:numCache>
                <c:formatCode>0.0000</c:formatCode>
                <c:ptCount val="15"/>
                <c:pt idx="0">
                  <c:v>2.8237500998784526E-4</c:v>
                </c:pt>
                <c:pt idx="1">
                  <c:v>-7.0250570250031785</c:v>
                </c:pt>
                <c:pt idx="2">
                  <c:v>-12.557661775002771</c:v>
                </c:pt>
                <c:pt idx="3">
                  <c:v>-16.725617175010683</c:v>
                </c:pt>
                <c:pt idx="4">
                  <c:v>-19.689556950008722</c:v>
                </c:pt>
                <c:pt idx="5">
                  <c:v>-21.60659455000399</c:v>
                </c:pt>
                <c:pt idx="6">
                  <c:v>-22.613524975007806</c:v>
                </c:pt>
                <c:pt idx="7">
                  <c:v>-22.80739737499772</c:v>
                </c:pt>
                <c:pt idx="8">
                  <c:v>-22.468999174998885</c:v>
                </c:pt>
                <c:pt idx="9">
                  <c:v>-21.606726325001517</c:v>
                </c:pt>
                <c:pt idx="10">
                  <c:v>-19.689707550021183</c:v>
                </c:pt>
                <c:pt idx="11">
                  <c:v>-16.725792875007386</c:v>
                </c:pt>
                <c:pt idx="12">
                  <c:v>-12.558690874998746</c:v>
                </c:pt>
                <c:pt idx="13">
                  <c:v>-7.0256468750073964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2C-435D-8897-FA27266019A4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MM_Zero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Sheet2!$E$2:$E$16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Sheet2!$G$2:$G$16</c:f>
              <c:numCache>
                <c:formatCode>0.0000</c:formatCode>
                <c:ptCount val="15"/>
                <c:pt idx="0">
                  <c:v>6.1870600000000664E-2</c:v>
                </c:pt>
                <c:pt idx="1">
                  <c:v>-3.9460501699999995</c:v>
                </c:pt>
                <c:pt idx="2">
                  <c:v>-7.1116037699999994</c:v>
                </c:pt>
                <c:pt idx="3">
                  <c:v>-9.4984146999999997</c:v>
                </c:pt>
                <c:pt idx="4">
                  <c:v>-11.119184510999998</c:v>
                </c:pt>
                <c:pt idx="5">
                  <c:v>-12.103273461999999</c:v>
                </c:pt>
                <c:pt idx="6">
                  <c:v>-12.468005408</c:v>
                </c:pt>
                <c:pt idx="7">
                  <c:v>-11.373870445</c:v>
                </c:pt>
                <c:pt idx="8">
                  <c:v>-12.468366684999999</c:v>
                </c:pt>
                <c:pt idx="9">
                  <c:v>-12.096344119999999</c:v>
                </c:pt>
                <c:pt idx="10">
                  <c:v>-11.128748080999999</c:v>
                </c:pt>
                <c:pt idx="11">
                  <c:v>-9.4911351999999987</c:v>
                </c:pt>
                <c:pt idx="12">
                  <c:v>-7.1015318399999989</c:v>
                </c:pt>
                <c:pt idx="13">
                  <c:v>-3.9425270999999995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E2C-435D-8897-FA27266019A4}"/>
            </c:ext>
          </c:extLst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MM_Fit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Sheet2!$I$2:$I$16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Sheet2!$K$2:$K$16</c:f>
              <c:numCache>
                <c:formatCode>0.000</c:formatCode>
                <c:ptCount val="15"/>
                <c:pt idx="0">
                  <c:v>9.7932799999998821E-2</c:v>
                </c:pt>
                <c:pt idx="1">
                  <c:v>-6.3913715</c:v>
                </c:pt>
                <c:pt idx="2">
                  <c:v>-11.7926161</c:v>
                </c:pt>
                <c:pt idx="3">
                  <c:v>-16.12219962</c:v>
                </c:pt>
                <c:pt idx="4">
                  <c:v>-19.28964079</c:v>
                </c:pt>
                <c:pt idx="5">
                  <c:v>-21.436774258</c:v>
                </c:pt>
                <c:pt idx="6">
                  <c:v>-22.501062737000002</c:v>
                </c:pt>
                <c:pt idx="7">
                  <c:v>-22.545937882</c:v>
                </c:pt>
                <c:pt idx="8">
                  <c:v>-22.503526718</c:v>
                </c:pt>
                <c:pt idx="9">
                  <c:v>-21.420088533000001</c:v>
                </c:pt>
                <c:pt idx="10">
                  <c:v>-19.30927136</c:v>
                </c:pt>
                <c:pt idx="11">
                  <c:v>-16.108506070000001</c:v>
                </c:pt>
                <c:pt idx="12">
                  <c:v>-11.774906100000001</c:v>
                </c:pt>
                <c:pt idx="13">
                  <c:v>-6.3855181999999999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E2C-435D-8897-FA272660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421728"/>
        <c:axId val="1666431328"/>
      </c:scatterChart>
      <c:valAx>
        <c:axId val="1666421728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layout>
            <c:manualLayout>
              <c:xMode val="edge"/>
              <c:yMode val="edge"/>
              <c:x val="0.43660301837270343"/>
              <c:y val="0.90319444444444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31328"/>
        <c:crosses val="max"/>
        <c:crossBetween val="midCat"/>
      </c:valAx>
      <c:valAx>
        <c:axId val="1666431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21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58A6D2-31EE-515D-C49B-F1976B3DD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F509D-C2C4-A3CB-5A00-428C455C30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B356-1EDC-4633-B474-E38D80CAF34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C2C2C-0CEF-485F-EF19-846BEB1FFB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D41-E918-6C10-83B9-0595435F1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9AF1D-77FE-4121-AEEE-0B4BCCC55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7631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9E3DD-76F6-489A-AF80-530E34B7A16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03F6-44F6-4D2A-947A-82F165DBC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3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49C-EC71-459E-5C17-D3540556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8657-247F-68EC-E6FE-B68B5765C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4F5C-8AE9-4A12-49A7-CB3711EC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B99BAA8E-9568-420B-9794-6915505528CE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CE0B-6CE7-1EF3-C174-9DAFA600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Aptos Display" panose="020B0004020202020204" pitchFamily="34" charset="0"/>
              </a:defRPr>
            </a:lvl1pPr>
          </a:lstStyle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8D5A-FE5D-DFD0-EE1D-7BECCED1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D9C93EE2-2B70-4111-BDDC-134BC94792A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97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3614-B839-B8AB-2B6A-93CB3267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26EA-7614-46EF-997D-8D7302C8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13CA-C856-2B5C-8FCC-5444D517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C45-1A35-4850-853F-389EBF300395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177D-F153-BE0B-561C-721494A0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9C63-FA02-6133-AC89-D979F415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7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3B483-2C8D-5D66-0192-E63E04AC9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5C2AF-C339-A425-5DF6-E31B6CBC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AB2E-614D-4EC4-162E-D484078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FBF4-6351-4EE1-91A7-F2ED4C69B9C2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BD4-B599-262F-B29F-2143C4B9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FE62-1805-9B90-ACE1-E7B13073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1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B2F-84F5-88E6-54AE-111D6DB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AB54-77EA-5DE3-E847-974D513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64F-021E-8A64-84D8-519C8B3B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A79-DEEF-494D-96E5-80D2DB571349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50E3-D865-1134-94F3-7DE490F6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EF06-F643-7788-47FD-CC7FE9EE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8110-5875-CBFB-8F88-EA13F343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AB408-D6C5-AF5A-34A2-4B653D24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02E2-DBCD-066D-D734-8D19783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5920-1EEE-4E4A-9728-640A84A98493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7630-4CAF-FA70-3482-B8223464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B604-EBE4-8C61-4163-18C95391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2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928A-718B-CCE3-E50E-47694788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B56A-EDA2-2340-2500-A65F5F24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32CF-AA54-11CC-0B63-5EDC714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A4E1C-9127-1596-A8A4-A3250CC4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369-5A07-423D-B8FB-F9813F49B7FC}" type="datetime1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0324-89A0-D2DC-44B5-FEDB72AE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DCAF-218C-5400-8CB1-377F2D3D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30C-390A-567A-FE28-7AA49467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5BC2-C13D-B326-852C-CB3AA159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8957-B610-D9C2-A4A1-A60B01E2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0DD92-DD2D-772B-A7E3-1AC4FC3C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72785-3018-D36E-18A6-8C450A0BA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7FF2C-52AB-5808-AEDB-515A2B77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B22-228F-4E07-B480-179605D63698}" type="datetime1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6E9F1-3FE9-3793-5989-A2B8EEBA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8CADE-9BA1-9C43-5022-F71D1DF1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6F21-9A83-6525-93A4-4CF3468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5348-BB4E-09F4-0D6F-55BB383A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F3D6-17D1-4ABB-973D-A7A3455DE4A7}" type="datetime1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D4E9-A63C-529C-704C-FEE62CC4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D6883-4470-83C2-C76A-1D64012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C60B3-DA9D-34C6-A2BF-EFDD3B7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EB51F-A28D-8872-BFFB-C1DCA264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BE3B-A5C9-DBB1-F157-18CDC6B8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D9C93EE2-2B70-4111-BDDC-134BC94792A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50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10A1-FA86-5FEC-3F9F-6980055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D4CB-FECC-7ABD-F612-E25EECA8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102BE-A58A-DE6E-09BD-E5B677A88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06B5A-68D7-8C57-9612-216BBB3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0C5C-722D-41AC-97C9-6B24F2711DFF}" type="datetime1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BEFC-D75B-C3A2-F9C8-FE8A2F9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2E5A-1329-5B96-42CD-520CA24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C319-D80C-0B7A-E02A-10499DEC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C5538-F45B-41EA-6896-CAA331B18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6613D-DDD9-5037-2DCA-98C7C69AF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05A46-515C-0B92-DB74-430AF98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6A66-C753-44FE-A776-02DB5FE69F0E}" type="datetime1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D078-00C1-7333-AEE6-9C849D9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83CD-B129-035B-81A6-B1063130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0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83A3F-25C2-998C-345E-2B96B029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9E33-EFDA-5BE8-77DB-05356AC4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58D7-12E2-D1DA-F0D6-24B4B4D6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D8B6-155E-4F9C-801D-6BC11802028C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99E2-6517-4356-CBAA-956DA81B8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0CDC-0CE2-8420-B7F7-B3BF8B9DA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893-C4EE-F4DC-EDAB-FCB49E406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Force Field Parameterization of a Small Molecule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90F60-2485-60CB-94A0-6264CDFF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2685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>
                <a:latin typeface="Aptos Display" panose="020B0004020202020204" pitchFamily="34" charset="0"/>
              </a:rPr>
              <a:t>Hemanth Haridas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Clark Group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Henry Eyring Center for Theoretical Chemistry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University of Utah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Email: hemanth.haridas@utah.edu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ADFB-FE8B-419F-7C04-ADD3448B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59D-9538-4830-8EAD-BA6C2E8C56AC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C625-03CF-1BAE-C5F0-91A2EDE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C93D-BAC2-195F-73EA-5627A520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3AB7F-8405-1220-341B-EFD446E2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D9CD4-F2EC-1E07-FD84-15956D8F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B4F9-C2AD-A731-830C-4D270D4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2FBED-13FE-C4B5-6AD2-F839C2F4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3" y="977772"/>
            <a:ext cx="10628617" cy="1795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8DDE74-0D48-B43D-1B4C-D06FA9B6B5F2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What is a Force Field?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7C5A-CDFF-2D2A-92B6-F2D30CCCC08A}"/>
              </a:ext>
            </a:extLst>
          </p:cNvPr>
          <p:cNvSpPr txBox="1"/>
          <p:nvPr/>
        </p:nvSpPr>
        <p:spPr>
          <a:xfrm>
            <a:off x="344129" y="3113897"/>
            <a:ext cx="3694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BONDS</a:t>
            </a:r>
          </a:p>
          <a:p>
            <a:r>
              <a:rPr lang="en-IN" dirty="0">
                <a:latin typeface="Aptos Display" panose="020B0004020202020204" pitchFamily="34" charset="0"/>
              </a:rPr>
              <a:t>CG1N1  CG2R61  345.00     1.4350 </a:t>
            </a:r>
          </a:p>
          <a:p>
            <a:r>
              <a:rPr lang="en-IN" dirty="0">
                <a:latin typeface="Aptos Display" panose="020B0004020202020204" pitchFamily="34" charset="0"/>
              </a:rPr>
              <a:t>CG1N1  CG331     400.00     1.4700 </a:t>
            </a:r>
          </a:p>
          <a:p>
            <a:r>
              <a:rPr lang="en-IN" dirty="0">
                <a:latin typeface="Aptos Display" panose="020B0004020202020204" pitchFamily="34" charset="0"/>
              </a:rPr>
              <a:t>CG1N1  NG1T1  1053.00     1.1800 </a:t>
            </a:r>
          </a:p>
          <a:p>
            <a:r>
              <a:rPr lang="en-IN" dirty="0">
                <a:latin typeface="Aptos Display" panose="020B0004020202020204" pitchFamily="34" charset="0"/>
              </a:rPr>
              <a:t>CG1T1   CG1T1    960.00      1.2200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F25DC-5463-3E58-B1E4-F04F8E59EF2E}"/>
              </a:ext>
            </a:extLst>
          </p:cNvPr>
          <p:cNvSpPr txBox="1"/>
          <p:nvPr/>
        </p:nvSpPr>
        <p:spPr>
          <a:xfrm>
            <a:off x="304800" y="4733957"/>
            <a:ext cx="4114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ANGLES</a:t>
            </a:r>
          </a:p>
          <a:p>
            <a:r>
              <a:rPr lang="en-IN" dirty="0">
                <a:latin typeface="Aptos Display" panose="020B0004020202020204" pitchFamily="34" charset="0"/>
              </a:rPr>
              <a:t>CG2R61 CG1N1  NG1T1      40.00    180.00 </a:t>
            </a:r>
          </a:p>
          <a:p>
            <a:r>
              <a:rPr lang="en-IN" dirty="0">
                <a:latin typeface="Aptos Display" panose="020B0004020202020204" pitchFamily="34" charset="0"/>
              </a:rPr>
              <a:t>CG331    CG1N1  NG1T1      21.20    180.00</a:t>
            </a:r>
          </a:p>
          <a:p>
            <a:r>
              <a:rPr lang="en-IN" dirty="0">
                <a:latin typeface="Aptos Display" panose="020B0004020202020204" pitchFamily="34" charset="0"/>
              </a:rPr>
              <a:t>CG1T1     </a:t>
            </a:r>
            <a:r>
              <a:rPr lang="en-IN" dirty="0" err="1">
                <a:latin typeface="Aptos Display" panose="020B0004020202020204" pitchFamily="34" charset="0"/>
              </a:rPr>
              <a:t>CG1T1</a:t>
            </a:r>
            <a:r>
              <a:rPr lang="en-IN" dirty="0">
                <a:latin typeface="Aptos Display" panose="020B0004020202020204" pitchFamily="34" charset="0"/>
              </a:rPr>
              <a:t>  CG331      19.00    180.00</a:t>
            </a:r>
          </a:p>
          <a:p>
            <a:r>
              <a:rPr lang="en-IN" dirty="0">
                <a:latin typeface="Aptos Display" panose="020B0004020202020204" pitchFamily="34" charset="0"/>
              </a:rPr>
              <a:t>CG1T2     CG1T1  CG331      11.00    180.00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F4D00-5A67-2470-1151-11B263C688E5}"/>
              </a:ext>
            </a:extLst>
          </p:cNvPr>
          <p:cNvSpPr txBox="1"/>
          <p:nvPr/>
        </p:nvSpPr>
        <p:spPr>
          <a:xfrm>
            <a:off x="4896465" y="3113897"/>
            <a:ext cx="5405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DIHEDRALS</a:t>
            </a:r>
          </a:p>
          <a:p>
            <a:r>
              <a:rPr lang="en-IN" dirty="0"/>
              <a:t>CG2R53  CG251O CG25C1 CG2R53     6.4000  2   180.00</a:t>
            </a:r>
          </a:p>
          <a:p>
            <a:r>
              <a:rPr lang="en-IN" dirty="0"/>
              <a:t>CG2R53  CG251O CG25C1 CG2RC0     6.4000  2   180.00</a:t>
            </a:r>
          </a:p>
          <a:p>
            <a:r>
              <a:rPr lang="en-IN" dirty="0"/>
              <a:t>NG2R53 CG251O CG25C1 CG2R53     3.4000  2   180.00</a:t>
            </a:r>
          </a:p>
          <a:p>
            <a:r>
              <a:rPr lang="en-IN" dirty="0"/>
              <a:t>NG2R53 CG251O CG25C1 CG2RC0     3.4000  2   180.00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F9B6-FE8C-18CC-121C-B4AD4AD412C2}"/>
              </a:ext>
            </a:extLst>
          </p:cNvPr>
          <p:cNvSpPr txBox="1"/>
          <p:nvPr/>
        </p:nvSpPr>
        <p:spPr>
          <a:xfrm>
            <a:off x="4896466" y="4697470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Comic Sans MS" panose="030F0702030302020204" pitchFamily="66" charset="0"/>
              </a:rPr>
              <a:t>Force constants for bonds &gt; Force constants for angles &gt; Force constants for dihedrals</a:t>
            </a:r>
          </a:p>
          <a:p>
            <a:pPr algn="ctr"/>
            <a:endParaRPr lang="en-IN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I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14451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94A80-40DF-963C-4E2F-22D45CEE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5AC4-1D40-4308-F97D-CB615E9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1E15-E343-77F9-A7AB-7EF27FC9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51915-09A5-4390-8577-76F43123B27D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CHARMM Parameterization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58A5A-814A-2E39-EA9C-B1E50CBF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4" y="825910"/>
            <a:ext cx="4885760" cy="5057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9AA7E-0EB4-6107-CB0C-258025C6B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26255" r="12601" b="29032"/>
          <a:stretch/>
        </p:blipFill>
        <p:spPr>
          <a:xfrm>
            <a:off x="7969049" y="825910"/>
            <a:ext cx="2984091" cy="2342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AAAD7-345A-E967-A693-666B01B4F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3" t="5334" r="3460" b="4363"/>
          <a:stretch/>
        </p:blipFill>
        <p:spPr>
          <a:xfrm>
            <a:off x="6599906" y="3689346"/>
            <a:ext cx="2376947" cy="217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8A7F6-241C-7C66-B4A7-A5D00CFBC4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97" t="3766" r="2883" b="1996"/>
          <a:stretch/>
        </p:blipFill>
        <p:spPr>
          <a:xfrm>
            <a:off x="9548709" y="3682563"/>
            <a:ext cx="2376947" cy="21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12391-8C65-8DF5-1A48-017C7DA9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FCBB5-74E9-C79C-F7B6-CE047C6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8AB96-1591-0FB4-ECD1-853618B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9B238-959F-2474-5AAD-B4B23DA88FEB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Charge Fitting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543FEE8-B91A-5F2E-375D-FC542280E9A7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3274142" y="2930013"/>
            <a:ext cx="2094272" cy="109137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5F40A5-0CF6-4E9C-4D27-9C4568BAEBA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3283974" y="4689985"/>
            <a:ext cx="2084440" cy="10913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C8CC4D-8EC8-9CD6-6FFE-A45332774748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3283974" y="5781365"/>
            <a:ext cx="38198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8848EA-43C4-0BD5-BCCB-1469595091BF}"/>
              </a:ext>
            </a:extLst>
          </p:cNvPr>
          <p:cNvGrpSpPr/>
          <p:nvPr/>
        </p:nvGrpSpPr>
        <p:grpSpPr>
          <a:xfrm>
            <a:off x="530941" y="1170039"/>
            <a:ext cx="9316066" cy="4945624"/>
            <a:chOff x="530941" y="1170039"/>
            <a:chExt cx="9316066" cy="4945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1E0C2C-ADED-2356-2011-F017A35B103A}"/>
                </a:ext>
              </a:extLst>
            </p:cNvPr>
            <p:cNvGrpSpPr/>
            <p:nvPr/>
          </p:nvGrpSpPr>
          <p:grpSpPr>
            <a:xfrm>
              <a:off x="530941" y="1170039"/>
              <a:ext cx="9316066" cy="4945624"/>
              <a:chOff x="530941" y="1170039"/>
              <a:chExt cx="9316066" cy="49456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C407ED-6C3D-B21B-A906-F614D688B6B6}"/>
                  </a:ext>
                </a:extLst>
              </p:cNvPr>
              <p:cNvSpPr/>
              <p:nvPr/>
            </p:nvSpPr>
            <p:spPr>
              <a:xfrm>
                <a:off x="530942" y="1170039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QM Target Data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4731905-D48B-4EA0-6D6A-68EFA20105B0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902543" y="1838632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7AFBDD-D78C-E84A-D62F-5FFA45E32C7B}"/>
                  </a:ext>
                </a:extLst>
              </p:cNvPr>
              <p:cNvSpPr/>
              <p:nvPr/>
            </p:nvSpPr>
            <p:spPr>
              <a:xfrm>
                <a:off x="530941" y="2595716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MM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1A3C9C4-D7DF-9D08-A7F6-83791E28E687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1912374" y="3264309"/>
                <a:ext cx="0" cy="2182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09F821-74B3-8CD7-04C5-CA9020B1C7E3}"/>
                  </a:ext>
                </a:extLst>
              </p:cNvPr>
              <p:cNvSpPr/>
              <p:nvPr/>
            </p:nvSpPr>
            <p:spPr>
              <a:xfrm>
                <a:off x="7103806" y="5447068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Final Parameters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AF7570-B5A4-29E4-6E3D-BD9B787D0300}"/>
                  </a:ext>
                </a:extLst>
              </p:cNvPr>
              <p:cNvSpPr/>
              <p:nvPr/>
            </p:nvSpPr>
            <p:spPr>
              <a:xfrm>
                <a:off x="540773" y="5447070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Converged?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06E98F-91D3-B7EA-ED48-ACE80336DB0F}"/>
                  </a:ext>
                </a:extLst>
              </p:cNvPr>
              <p:cNvSpPr/>
              <p:nvPr/>
            </p:nvSpPr>
            <p:spPr>
              <a:xfrm>
                <a:off x="3996813" y="4021392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Update MM charges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969E8C-08F4-B898-CFA2-8D6C8D9FDFF3}"/>
                </a:ext>
              </a:extLst>
            </p:cNvPr>
            <p:cNvSpPr txBox="1"/>
            <p:nvPr/>
          </p:nvSpPr>
          <p:spPr>
            <a:xfrm>
              <a:off x="4727096" y="506021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6EFDC4-0347-1215-6647-72949DEB1309}"/>
                </a:ext>
              </a:extLst>
            </p:cNvPr>
            <p:cNvSpPr txBox="1"/>
            <p:nvPr/>
          </p:nvSpPr>
          <p:spPr>
            <a:xfrm>
              <a:off x="6170218" y="5388975"/>
              <a:ext cx="530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8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1F335-F4E5-8394-5DE4-CCA069A4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8BE4A-39AB-36B1-C2DC-2E81F1D7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0536-E93B-B9EA-8109-DAC26150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73F41-4DB8-D6C0-1932-DC3726A8CA57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Dihedral Fitting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1FF80-2E34-A9FF-1371-47693896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5855" r="6707" b="5435"/>
          <a:stretch/>
        </p:blipFill>
        <p:spPr>
          <a:xfrm>
            <a:off x="4741610" y="670949"/>
            <a:ext cx="7118555" cy="5191432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8DD0B6-A95B-12F5-E3DD-2D13939DB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399703"/>
              </p:ext>
            </p:extLst>
          </p:nvPr>
        </p:nvGraphicFramePr>
        <p:xfrm>
          <a:off x="0" y="1683208"/>
          <a:ext cx="4741606" cy="321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76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5571-1CE3-911F-1256-8A62420F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A3F09-6A3A-F943-DAEB-6246D2BF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E73C1-B3E0-CBD1-7181-BF819B2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8DD0B6-A95B-12F5-E3DD-2D13939DB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620456"/>
              </p:ext>
            </p:extLst>
          </p:nvPr>
        </p:nvGraphicFramePr>
        <p:xfrm>
          <a:off x="5191436" y="562891"/>
          <a:ext cx="6671187" cy="4884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098452-8914-ACC5-F5CA-76C58CF1BC38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Dihedral Fitting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B3CEE-E4BE-042A-11DB-DB41E48ACCA7}"/>
              </a:ext>
            </a:extLst>
          </p:cNvPr>
          <p:cNvGrpSpPr/>
          <p:nvPr/>
        </p:nvGrpSpPr>
        <p:grpSpPr>
          <a:xfrm>
            <a:off x="530941" y="1170039"/>
            <a:ext cx="9581539" cy="4945624"/>
            <a:chOff x="530941" y="1170039"/>
            <a:chExt cx="9581539" cy="49456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8846096-D01A-F570-AB4C-AE6104451333}"/>
                </a:ext>
              </a:extLst>
            </p:cNvPr>
            <p:cNvGrpSpPr/>
            <p:nvPr/>
          </p:nvGrpSpPr>
          <p:grpSpPr>
            <a:xfrm>
              <a:off x="530941" y="1170039"/>
              <a:ext cx="9581539" cy="4945624"/>
              <a:chOff x="530941" y="1170039"/>
              <a:chExt cx="9581539" cy="49456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231E43-7243-3AC1-7278-D70F90934D9E}"/>
                  </a:ext>
                </a:extLst>
              </p:cNvPr>
              <p:cNvSpPr/>
              <p:nvPr/>
            </p:nvSpPr>
            <p:spPr>
              <a:xfrm>
                <a:off x="530942" y="1170039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QM Target Data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B155F3C-520B-A26E-85FB-828F91B09E9C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902543" y="1838632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CFAB3E-8DE6-F7F5-604C-28ACAD893934}"/>
                  </a:ext>
                </a:extLst>
              </p:cNvPr>
              <p:cNvSpPr/>
              <p:nvPr/>
            </p:nvSpPr>
            <p:spPr>
              <a:xfrm>
                <a:off x="530941" y="2595716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MM0 Target Data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7A27EBA-7B68-A0E8-06F3-B82316D8B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374" y="3264309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B71D7-F09E-54F2-819D-EE9B0B73E034}"/>
                  </a:ext>
                </a:extLst>
              </p:cNvPr>
              <p:cNvSpPr/>
              <p:nvPr/>
            </p:nvSpPr>
            <p:spPr>
              <a:xfrm>
                <a:off x="540773" y="4021393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Run lsfit to get new dihedral parameters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45C5154-EB7B-AD7C-8F81-531B762F1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373" y="4689986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947DBE-FB65-421A-580B-CE3D411B7E6D}"/>
                  </a:ext>
                </a:extLst>
              </p:cNvPr>
              <p:cNvSpPr/>
              <p:nvPr/>
            </p:nvSpPr>
            <p:spPr>
              <a:xfrm>
                <a:off x="3996813" y="5447070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Converged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DB135A0-20E7-D5E0-AA85-81B8762179C9}"/>
                  </a:ext>
                </a:extLst>
              </p:cNvPr>
              <p:cNvSpPr/>
              <p:nvPr/>
            </p:nvSpPr>
            <p:spPr>
              <a:xfrm>
                <a:off x="540773" y="5447070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Transfer and test the parameters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D10674-3D9A-52CE-D613-0F75CB09051A}"/>
                  </a:ext>
                </a:extLst>
              </p:cNvPr>
              <p:cNvSpPr/>
              <p:nvPr/>
            </p:nvSpPr>
            <p:spPr>
              <a:xfrm>
                <a:off x="3996813" y="4021392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Update multiplicity and (or) delta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746227-21C7-4F13-A9DE-E325BE64E053}"/>
                  </a:ext>
                </a:extLst>
              </p:cNvPr>
              <p:cNvSpPr/>
              <p:nvPr/>
            </p:nvSpPr>
            <p:spPr>
              <a:xfrm>
                <a:off x="7369279" y="5447069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Final Parameters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C8AFFB8-917B-C33F-E8F2-989DE2B6FF02}"/>
                  </a:ext>
                </a:extLst>
              </p:cNvPr>
              <p:cNvCxnSpPr>
                <a:stCxn id="18" idx="3"/>
                <a:endCxn id="19" idx="1"/>
              </p:cNvCxnSpPr>
              <p:nvPr/>
            </p:nvCxnSpPr>
            <p:spPr>
              <a:xfrm flipV="1">
                <a:off x="6740014" y="5781366"/>
                <a:ext cx="629265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EAD4466-604C-FE3A-6D3B-DE33E759B415}"/>
                  </a:ext>
                </a:extLst>
              </p:cNvPr>
              <p:cNvCxnSpPr>
                <a:cxnSpLocks/>
                <a:stCxn id="18" idx="0"/>
                <a:endCxn id="21" idx="2"/>
              </p:cNvCxnSpPr>
              <p:nvPr/>
            </p:nvCxnSpPr>
            <p:spPr>
              <a:xfrm flipV="1">
                <a:off x="5368414" y="4689985"/>
                <a:ext cx="0" cy="7570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87010D9-06C7-0928-6D18-AB3298C56567}"/>
                  </a:ext>
                </a:extLst>
              </p:cNvPr>
              <p:cNvCxnSpPr/>
              <p:nvPr/>
            </p:nvCxnSpPr>
            <p:spPr>
              <a:xfrm flipV="1">
                <a:off x="3274142" y="5781365"/>
                <a:ext cx="67105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E8E90FF-8594-AD1C-8B32-3AA71F042EE4}"/>
                  </a:ext>
                </a:extLst>
              </p:cNvPr>
              <p:cNvCxnSpPr>
                <a:stCxn id="21" idx="1"/>
                <a:endCxn id="14" idx="3"/>
              </p:cNvCxnSpPr>
              <p:nvPr/>
            </p:nvCxnSpPr>
            <p:spPr>
              <a:xfrm flipH="1">
                <a:off x="3283974" y="4355689"/>
                <a:ext cx="71283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9A6BD8-5027-CB56-F44E-92A32F425D3C}"/>
                </a:ext>
              </a:extLst>
            </p:cNvPr>
            <p:cNvSpPr txBox="1"/>
            <p:nvPr/>
          </p:nvSpPr>
          <p:spPr>
            <a:xfrm>
              <a:off x="4958038" y="492810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No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9068F6-16A4-7B2F-CD04-8197413FE3CD}"/>
                </a:ext>
              </a:extLst>
            </p:cNvPr>
            <p:cNvSpPr txBox="1"/>
            <p:nvPr/>
          </p:nvSpPr>
          <p:spPr>
            <a:xfrm>
              <a:off x="6830965" y="5412029"/>
              <a:ext cx="530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8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233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Display</vt:lpstr>
      <vt:lpstr>Arial</vt:lpstr>
      <vt:lpstr>Calibri</vt:lpstr>
      <vt:lpstr>Calibri Light</vt:lpstr>
      <vt:lpstr>Comic Sans MS</vt:lpstr>
      <vt:lpstr>Office Theme</vt:lpstr>
      <vt:lpstr>Force Field Parameterization of a Small Molecule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Haridas</dc:creator>
  <cp:lastModifiedBy>Hemanth Haridas</cp:lastModifiedBy>
  <cp:revision>1</cp:revision>
  <dcterms:created xsi:type="dcterms:W3CDTF">2024-07-05T03:22:01Z</dcterms:created>
  <dcterms:modified xsi:type="dcterms:W3CDTF">2024-07-05T15:46:31Z</dcterms:modified>
</cp:coreProperties>
</file>