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0"/>
  </p:notesMasterIdLst>
  <p:handoutMasterIdLst>
    <p:handoutMasterId r:id="rId21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 autoAdjust="0"/>
    <p:restoredTop sz="95739" autoAdjust="0"/>
  </p:normalViewPr>
  <p:slideViewPr>
    <p:cSldViewPr snapToGrid="0">
      <p:cViewPr varScale="1">
        <p:scale>
          <a:sx n="108" d="100"/>
          <a:sy n="108" d="100"/>
        </p:scale>
        <p:origin x="200" y="560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Beta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276140" y="3838826"/>
            <a:ext cx="763972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Data Exchange throughout the Bioengineering Lifecycle</a:t>
            </a:r>
          </a:p>
          <a:p>
            <a:pPr algn="ctr"/>
            <a:r>
              <a:rPr lang="en-US" dirty="0"/>
              <a:t>Monday, September 20</a:t>
            </a:r>
          </a:p>
          <a:p>
            <a:pPr algn="ctr"/>
            <a:r>
              <a:rPr lang="en-US" dirty="0"/>
              <a:t>17:30 - 15:30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pPr lvl="1"/>
            <a:r>
              <a:rPr lang="en-US" dirty="0"/>
              <a:t>pySBOL3 implements through the 3.0.1 specification (pre-release)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771</TotalTime>
  <Words>623</Words>
  <Application>Microsoft Macintosh PowerPoint</Application>
  <PresentationFormat>Widescreen</PresentationFormat>
  <Paragraphs>133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59</cp:revision>
  <dcterms:created xsi:type="dcterms:W3CDTF">2020-09-22T17:25:40Z</dcterms:created>
  <dcterms:modified xsi:type="dcterms:W3CDTF">2021-09-16T21:46:22Z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