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18"/>
  </p:notesMasterIdLst>
  <p:handoutMasterIdLst>
    <p:handoutMasterId r:id="rId19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 autoAdjust="0"/>
    <p:restoredTop sz="95739" autoAdjust="0"/>
  </p:normalViewPr>
  <p:slideViewPr>
    <p:cSldViewPr snapToGrid="0">
      <p:cViewPr varScale="1">
        <p:scale>
          <a:sx n="125" d="100"/>
          <a:sy n="125" d="100"/>
        </p:scale>
        <p:origin x="744" y="17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2021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Beta release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F580-7BAE-454E-BBE8-3C0671849428}"/>
              </a:ext>
            </a:extLst>
          </p:cNvPr>
          <p:cNvSpPr txBox="1"/>
          <p:nvPr/>
        </p:nvSpPr>
        <p:spPr>
          <a:xfrm>
            <a:off x="2276140" y="3838826"/>
            <a:ext cx="7639720" cy="17543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SBOL 3 Tutorial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SBOL Version 3: Data Exchange throughout the Bioengineering Lifecycle</a:t>
            </a:r>
          </a:p>
          <a:p>
            <a:pPr algn="ctr"/>
            <a:r>
              <a:rPr lang="en-US" dirty="0"/>
              <a:t>Monday, September 20</a:t>
            </a:r>
          </a:p>
          <a:p>
            <a:pPr algn="ctr"/>
            <a:r>
              <a:rPr lang="en-US" dirty="0"/>
              <a:t>17:30 - 15:30 UTC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Released April 1, 2020</a:t>
            </a:r>
          </a:p>
          <a:p>
            <a:endParaRPr lang="en-US" dirty="0"/>
          </a:p>
          <a:p>
            <a:r>
              <a:rPr lang="en-US" dirty="0"/>
              <a:t>SBOL 3.0.1 is expected very soon</a:t>
            </a:r>
          </a:p>
          <a:p>
            <a:pPr lvl="1"/>
            <a:r>
              <a:rPr lang="en-US" dirty="0"/>
              <a:t>Discussions are happening at COMBINE 2020</a:t>
            </a:r>
          </a:p>
          <a:p>
            <a:pPr lvl="2"/>
            <a:r>
              <a:rPr lang="en-US" dirty="0"/>
              <a:t>Taking place Wednesday, Thursday, and Friday</a:t>
            </a:r>
          </a:p>
          <a:p>
            <a:pPr lvl="2"/>
            <a:r>
              <a:rPr lang="en-US" dirty="0"/>
              <a:t>Look for breakout sessions in Room SBOL</a:t>
            </a:r>
          </a:p>
          <a:p>
            <a:pPr lvl="1"/>
            <a:r>
              <a:rPr lang="en-US" dirty="0"/>
              <a:t>pySBOL3 will support SBOL 3.0.1 shortly thereafter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3.0</a:t>
            </a:r>
          </a:p>
        </p:txBody>
      </p:sp>
      <p:sp>
        <p:nvSpPr>
          <p:cNvPr id="3" name="Line Callout 1 2">
            <a:extLst>
              <a:ext uri="{FF2B5EF4-FFF2-40B4-BE49-F238E27FC236}">
                <a16:creationId xmlns:a16="http://schemas.microsoft.com/office/drawing/2014/main" id="{F3F965B1-8D53-E64B-866E-DBB10F310529}"/>
              </a:ext>
            </a:extLst>
          </p:cNvPr>
          <p:cNvSpPr/>
          <p:nvPr/>
        </p:nvSpPr>
        <p:spPr>
          <a:xfrm>
            <a:off x="8199557" y="2685252"/>
            <a:ext cx="2783840" cy="1993427"/>
          </a:xfrm>
          <a:prstGeom prst="borderCallout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should we say about SBOL 3.0.1?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Are there other SBOL specification sessions at IWBDA?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SBO:0000251 (DNA)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SO:0000804 (Engineered Region)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SBO:0000251 (DNA)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SO:0000804 (Engineered Region)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D75C6-B7C4-2445-8980-5F517694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58" y="1094149"/>
            <a:ext cx="7589283" cy="4280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20289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676358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579</TotalTime>
  <Words>504</Words>
  <Application>Microsoft Macintosh PowerPoint</Application>
  <PresentationFormat>Widescreen</PresentationFormat>
  <Paragraphs>101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3.0</vt:lpstr>
      <vt:lpstr>Familiar, Python-like API</vt:lpstr>
      <vt:lpstr>Example: Read an SBOL Document</vt:lpstr>
      <vt:lpstr>Example: Create an iGEM Component</vt:lpstr>
      <vt:lpstr>Example: Create an iGEM Component</vt:lpstr>
      <vt:lpstr>Example: SBOL Composition</vt:lpstr>
      <vt:lpstr>Example: SBOL Composition</vt:lpstr>
      <vt:lpstr>pySBOL3 Status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54</cp:revision>
  <dcterms:created xsi:type="dcterms:W3CDTF">2020-09-22T17:25:40Z</dcterms:created>
  <dcterms:modified xsi:type="dcterms:W3CDTF">2021-09-09T18:59:43Z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