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56200"/>
  <p:notesSz cx="9144000" cy="5156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8422"/>
            <a:ext cx="7772400" cy="108280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7472"/>
            <a:ext cx="6400799" cy="12890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400" spc="-10">
                <a:latin typeface="Times New Roman"/>
                <a:cs typeface="Times New Roman"/>
              </a:rPr>
              <a:t>#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400" spc="-10">
                <a:latin typeface="Times New Roman"/>
                <a:cs typeface="Times New Roman"/>
              </a:rPr>
              <a:t>#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5926"/>
            <a:ext cx="3977640" cy="340309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185926"/>
            <a:ext cx="3977640" cy="340309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400" spc="-10">
                <a:latin typeface="Times New Roman"/>
                <a:cs typeface="Times New Roman"/>
              </a:rPr>
              <a:t>#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400" spc="-10">
                <a:latin typeface="Times New Roman"/>
                <a:cs typeface="Times New Roman"/>
              </a:rPr>
              <a:t>#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400" spc="-10">
                <a:latin typeface="Times New Roman"/>
                <a:cs typeface="Times New Roman"/>
              </a:rPr>
              <a:t>#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241" y="4236"/>
            <a:ext cx="9139758" cy="5140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8175" y="58801"/>
            <a:ext cx="8147649" cy="7109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4437" y="1485567"/>
            <a:ext cx="7255124" cy="11085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95266"/>
            <a:ext cx="2926079" cy="2578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95266"/>
            <a:ext cx="2103120" cy="2578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076440" y="4724908"/>
            <a:ext cx="139192" cy="22503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400" spc="-10">
                <a:latin typeface="Times New Roman"/>
                <a:cs typeface="Times New Roman"/>
              </a:rPr>
              <a:t>#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4534" y="956897"/>
            <a:ext cx="5827395" cy="1245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1749425">
              <a:lnSpc>
                <a:spcPct val="100000"/>
              </a:lnSpc>
            </a:pPr>
            <a:r>
              <a:rPr dirty="0" smtClean="0" sz="4000" spc="-5">
                <a:solidFill>
                  <a:srgbClr val="002060"/>
                </a:solidFill>
                <a:latin typeface="Calibri"/>
                <a:cs typeface="Calibri"/>
              </a:rPr>
              <a:t>Le</a:t>
            </a:r>
            <a:r>
              <a:rPr dirty="0" smtClean="0" sz="4000" spc="5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dirty="0" smtClean="0" sz="4000" spc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dirty="0" smtClean="0" sz="4000" spc="5">
                <a:solidFill>
                  <a:srgbClr val="002060"/>
                </a:solidFill>
                <a:latin typeface="Calibri"/>
                <a:cs typeface="Calibri"/>
              </a:rPr>
              <a:t>u</a:t>
            </a:r>
            <a:r>
              <a:rPr dirty="0" smtClean="0" sz="4000" spc="-55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dirty="0" smtClean="0" sz="4000" spc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dirty="0" smtClean="0" sz="4000" spc="-4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mtClean="0" sz="4000" spc="5">
                <a:solidFill>
                  <a:srgbClr val="002060"/>
                </a:solidFill>
                <a:latin typeface="Calibri"/>
                <a:cs typeface="Calibri"/>
              </a:rPr>
              <a:t>4</a:t>
            </a:r>
            <a:r>
              <a:rPr dirty="0" smtClean="0" sz="4000" spc="-5">
                <a:solidFill>
                  <a:srgbClr val="002060"/>
                </a:solidFill>
                <a:latin typeface="Calibri"/>
                <a:cs typeface="Calibri"/>
              </a:rPr>
              <a:t>.</a:t>
            </a:r>
            <a:r>
              <a:rPr dirty="0" smtClean="0" sz="4000" spc="0">
                <a:solidFill>
                  <a:srgbClr val="002060"/>
                </a:solidFill>
                <a:latin typeface="Calibri"/>
                <a:cs typeface="Calibri"/>
              </a:rPr>
              <a:t>4</a:t>
            </a:r>
            <a:r>
              <a:rPr dirty="0" smtClean="0" sz="4000" spc="0">
                <a:solidFill>
                  <a:srgbClr val="002060"/>
                </a:solidFill>
                <a:latin typeface="Calibri"/>
                <a:cs typeface="Calibri"/>
              </a:rPr>
              <a:t> M</a:t>
            </a:r>
            <a:r>
              <a:rPr dirty="0" smtClean="0" sz="4000" spc="-5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dirty="0" smtClean="0" sz="4000" spc="-15">
                <a:solidFill>
                  <a:srgbClr val="002060"/>
                </a:solidFill>
                <a:latin typeface="Calibri"/>
                <a:cs typeface="Calibri"/>
              </a:rPr>
              <a:t>m</a:t>
            </a:r>
            <a:r>
              <a:rPr dirty="0" smtClean="0" sz="4000" spc="0">
                <a:solidFill>
                  <a:srgbClr val="002060"/>
                </a:solidFill>
                <a:latin typeface="Calibri"/>
                <a:cs typeface="Calibri"/>
              </a:rPr>
              <a:t>o</a:t>
            </a:r>
            <a:r>
              <a:rPr dirty="0" smtClean="0" sz="4000" spc="15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dirty="0" smtClean="0" sz="4000" spc="0">
                <a:solidFill>
                  <a:srgbClr val="002060"/>
                </a:solidFill>
                <a:latin typeface="Calibri"/>
                <a:cs typeface="Calibri"/>
              </a:rPr>
              <a:t>y</a:t>
            </a:r>
            <a:r>
              <a:rPr dirty="0" smtClean="0" sz="4000" spc="-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002060"/>
                </a:solidFill>
                <a:latin typeface="Calibri"/>
                <a:cs typeface="Calibri"/>
              </a:rPr>
              <a:t>Mo</a:t>
            </a:r>
            <a:r>
              <a:rPr dirty="0" smtClean="0" sz="4000" spc="5">
                <a:solidFill>
                  <a:srgbClr val="002060"/>
                </a:solidFill>
                <a:latin typeface="Calibri"/>
                <a:cs typeface="Calibri"/>
              </a:rPr>
              <a:t>d</a:t>
            </a:r>
            <a:r>
              <a:rPr dirty="0" smtClean="0" sz="4000" spc="-5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dirty="0" smtClean="0" sz="4000" spc="0">
                <a:solidFill>
                  <a:srgbClr val="002060"/>
                </a:solidFill>
                <a:latin typeface="Calibri"/>
                <a:cs typeface="Calibri"/>
              </a:rPr>
              <a:t>l</a:t>
            </a:r>
            <a:r>
              <a:rPr dirty="0" smtClean="0" sz="4000" spc="-2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dirty="0" smtClean="0" sz="4000" spc="5">
                <a:solidFill>
                  <a:srgbClr val="002060"/>
                </a:solidFill>
                <a:latin typeface="Calibri"/>
                <a:cs typeface="Calibri"/>
              </a:rPr>
              <a:t>n</a:t>
            </a:r>
            <a:r>
              <a:rPr dirty="0" smtClean="0" sz="4000" spc="0">
                <a:solidFill>
                  <a:srgbClr val="002060"/>
                </a:solidFill>
                <a:latin typeface="Calibri"/>
                <a:cs typeface="Calibri"/>
              </a:rPr>
              <a:t>d</a:t>
            </a:r>
            <a:r>
              <a:rPr dirty="0" smtClean="0" sz="4000" spc="-3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mtClean="0" sz="4000" spc="-10">
                <a:solidFill>
                  <a:srgbClr val="002060"/>
                </a:solidFill>
                <a:latin typeface="Calibri"/>
                <a:cs typeface="Calibri"/>
              </a:rPr>
              <a:t>L</a:t>
            </a:r>
            <a:r>
              <a:rPr dirty="0" smtClean="0" sz="4000" spc="0">
                <a:solidFill>
                  <a:srgbClr val="002060"/>
                </a:solidFill>
                <a:latin typeface="Calibri"/>
                <a:cs typeface="Calibri"/>
              </a:rPr>
              <a:t>o</a:t>
            </a:r>
            <a:r>
              <a:rPr dirty="0" smtClean="0" sz="4000" spc="-20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dirty="0" smtClean="0" sz="4000" spc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dirty="0" smtClean="0" sz="4000" spc="-10">
                <a:solidFill>
                  <a:srgbClr val="002060"/>
                </a:solidFill>
                <a:latin typeface="Calibri"/>
                <a:cs typeface="Calibri"/>
              </a:rPr>
              <a:t>l</a:t>
            </a:r>
            <a:r>
              <a:rPr dirty="0" smtClean="0" sz="4000" spc="-10">
                <a:solidFill>
                  <a:srgbClr val="002060"/>
                </a:solidFill>
                <a:latin typeface="Calibri"/>
                <a:cs typeface="Calibri"/>
              </a:rPr>
              <a:t>i</a:t>
            </a:r>
            <a:r>
              <a:rPr dirty="0" smtClean="0" sz="4000" spc="0">
                <a:solidFill>
                  <a:srgbClr val="002060"/>
                </a:solidFill>
                <a:latin typeface="Calibri"/>
                <a:cs typeface="Calibri"/>
              </a:rPr>
              <a:t>ty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9670" y="2277697"/>
            <a:ext cx="6433820" cy="185038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200" spc="-20">
                <a:solidFill>
                  <a:srgbClr val="002060"/>
                </a:solidFill>
                <a:latin typeface="Calibri"/>
                <a:cs typeface="Calibri"/>
              </a:rPr>
              <a:t>–</a:t>
            </a:r>
            <a:r>
              <a:rPr dirty="0" smtClean="0" sz="3200" spc="18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mtClean="0" sz="2900" spc="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dirty="0" smtClean="0" sz="2900" spc="5">
                <a:solidFill>
                  <a:srgbClr val="1F497D"/>
                </a:solidFill>
                <a:latin typeface="Calibri"/>
                <a:cs typeface="Calibri"/>
              </a:rPr>
              <a:t>il</a:t>
            </a:r>
            <a:r>
              <a:rPr dirty="0" smtClean="0" sz="2900" spc="-1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dirty="0" smtClean="0" sz="2900" spc="0">
                <a:solidFill>
                  <a:srgbClr val="1F497D"/>
                </a:solidFill>
                <a:latin typeface="Calibri"/>
                <a:cs typeface="Calibri"/>
              </a:rPr>
              <a:t>d</a:t>
            </a:r>
            <a:r>
              <a:rPr dirty="0" smtClean="0" sz="2900" spc="-25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mtClean="0" sz="2900" spc="-15">
                <a:solidFill>
                  <a:srgbClr val="1F497D"/>
                </a:solidFill>
                <a:latin typeface="Calibri"/>
                <a:cs typeface="Calibri"/>
              </a:rPr>
              <a:t>M</a:t>
            </a:r>
            <a:r>
              <a:rPr dirty="0" smtClean="0" sz="2900" spc="-25">
                <a:solidFill>
                  <a:srgbClr val="1F497D"/>
                </a:solidFill>
                <a:latin typeface="Calibri"/>
                <a:cs typeface="Calibri"/>
              </a:rPr>
              <a:t>a</a:t>
            </a:r>
            <a:r>
              <a:rPr dirty="0" smtClean="0" sz="2900" spc="1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dirty="0" smtClean="0" sz="2900" spc="-5">
                <a:solidFill>
                  <a:srgbClr val="1F497D"/>
                </a:solidFill>
                <a:latin typeface="Calibri"/>
                <a:cs typeface="Calibri"/>
              </a:rPr>
              <a:t>r</a:t>
            </a:r>
            <a:r>
              <a:rPr dirty="0" smtClean="0" sz="2900" spc="5">
                <a:solidFill>
                  <a:srgbClr val="1F497D"/>
                </a:solidFill>
                <a:latin typeface="Calibri"/>
                <a:cs typeface="Calibri"/>
              </a:rPr>
              <a:t>i</a:t>
            </a:r>
            <a:r>
              <a:rPr dirty="0" smtClean="0" sz="2900" spc="-15">
                <a:solidFill>
                  <a:srgbClr val="1F497D"/>
                </a:solidFill>
                <a:latin typeface="Calibri"/>
                <a:cs typeface="Calibri"/>
              </a:rPr>
              <a:t>x</a:t>
            </a:r>
            <a:r>
              <a:rPr dirty="0" smtClean="0" sz="2900" spc="-5">
                <a:solidFill>
                  <a:srgbClr val="1F497D"/>
                </a:solidFill>
                <a:latin typeface="Calibri"/>
                <a:cs typeface="Calibri"/>
              </a:rPr>
              <a:t>-</a:t>
            </a:r>
            <a:r>
              <a:rPr dirty="0" smtClean="0" sz="2900" spc="-15">
                <a:solidFill>
                  <a:srgbClr val="1F497D"/>
                </a:solidFill>
                <a:latin typeface="Calibri"/>
                <a:cs typeface="Calibri"/>
              </a:rPr>
              <a:t>M</a:t>
            </a:r>
            <a:r>
              <a:rPr dirty="0" smtClean="0" sz="2900" spc="-25">
                <a:solidFill>
                  <a:srgbClr val="1F497D"/>
                </a:solidFill>
                <a:latin typeface="Calibri"/>
                <a:cs typeface="Calibri"/>
              </a:rPr>
              <a:t>a</a:t>
            </a:r>
            <a:r>
              <a:rPr dirty="0" smtClean="0" sz="2900" spc="1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dirty="0" smtClean="0" sz="2900" spc="-5">
                <a:solidFill>
                  <a:srgbClr val="1F497D"/>
                </a:solidFill>
                <a:latin typeface="Calibri"/>
                <a:cs typeface="Calibri"/>
              </a:rPr>
              <a:t>r</a:t>
            </a:r>
            <a:r>
              <a:rPr dirty="0" smtClean="0" sz="2900" spc="0">
                <a:solidFill>
                  <a:srgbClr val="1F497D"/>
                </a:solidFill>
                <a:latin typeface="Calibri"/>
                <a:cs typeface="Calibri"/>
              </a:rPr>
              <a:t>ix</a:t>
            </a:r>
            <a:r>
              <a:rPr dirty="0" smtClean="0" sz="2900" spc="-65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mtClean="0" sz="2900" spc="-15">
                <a:solidFill>
                  <a:srgbClr val="1F497D"/>
                </a:solidFill>
                <a:latin typeface="Calibri"/>
                <a:cs typeface="Calibri"/>
              </a:rPr>
              <a:t>M</a:t>
            </a:r>
            <a:r>
              <a:rPr dirty="0" smtClean="0" sz="2900" spc="10">
                <a:solidFill>
                  <a:srgbClr val="1F497D"/>
                </a:solidFill>
                <a:latin typeface="Calibri"/>
                <a:cs typeface="Calibri"/>
              </a:rPr>
              <a:t>u</a:t>
            </a:r>
            <a:r>
              <a:rPr dirty="0" smtClean="0" sz="2900" spc="0">
                <a:solidFill>
                  <a:srgbClr val="1F497D"/>
                </a:solidFill>
                <a:latin typeface="Calibri"/>
                <a:cs typeface="Calibri"/>
              </a:rPr>
              <a:t>l</a:t>
            </a:r>
            <a:r>
              <a:rPr dirty="0" smtClean="0" sz="2900" spc="1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dirty="0" smtClean="0" sz="2900" spc="0">
                <a:solidFill>
                  <a:srgbClr val="1F497D"/>
                </a:solidFill>
                <a:latin typeface="Calibri"/>
                <a:cs typeface="Calibri"/>
              </a:rPr>
              <a:t>i</a:t>
            </a:r>
            <a:r>
              <a:rPr dirty="0" smtClean="0" sz="2900" spc="10">
                <a:solidFill>
                  <a:srgbClr val="1F497D"/>
                </a:solidFill>
                <a:latin typeface="Calibri"/>
                <a:cs typeface="Calibri"/>
              </a:rPr>
              <a:t>p</a:t>
            </a:r>
            <a:r>
              <a:rPr dirty="0" smtClean="0" sz="2900" spc="0">
                <a:solidFill>
                  <a:srgbClr val="1F497D"/>
                </a:solidFill>
                <a:latin typeface="Calibri"/>
                <a:cs typeface="Calibri"/>
              </a:rPr>
              <a:t>li</a:t>
            </a:r>
            <a:r>
              <a:rPr dirty="0" smtClean="0" sz="2900" spc="-30">
                <a:solidFill>
                  <a:srgbClr val="1F497D"/>
                </a:solidFill>
                <a:latin typeface="Calibri"/>
                <a:cs typeface="Calibri"/>
              </a:rPr>
              <a:t>c</a:t>
            </a:r>
            <a:r>
              <a:rPr dirty="0" smtClean="0" sz="2900" spc="-25">
                <a:solidFill>
                  <a:srgbClr val="1F497D"/>
                </a:solidFill>
                <a:latin typeface="Calibri"/>
                <a:cs typeface="Calibri"/>
              </a:rPr>
              <a:t>a</a:t>
            </a:r>
            <a:r>
              <a:rPr dirty="0" smtClean="0" sz="2900" spc="1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dirty="0" smtClean="0" sz="2900" spc="0">
                <a:solidFill>
                  <a:srgbClr val="1F497D"/>
                </a:solidFill>
                <a:latin typeface="Calibri"/>
                <a:cs typeface="Calibri"/>
              </a:rPr>
              <a:t>i</a:t>
            </a:r>
            <a:r>
              <a:rPr dirty="0" smtClean="0" sz="2900" spc="-20">
                <a:solidFill>
                  <a:srgbClr val="1F497D"/>
                </a:solidFill>
                <a:latin typeface="Calibri"/>
                <a:cs typeface="Calibri"/>
              </a:rPr>
              <a:t>o</a:t>
            </a:r>
            <a:r>
              <a:rPr dirty="0" smtClean="0" sz="2900" spc="0">
                <a:solidFill>
                  <a:srgbClr val="1F497D"/>
                </a:solidFill>
                <a:latin typeface="Calibri"/>
                <a:cs typeface="Calibri"/>
              </a:rPr>
              <a:t>n</a:t>
            </a:r>
            <a:r>
              <a:rPr dirty="0" smtClean="0" sz="2900" spc="-7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mtClean="0" sz="2900" spc="-50">
                <a:solidFill>
                  <a:srgbClr val="1F497D"/>
                </a:solidFill>
                <a:latin typeface="Calibri"/>
                <a:cs typeface="Calibri"/>
              </a:rPr>
              <a:t>K</a:t>
            </a:r>
            <a:r>
              <a:rPr dirty="0" smtClean="0" sz="2900" spc="-5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dirty="0" smtClean="0" sz="2900" spc="-5">
                <a:solidFill>
                  <a:srgbClr val="1F497D"/>
                </a:solidFill>
                <a:latin typeface="Calibri"/>
                <a:cs typeface="Calibri"/>
              </a:rPr>
              <a:t>r</a:t>
            </a:r>
            <a:r>
              <a:rPr dirty="0" smtClean="0" sz="2900" spc="10">
                <a:solidFill>
                  <a:srgbClr val="1F497D"/>
                </a:solidFill>
                <a:latin typeface="Calibri"/>
                <a:cs typeface="Calibri"/>
              </a:rPr>
              <a:t>n</a:t>
            </a:r>
            <a:r>
              <a:rPr dirty="0" smtClean="0" sz="2900" spc="-1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dirty="0" smtClean="0" sz="2900" spc="0">
                <a:solidFill>
                  <a:srgbClr val="1F497D"/>
                </a:solidFill>
                <a:latin typeface="Calibri"/>
                <a:cs typeface="Calibri"/>
              </a:rPr>
              <a:t>l</a:t>
            </a:r>
            <a:endParaRPr sz="290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43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algn="ctr" marR="300990">
              <a:lnSpc>
                <a:spcPct val="100000"/>
              </a:lnSpc>
            </a:pPr>
            <a:r>
              <a:rPr dirty="0" smtClean="0" sz="3000" spc="-160">
                <a:solidFill>
                  <a:srgbClr val="8A8A8A"/>
                </a:solidFill>
                <a:latin typeface="Calibri"/>
                <a:cs typeface="Calibri"/>
              </a:rPr>
              <a:t>W</a:t>
            </a:r>
            <a:r>
              <a:rPr dirty="0" smtClean="0" sz="3000" spc="-20">
                <a:solidFill>
                  <a:srgbClr val="8A8A8A"/>
                </a:solidFill>
                <a:latin typeface="Calibri"/>
                <a:cs typeface="Calibri"/>
              </a:rPr>
              <a:t>e</a:t>
            </a:r>
            <a:r>
              <a:rPr dirty="0" smtClean="0" sz="3000" spc="5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dirty="0" smtClean="0" sz="3000" spc="-10">
                <a:solidFill>
                  <a:srgbClr val="8A8A8A"/>
                </a:solidFill>
                <a:latin typeface="Calibri"/>
                <a:cs typeface="Calibri"/>
              </a:rPr>
              <a:t>-</a:t>
            </a:r>
            <a:r>
              <a:rPr dirty="0" smtClean="0" sz="3000" spc="-25">
                <a:solidFill>
                  <a:srgbClr val="8A8A8A"/>
                </a:solidFill>
                <a:latin typeface="Calibri"/>
                <a:cs typeface="Calibri"/>
              </a:rPr>
              <a:t>m</a:t>
            </a:r>
            <a:r>
              <a:rPr dirty="0" smtClean="0" sz="3000" spc="-20">
                <a:solidFill>
                  <a:srgbClr val="8A8A8A"/>
                </a:solidFill>
                <a:latin typeface="Calibri"/>
                <a:cs typeface="Calibri"/>
              </a:rPr>
              <a:t>e</a:t>
            </a:r>
            <a:r>
              <a:rPr dirty="0" smtClean="0" sz="3000" spc="0">
                <a:solidFill>
                  <a:srgbClr val="8A8A8A"/>
                </a:solidFill>
                <a:latin typeface="Calibri"/>
                <a:cs typeface="Calibri"/>
              </a:rPr>
              <a:t>i </a:t>
            </a:r>
            <a:r>
              <a:rPr dirty="0" smtClean="0" sz="3000" spc="-20">
                <a:solidFill>
                  <a:srgbClr val="8A8A8A"/>
                </a:solidFill>
                <a:latin typeface="Calibri"/>
                <a:cs typeface="Calibri"/>
              </a:rPr>
              <a:t>H</a:t>
            </a:r>
            <a:r>
              <a:rPr dirty="0" smtClean="0" sz="3000" spc="-35">
                <a:solidFill>
                  <a:srgbClr val="8A8A8A"/>
                </a:solidFill>
                <a:latin typeface="Calibri"/>
                <a:cs typeface="Calibri"/>
              </a:rPr>
              <a:t>w</a:t>
            </a:r>
            <a:r>
              <a:rPr dirty="0" smtClean="0" sz="3000" spc="0">
                <a:solidFill>
                  <a:srgbClr val="8A8A8A"/>
                </a:solidFill>
                <a:latin typeface="Calibri"/>
                <a:cs typeface="Calibri"/>
              </a:rPr>
              <a:t>u</a:t>
            </a:r>
            <a:endParaRPr sz="300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30"/>
              </a:spcBef>
            </a:pPr>
            <a:endParaRPr sz="650"/>
          </a:p>
          <a:p>
            <a:pPr marL="27305">
              <a:lnSpc>
                <a:spcPct val="100000"/>
              </a:lnSpc>
            </a:pPr>
            <a:r>
              <a:rPr dirty="0" smtClean="0" sz="2800" spc="-5">
                <a:solidFill>
                  <a:srgbClr val="8A8A8A"/>
                </a:solidFill>
                <a:latin typeface="Calibri"/>
                <a:cs typeface="Calibri"/>
              </a:rPr>
              <a:t>U</a:t>
            </a:r>
            <a:r>
              <a:rPr dirty="0" smtClean="0" sz="2800" spc="-15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dirty="0" smtClean="0" sz="2800" spc="0">
                <a:solidFill>
                  <a:srgbClr val="8A8A8A"/>
                </a:solidFill>
                <a:latin typeface="Calibri"/>
                <a:cs typeface="Calibri"/>
              </a:rPr>
              <a:t>i</a:t>
            </a:r>
            <a:r>
              <a:rPr dirty="0" smtClean="0" sz="2800" spc="-25">
                <a:solidFill>
                  <a:srgbClr val="8A8A8A"/>
                </a:solidFill>
                <a:latin typeface="Calibri"/>
                <a:cs typeface="Calibri"/>
              </a:rPr>
              <a:t>v</a:t>
            </a:r>
            <a:r>
              <a:rPr dirty="0" smtClean="0" sz="2800" spc="-5">
                <a:solidFill>
                  <a:srgbClr val="8A8A8A"/>
                </a:solidFill>
                <a:latin typeface="Calibri"/>
                <a:cs typeface="Calibri"/>
              </a:rPr>
              <a:t>e</a:t>
            </a:r>
            <a:r>
              <a:rPr dirty="0" smtClean="0" sz="2800" spc="-45">
                <a:solidFill>
                  <a:srgbClr val="8A8A8A"/>
                </a:solidFill>
                <a:latin typeface="Calibri"/>
                <a:cs typeface="Calibri"/>
              </a:rPr>
              <a:t>r</a:t>
            </a:r>
            <a:r>
              <a:rPr dirty="0" smtClean="0" sz="2800" spc="5">
                <a:solidFill>
                  <a:srgbClr val="8A8A8A"/>
                </a:solidFill>
                <a:latin typeface="Calibri"/>
                <a:cs typeface="Calibri"/>
              </a:rPr>
              <a:t>s</a:t>
            </a:r>
            <a:r>
              <a:rPr dirty="0" smtClean="0" sz="2800" spc="0">
                <a:solidFill>
                  <a:srgbClr val="8A8A8A"/>
                </a:solidFill>
                <a:latin typeface="Calibri"/>
                <a:cs typeface="Calibri"/>
              </a:rPr>
              <a:t>i</a:t>
            </a:r>
            <a:r>
              <a:rPr dirty="0" smtClean="0" sz="2800" spc="-1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dirty="0" smtClean="0" sz="2800" spc="0">
                <a:solidFill>
                  <a:srgbClr val="8A8A8A"/>
                </a:solidFill>
                <a:latin typeface="Calibri"/>
                <a:cs typeface="Calibri"/>
              </a:rPr>
              <a:t>y</a:t>
            </a:r>
            <a:r>
              <a:rPr dirty="0" smtClean="0" sz="2800" spc="-35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dirty="0" smtClean="0" sz="2800" spc="5">
                <a:solidFill>
                  <a:srgbClr val="8A8A8A"/>
                </a:solidFill>
                <a:latin typeface="Calibri"/>
                <a:cs typeface="Calibri"/>
              </a:rPr>
              <a:t>o</a:t>
            </a:r>
            <a:r>
              <a:rPr dirty="0" smtClean="0" sz="2800" spc="0">
                <a:solidFill>
                  <a:srgbClr val="8A8A8A"/>
                </a:solidFill>
                <a:latin typeface="Calibri"/>
                <a:cs typeface="Calibri"/>
              </a:rPr>
              <a:t>f</a:t>
            </a:r>
            <a:r>
              <a:rPr dirty="0" smtClean="0" sz="2800" spc="-25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dirty="0" smtClean="0" sz="2800" spc="-15">
                <a:solidFill>
                  <a:srgbClr val="8A8A8A"/>
                </a:solidFill>
                <a:latin typeface="Calibri"/>
                <a:cs typeface="Calibri"/>
              </a:rPr>
              <a:t>I</a:t>
            </a:r>
            <a:r>
              <a:rPr dirty="0" smtClean="0" sz="2800" spc="0">
                <a:solidFill>
                  <a:srgbClr val="8A8A8A"/>
                </a:solidFill>
                <a:latin typeface="Calibri"/>
                <a:cs typeface="Calibri"/>
              </a:rPr>
              <a:t>lli</a:t>
            </a:r>
            <a:r>
              <a:rPr dirty="0" smtClean="0" sz="2800" spc="-15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dirty="0" smtClean="0" sz="2800" spc="5">
                <a:solidFill>
                  <a:srgbClr val="8A8A8A"/>
                </a:solidFill>
                <a:latin typeface="Calibri"/>
                <a:cs typeface="Calibri"/>
              </a:rPr>
              <a:t>o</a:t>
            </a:r>
            <a:r>
              <a:rPr dirty="0" smtClean="0" sz="2800" spc="0">
                <a:solidFill>
                  <a:srgbClr val="8A8A8A"/>
                </a:solidFill>
                <a:latin typeface="Calibri"/>
                <a:cs typeface="Calibri"/>
              </a:rPr>
              <a:t>is</a:t>
            </a:r>
            <a:r>
              <a:rPr dirty="0" smtClean="0" sz="2800" spc="-3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dirty="0" smtClean="0" sz="2800" spc="-30">
                <a:solidFill>
                  <a:srgbClr val="8A8A8A"/>
                </a:solidFill>
                <a:latin typeface="Calibri"/>
                <a:cs typeface="Calibri"/>
              </a:rPr>
              <a:t>a</a:t>
            </a:r>
            <a:r>
              <a:rPr dirty="0" smtClean="0" sz="2800" spc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dirty="0" smtClean="0" sz="2800" spc="-15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dirty="0" smtClean="0" sz="2800" spc="-5">
                <a:solidFill>
                  <a:srgbClr val="8A8A8A"/>
                </a:solidFill>
                <a:latin typeface="Calibri"/>
                <a:cs typeface="Calibri"/>
              </a:rPr>
              <a:t>U</a:t>
            </a:r>
            <a:r>
              <a:rPr dirty="0" smtClean="0" sz="2800" spc="0">
                <a:solidFill>
                  <a:srgbClr val="8A8A8A"/>
                </a:solidFill>
                <a:latin typeface="Calibri"/>
                <a:cs typeface="Calibri"/>
              </a:rPr>
              <a:t>r</a:t>
            </a:r>
            <a:r>
              <a:rPr dirty="0" smtClean="0" sz="2800" spc="-15">
                <a:solidFill>
                  <a:srgbClr val="8A8A8A"/>
                </a:solidFill>
                <a:latin typeface="Calibri"/>
                <a:cs typeface="Calibri"/>
              </a:rPr>
              <a:t>b</a:t>
            </a:r>
            <a:r>
              <a:rPr dirty="0" smtClean="0" sz="2800" spc="0">
                <a:solidFill>
                  <a:srgbClr val="8A8A8A"/>
                </a:solidFill>
                <a:latin typeface="Calibri"/>
                <a:cs typeface="Calibri"/>
              </a:rPr>
              <a:t>a</a:t>
            </a:r>
            <a:r>
              <a:rPr dirty="0" smtClean="0" sz="2800" spc="-15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dirty="0" smtClean="0" sz="2800" spc="0">
                <a:solidFill>
                  <a:srgbClr val="8A8A8A"/>
                </a:solidFill>
                <a:latin typeface="Calibri"/>
                <a:cs typeface="Calibri"/>
              </a:rPr>
              <a:t>a</a:t>
            </a:r>
            <a:r>
              <a:rPr dirty="0" smtClean="0" sz="2800" spc="5">
                <a:solidFill>
                  <a:srgbClr val="8A8A8A"/>
                </a:solidFill>
                <a:latin typeface="Calibri"/>
                <a:cs typeface="Calibri"/>
              </a:rPr>
              <a:t>-</a:t>
            </a:r>
            <a:r>
              <a:rPr dirty="0" smtClean="0" sz="2800" spc="-10">
                <a:solidFill>
                  <a:srgbClr val="8A8A8A"/>
                </a:solidFill>
                <a:latin typeface="Calibri"/>
                <a:cs typeface="Calibri"/>
              </a:rPr>
              <a:t>C</a:t>
            </a:r>
            <a:r>
              <a:rPr dirty="0" smtClean="0" sz="2800" spc="-15">
                <a:solidFill>
                  <a:srgbClr val="8A8A8A"/>
                </a:solidFill>
                <a:latin typeface="Calibri"/>
                <a:cs typeface="Calibri"/>
              </a:rPr>
              <a:t>h</a:t>
            </a:r>
            <a:r>
              <a:rPr dirty="0" smtClean="0" sz="2800" spc="-5">
                <a:solidFill>
                  <a:srgbClr val="8A8A8A"/>
                </a:solidFill>
                <a:latin typeface="Calibri"/>
                <a:cs typeface="Calibri"/>
              </a:rPr>
              <a:t>a</a:t>
            </a:r>
            <a:r>
              <a:rPr dirty="0" smtClean="0" sz="2800" spc="-15">
                <a:solidFill>
                  <a:srgbClr val="8A8A8A"/>
                </a:solidFill>
                <a:latin typeface="Calibri"/>
                <a:cs typeface="Calibri"/>
              </a:rPr>
              <a:t>mp</a:t>
            </a:r>
            <a:r>
              <a:rPr dirty="0" smtClean="0" sz="2800" spc="-5">
                <a:solidFill>
                  <a:srgbClr val="8A8A8A"/>
                </a:solidFill>
                <a:latin typeface="Calibri"/>
                <a:cs typeface="Calibri"/>
              </a:rPr>
              <a:t>a</a:t>
            </a:r>
            <a:r>
              <a:rPr dirty="0" smtClean="0" sz="2800" spc="0">
                <a:solidFill>
                  <a:srgbClr val="8A8A8A"/>
                </a:solidFill>
                <a:latin typeface="Calibri"/>
                <a:cs typeface="Calibri"/>
              </a:rPr>
              <a:t>i</a:t>
            </a:r>
            <a:r>
              <a:rPr dirty="0" smtClean="0" sz="2800" spc="-5">
                <a:solidFill>
                  <a:srgbClr val="8A8A8A"/>
                </a:solidFill>
                <a:latin typeface="Calibri"/>
                <a:cs typeface="Calibri"/>
              </a:rPr>
              <a:t>g</a:t>
            </a:r>
            <a:r>
              <a:rPr dirty="0" smtClean="0" sz="2800" spc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3339" y="239014"/>
            <a:ext cx="3869054" cy="330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00" spc="-1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sz="2000" spc="-2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2000" spc="-3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2000" spc="-2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2000" spc="-3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2000" spc="-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2000" spc="-4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sz="2000" spc="-2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2000" spc="-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2000" spc="-2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2000" spc="-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2000" spc="-1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sz="2000" spc="-1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20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2000" spc="-6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2000" spc="-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2000" spc="-6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2000" spc="-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2000" spc="-1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2000" spc="-1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2000" spc="-2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2000" spc="-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200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2000" spc="-1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2000" spc="-3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2000" spc="-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2000" spc="-1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sz="2000" spc="-6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2000" spc="-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2000" spc="-30">
                <a:solidFill>
                  <a:srgbClr val="FFFFFF"/>
                </a:solidFill>
                <a:latin typeface="Calibri"/>
                <a:cs typeface="Calibri"/>
              </a:rPr>
              <a:t>mm</a:t>
            </a:r>
            <a:r>
              <a:rPr dirty="0" smtClean="0" sz="2000" spc="-1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2000" spc="-1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2000" spc="-1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5023" rIns="0" bIns="0" rtlCol="0" vert="horz">
            <a:noAutofit/>
          </a:bodyPr>
          <a:lstStyle/>
          <a:p>
            <a:pPr marL="1449705">
              <a:lnSpc>
                <a:spcPct val="100000"/>
              </a:lnSpc>
            </a:pPr>
            <a:r>
              <a:rPr dirty="0" smtClean="0" sz="360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3600" spc="-1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3600" spc="-9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3600" spc="-5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36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3600" spc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mtClean="0" sz="3600" spc="-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3600" spc="-7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3600" spc="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3600" spc="-1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3600" spc="-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36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3600" spc="-1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3600" spc="-8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dirty="0" smtClean="0" sz="3600" spc="-2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3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600" spc="-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3600" spc="-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3600" spc="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3600" spc="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3600" spc="-1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3600" spc="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3600" spc="-1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3600" spc="-9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3600" spc="-2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36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3600" spc="-1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3600" spc="-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3600" spc="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36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9140" y="4724908"/>
            <a:ext cx="202565" cy="2254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1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1" y="4786121"/>
            <a:ext cx="2966720" cy="3771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1200">
                <a:latin typeface="Arial"/>
                <a:cs typeface="Arial"/>
              </a:rPr>
              <a:t>©</a:t>
            </a:r>
            <a:r>
              <a:rPr dirty="0" smtClean="0" sz="1200" spc="5">
                <a:latin typeface="Arial"/>
                <a:cs typeface="Arial"/>
              </a:rPr>
              <a:t> </a:t>
            </a:r>
            <a:r>
              <a:rPr dirty="0" smtClean="0" sz="1200" spc="-5">
                <a:latin typeface="Arial"/>
                <a:cs typeface="Arial"/>
              </a:rPr>
              <a:t>D</a:t>
            </a:r>
            <a:r>
              <a:rPr dirty="0" smtClean="0" sz="1200" spc="0">
                <a:latin typeface="Arial"/>
                <a:cs typeface="Arial"/>
              </a:rPr>
              <a:t>av</a:t>
            </a:r>
            <a:r>
              <a:rPr dirty="0" smtClean="0" sz="1200" spc="20">
                <a:latin typeface="Arial"/>
                <a:cs typeface="Arial"/>
              </a:rPr>
              <a:t>i</a:t>
            </a:r>
            <a:r>
              <a:rPr dirty="0" smtClean="0" sz="1200" spc="0">
                <a:latin typeface="Arial"/>
                <a:cs typeface="Arial"/>
              </a:rPr>
              <a:t>d</a:t>
            </a:r>
            <a:r>
              <a:rPr dirty="0" smtClean="0" sz="1200" spc="-45">
                <a:latin typeface="Arial"/>
                <a:cs typeface="Arial"/>
              </a:rPr>
              <a:t> </a:t>
            </a:r>
            <a:r>
              <a:rPr dirty="0" smtClean="0" sz="1200" spc="-10">
                <a:latin typeface="Arial"/>
                <a:cs typeface="Arial"/>
              </a:rPr>
              <a:t>K</a:t>
            </a:r>
            <a:r>
              <a:rPr dirty="0" smtClean="0" sz="1200" spc="20">
                <a:latin typeface="Arial"/>
                <a:cs typeface="Arial"/>
              </a:rPr>
              <a:t>i</a:t>
            </a:r>
            <a:r>
              <a:rPr dirty="0" smtClean="0" sz="1200" spc="5">
                <a:latin typeface="Arial"/>
                <a:cs typeface="Arial"/>
              </a:rPr>
              <a:t>r</a:t>
            </a:r>
            <a:r>
              <a:rPr dirty="0" smtClean="0" sz="1200" spc="0">
                <a:latin typeface="Arial"/>
                <a:cs typeface="Arial"/>
              </a:rPr>
              <a:t>k/</a:t>
            </a:r>
            <a:r>
              <a:rPr dirty="0" smtClean="0" sz="1200" spc="-5">
                <a:latin typeface="Arial"/>
                <a:cs typeface="Arial"/>
              </a:rPr>
              <a:t>N</a:t>
            </a:r>
            <a:r>
              <a:rPr dirty="0" smtClean="0" sz="1200" spc="-10">
                <a:latin typeface="Arial"/>
                <a:cs typeface="Arial"/>
              </a:rPr>
              <a:t>V</a:t>
            </a:r>
            <a:r>
              <a:rPr dirty="0" smtClean="0" sz="1200" spc="0">
                <a:latin typeface="Arial"/>
                <a:cs typeface="Arial"/>
              </a:rPr>
              <a:t>I</a:t>
            </a:r>
            <a:r>
              <a:rPr dirty="0" smtClean="0" sz="1200" spc="-5">
                <a:latin typeface="Arial"/>
                <a:cs typeface="Arial"/>
              </a:rPr>
              <a:t>D</a:t>
            </a:r>
            <a:r>
              <a:rPr dirty="0" smtClean="0" sz="1200" spc="0">
                <a:latin typeface="Arial"/>
                <a:cs typeface="Arial"/>
              </a:rPr>
              <a:t>IA</a:t>
            </a:r>
            <a:r>
              <a:rPr dirty="0" smtClean="0" sz="1200" spc="-80">
                <a:latin typeface="Arial"/>
                <a:cs typeface="Arial"/>
              </a:rPr>
              <a:t> </a:t>
            </a:r>
            <a:r>
              <a:rPr dirty="0" smtClean="0" sz="1200" spc="0">
                <a:latin typeface="Arial"/>
                <a:cs typeface="Arial"/>
              </a:rPr>
              <a:t>and</a:t>
            </a:r>
            <a:r>
              <a:rPr dirty="0" smtClean="0" sz="1200" spc="-20">
                <a:latin typeface="Arial"/>
                <a:cs typeface="Arial"/>
              </a:rPr>
              <a:t> </a:t>
            </a:r>
            <a:r>
              <a:rPr dirty="0" smtClean="0" sz="1200" spc="40">
                <a:latin typeface="Arial"/>
                <a:cs typeface="Arial"/>
              </a:rPr>
              <a:t>W</a:t>
            </a:r>
            <a:r>
              <a:rPr dirty="0" smtClean="0" sz="1200" spc="0">
                <a:latin typeface="Arial"/>
                <a:cs typeface="Arial"/>
              </a:rPr>
              <a:t>en</a:t>
            </a:r>
            <a:r>
              <a:rPr dirty="0" smtClean="0" sz="1200" spc="-20">
                <a:latin typeface="Arial"/>
                <a:cs typeface="Arial"/>
              </a:rPr>
              <a:t>-</a:t>
            </a:r>
            <a:r>
              <a:rPr dirty="0" smtClean="0" sz="1200" spc="-40">
                <a:latin typeface="Arial"/>
                <a:cs typeface="Arial"/>
              </a:rPr>
              <a:t>m</a:t>
            </a:r>
            <a:r>
              <a:rPr dirty="0" smtClean="0" sz="1200" spc="0">
                <a:latin typeface="Arial"/>
                <a:cs typeface="Arial"/>
              </a:rPr>
              <a:t>ei</a:t>
            </a:r>
            <a:r>
              <a:rPr dirty="0" smtClean="0" sz="1200" spc="-25">
                <a:latin typeface="Arial"/>
                <a:cs typeface="Arial"/>
              </a:rPr>
              <a:t> </a:t>
            </a:r>
            <a:r>
              <a:rPr dirty="0" smtClean="0" sz="1200" spc="-5">
                <a:latin typeface="Arial"/>
                <a:cs typeface="Arial"/>
              </a:rPr>
              <a:t>W</a:t>
            </a:r>
            <a:r>
              <a:rPr dirty="0" smtClean="0" sz="1200" spc="0">
                <a:latin typeface="Arial"/>
                <a:cs typeface="Arial"/>
              </a:rPr>
              <a:t>.</a:t>
            </a:r>
            <a:r>
              <a:rPr dirty="0" smtClean="0" sz="1200" spc="-70">
                <a:latin typeface="Arial"/>
                <a:cs typeface="Arial"/>
              </a:rPr>
              <a:t> </a:t>
            </a:r>
            <a:r>
              <a:rPr dirty="0" smtClean="0" sz="1200" spc="-5">
                <a:latin typeface="Arial"/>
                <a:cs typeface="Arial"/>
              </a:rPr>
              <a:t>H</a:t>
            </a:r>
            <a:r>
              <a:rPr dirty="0" smtClean="0" sz="1200" spc="-30">
                <a:latin typeface="Arial"/>
                <a:cs typeface="Arial"/>
              </a:rPr>
              <a:t>w</a:t>
            </a:r>
            <a:r>
              <a:rPr dirty="0" smtClean="0" sz="1200" spc="0">
                <a:latin typeface="Arial"/>
                <a:cs typeface="Arial"/>
              </a:rPr>
              <a:t>u,</a:t>
            </a:r>
            <a:r>
              <a:rPr dirty="0" smtClean="0" sz="1200" spc="0">
                <a:latin typeface="Arial"/>
                <a:cs typeface="Arial"/>
              </a:rPr>
              <a:t> </a:t>
            </a:r>
            <a:r>
              <a:rPr dirty="0" smtClean="0" sz="1200" spc="-10">
                <a:latin typeface="Arial"/>
                <a:cs typeface="Arial"/>
              </a:rPr>
              <a:t>E</a:t>
            </a:r>
            <a:r>
              <a:rPr dirty="0" smtClean="0" sz="1200" spc="-5">
                <a:latin typeface="Arial"/>
                <a:cs typeface="Arial"/>
              </a:rPr>
              <a:t>C</a:t>
            </a:r>
            <a:r>
              <a:rPr dirty="0" smtClean="0" sz="1200" spc="-10">
                <a:latin typeface="Arial"/>
                <a:cs typeface="Arial"/>
              </a:rPr>
              <a:t>E</a:t>
            </a:r>
            <a:r>
              <a:rPr dirty="0" smtClean="0" sz="1200" spc="0">
                <a:latin typeface="Arial"/>
                <a:cs typeface="Arial"/>
              </a:rPr>
              <a:t>408/</a:t>
            </a:r>
            <a:r>
              <a:rPr dirty="0" smtClean="0" sz="1200" spc="-5">
                <a:latin typeface="Arial"/>
                <a:cs typeface="Arial"/>
              </a:rPr>
              <a:t>C</a:t>
            </a:r>
            <a:r>
              <a:rPr dirty="0" smtClean="0" sz="1200" spc="-10">
                <a:latin typeface="Arial"/>
                <a:cs typeface="Arial"/>
              </a:rPr>
              <a:t>S</a:t>
            </a:r>
            <a:r>
              <a:rPr dirty="0" smtClean="0" sz="1200" spc="0">
                <a:latin typeface="Arial"/>
                <a:cs typeface="Arial"/>
              </a:rPr>
              <a:t>483/</a:t>
            </a:r>
            <a:r>
              <a:rPr dirty="0" smtClean="0" sz="1200" spc="-10">
                <a:latin typeface="Arial"/>
                <a:cs typeface="Arial"/>
              </a:rPr>
              <a:t>E</a:t>
            </a:r>
            <a:r>
              <a:rPr dirty="0" smtClean="0" sz="1200" spc="-5">
                <a:latin typeface="Arial"/>
                <a:cs typeface="Arial"/>
              </a:rPr>
              <a:t>C</a:t>
            </a:r>
            <a:r>
              <a:rPr dirty="0" smtClean="0" sz="1200" spc="-10">
                <a:latin typeface="Arial"/>
                <a:cs typeface="Arial"/>
              </a:rPr>
              <a:t>E</a:t>
            </a:r>
            <a:r>
              <a:rPr dirty="0" smtClean="0" sz="1200" spc="0">
                <a:latin typeface="Arial"/>
                <a:cs typeface="Arial"/>
              </a:rPr>
              <a:t>498a</a:t>
            </a:r>
            <a:r>
              <a:rPr dirty="0" smtClean="0" sz="1200" spc="20">
                <a:latin typeface="Arial"/>
                <a:cs typeface="Arial"/>
              </a:rPr>
              <a:t>l</a:t>
            </a:r>
            <a:r>
              <a:rPr dirty="0" smtClean="0" sz="1200" spc="0">
                <a:latin typeface="Arial"/>
                <a:cs typeface="Arial"/>
              </a:rPr>
              <a:t>,</a:t>
            </a:r>
            <a:r>
              <a:rPr dirty="0" smtClean="0" sz="1200" spc="-70">
                <a:latin typeface="Arial"/>
                <a:cs typeface="Arial"/>
              </a:rPr>
              <a:t> </a:t>
            </a:r>
            <a:r>
              <a:rPr dirty="0" smtClean="0" sz="1200" spc="0">
                <a:latin typeface="Arial"/>
                <a:cs typeface="Arial"/>
              </a:rPr>
              <a:t>2007</a:t>
            </a:r>
            <a:r>
              <a:rPr dirty="0" smtClean="0" sz="1200" spc="5">
                <a:latin typeface="Arial"/>
                <a:cs typeface="Arial"/>
              </a:rPr>
              <a:t>-</a:t>
            </a:r>
            <a:r>
              <a:rPr dirty="0" smtClean="0" sz="1200" spc="0">
                <a:latin typeface="Arial"/>
                <a:cs typeface="Arial"/>
              </a:rPr>
              <a:t>2012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939038"/>
            <a:ext cx="7880350" cy="28194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</a:tabLst>
            </a:pPr>
            <a:r>
              <a:rPr dirty="0" smtClean="0" sz="2200" spc="-50">
                <a:latin typeface="Calibri"/>
                <a:cs typeface="Calibri"/>
              </a:rPr>
              <a:t>E</a:t>
            </a:r>
            <a:r>
              <a:rPr dirty="0" smtClean="0" sz="2200" spc="-5">
                <a:latin typeface="Calibri"/>
                <a:cs typeface="Calibri"/>
              </a:rPr>
              <a:t>a</a:t>
            </a:r>
            <a:r>
              <a:rPr dirty="0" smtClean="0" sz="2200" spc="0">
                <a:latin typeface="Calibri"/>
                <a:cs typeface="Calibri"/>
              </a:rPr>
              <a:t>ch</a:t>
            </a:r>
            <a:r>
              <a:rPr dirty="0" smtClean="0" sz="2200" spc="-25">
                <a:latin typeface="Calibri"/>
                <a:cs typeface="Calibri"/>
              </a:rPr>
              <a:t> </a:t>
            </a:r>
            <a:r>
              <a:rPr dirty="0" smtClean="0" sz="2200" spc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dirty="0" smtClean="0" sz="2200" spc="-1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dirty="0" smtClean="0" sz="2200" spc="-3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dirty="0" smtClean="0" sz="2200" spc="5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dirty="0" smtClean="0" sz="2200" spc="-5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dirty="0" smtClean="0" sz="2200" spc="0">
                <a:solidFill>
                  <a:srgbClr val="C0504D"/>
                </a:solidFill>
                <a:latin typeface="Calibri"/>
                <a:cs typeface="Calibri"/>
              </a:rPr>
              <a:t>d</a:t>
            </a:r>
            <a:r>
              <a:rPr dirty="0" smtClean="0" sz="2200" spc="-3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sz="2200" spc="-10">
                <a:solidFill>
                  <a:srgbClr val="C0504D"/>
                </a:solidFill>
                <a:latin typeface="Calibri"/>
                <a:cs typeface="Calibri"/>
              </a:rPr>
              <a:t>b</a:t>
            </a:r>
            <a:r>
              <a:rPr dirty="0" smtClean="0" sz="2200" spc="-5">
                <a:solidFill>
                  <a:srgbClr val="C0504D"/>
                </a:solidFill>
                <a:latin typeface="Calibri"/>
                <a:cs typeface="Calibri"/>
              </a:rPr>
              <a:t>l</a:t>
            </a:r>
            <a:r>
              <a:rPr dirty="0" smtClean="0" sz="2200" spc="1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dirty="0" smtClean="0" sz="2200" spc="0">
                <a:solidFill>
                  <a:srgbClr val="C0504D"/>
                </a:solidFill>
                <a:latin typeface="Calibri"/>
                <a:cs typeface="Calibri"/>
              </a:rPr>
              <a:t>ck</a:t>
            </a:r>
            <a:r>
              <a:rPr dirty="0" smtClean="0" sz="2200" spc="-4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sz="2200" spc="-5">
                <a:latin typeface="Calibri"/>
                <a:cs typeface="Calibri"/>
              </a:rPr>
              <a:t>s</a:t>
            </a:r>
            <a:r>
              <a:rPr dirty="0" smtClean="0" sz="2200" spc="-10">
                <a:latin typeface="Calibri"/>
                <a:cs typeface="Calibri"/>
              </a:rPr>
              <a:t>h</a:t>
            </a:r>
            <a:r>
              <a:rPr dirty="0" smtClean="0" sz="2200" spc="10">
                <a:latin typeface="Calibri"/>
                <a:cs typeface="Calibri"/>
              </a:rPr>
              <a:t>o</a:t>
            </a:r>
            <a:r>
              <a:rPr dirty="0" smtClean="0" sz="2200" spc="-10">
                <a:latin typeface="Calibri"/>
                <a:cs typeface="Calibri"/>
              </a:rPr>
              <a:t>u</a:t>
            </a:r>
            <a:r>
              <a:rPr dirty="0" smtClean="0" sz="2200" spc="-5">
                <a:latin typeface="Calibri"/>
                <a:cs typeface="Calibri"/>
              </a:rPr>
              <a:t>l</a:t>
            </a:r>
            <a:r>
              <a:rPr dirty="0" smtClean="0" sz="2200" spc="0">
                <a:latin typeface="Calibri"/>
                <a:cs typeface="Calibri"/>
              </a:rPr>
              <a:t>d</a:t>
            </a:r>
            <a:r>
              <a:rPr dirty="0" smtClean="0" sz="2200" spc="-30">
                <a:latin typeface="Calibri"/>
                <a:cs typeface="Calibri"/>
              </a:rPr>
              <a:t> </a:t>
            </a:r>
            <a:r>
              <a:rPr dirty="0" smtClean="0" sz="2200" spc="-10">
                <a:latin typeface="Calibri"/>
                <a:cs typeface="Calibri"/>
              </a:rPr>
              <a:t>h</a:t>
            </a:r>
            <a:r>
              <a:rPr dirty="0" smtClean="0" sz="2200" spc="-55">
                <a:latin typeface="Calibri"/>
                <a:cs typeface="Calibri"/>
              </a:rPr>
              <a:t>a</a:t>
            </a:r>
            <a:r>
              <a:rPr dirty="0" smtClean="0" sz="2200" spc="-15">
                <a:latin typeface="Calibri"/>
                <a:cs typeface="Calibri"/>
              </a:rPr>
              <a:t>v</a:t>
            </a:r>
            <a:r>
              <a:rPr dirty="0" smtClean="0" sz="2200" spc="0">
                <a:latin typeface="Calibri"/>
                <a:cs typeface="Calibri"/>
              </a:rPr>
              <a:t>e</a:t>
            </a:r>
            <a:r>
              <a:rPr dirty="0" smtClean="0" sz="2200" spc="-15">
                <a:latin typeface="Calibri"/>
                <a:cs typeface="Calibri"/>
              </a:rPr>
              <a:t> </a:t>
            </a:r>
            <a:r>
              <a:rPr dirty="0" smtClean="0" sz="2200" spc="10">
                <a:latin typeface="Calibri"/>
                <a:cs typeface="Calibri"/>
              </a:rPr>
              <a:t>m</a:t>
            </a:r>
            <a:r>
              <a:rPr dirty="0" smtClean="0" sz="2200" spc="-5">
                <a:latin typeface="Calibri"/>
                <a:cs typeface="Calibri"/>
              </a:rPr>
              <a:t>a</a:t>
            </a:r>
            <a:r>
              <a:rPr dirty="0" smtClean="0" sz="2200" spc="-60">
                <a:latin typeface="Calibri"/>
                <a:cs typeface="Calibri"/>
              </a:rPr>
              <a:t>n</a:t>
            </a:r>
            <a:r>
              <a:rPr dirty="0" smtClean="0" sz="2200" spc="0">
                <a:latin typeface="Calibri"/>
                <a:cs typeface="Calibri"/>
              </a:rPr>
              <a:t>y</a:t>
            </a:r>
            <a:r>
              <a:rPr dirty="0" smtClean="0" sz="2200" spc="-15">
                <a:latin typeface="Calibri"/>
                <a:cs typeface="Calibri"/>
              </a:rPr>
              <a:t> </a:t>
            </a:r>
            <a:r>
              <a:rPr dirty="0" smtClean="0" sz="2200" spc="0">
                <a:latin typeface="Calibri"/>
                <a:cs typeface="Calibri"/>
              </a:rPr>
              <a:t>t</a:t>
            </a:r>
            <a:r>
              <a:rPr dirty="0" smtClean="0" sz="2200" spc="-10">
                <a:latin typeface="Calibri"/>
                <a:cs typeface="Calibri"/>
              </a:rPr>
              <a:t>h</a:t>
            </a:r>
            <a:r>
              <a:rPr dirty="0" smtClean="0" sz="2200" spc="-30">
                <a:latin typeface="Calibri"/>
                <a:cs typeface="Calibri"/>
              </a:rPr>
              <a:t>r</a:t>
            </a:r>
            <a:r>
              <a:rPr dirty="0" smtClean="0" sz="2200" spc="5">
                <a:latin typeface="Calibri"/>
                <a:cs typeface="Calibri"/>
              </a:rPr>
              <a:t>e</a:t>
            </a:r>
            <a:r>
              <a:rPr dirty="0" smtClean="0" sz="2200" spc="-5">
                <a:latin typeface="Calibri"/>
                <a:cs typeface="Calibri"/>
              </a:rPr>
              <a:t>a</a:t>
            </a:r>
            <a:r>
              <a:rPr dirty="0" smtClean="0" sz="2200" spc="-10">
                <a:latin typeface="Calibri"/>
                <a:cs typeface="Calibri"/>
              </a:rPr>
              <a:t>d</a:t>
            </a:r>
            <a:r>
              <a:rPr dirty="0" smtClean="0" sz="2200" spc="0">
                <a:latin typeface="Calibri"/>
                <a:cs typeface="Calibri"/>
              </a:rPr>
              <a:t>s</a:t>
            </a:r>
            <a:endParaRPr sz="22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285" algn="l"/>
              </a:tabLst>
            </a:pPr>
            <a:r>
              <a:rPr dirty="0" smtClean="0" sz="2000" spc="-25">
                <a:latin typeface="Calibri"/>
                <a:cs typeface="Calibri"/>
              </a:rPr>
              <a:t>T</a:t>
            </a:r>
            <a:r>
              <a:rPr dirty="0" smtClean="0" sz="2000" spc="-10">
                <a:latin typeface="Calibri"/>
                <a:cs typeface="Calibri"/>
              </a:rPr>
              <a:t>IL</a:t>
            </a:r>
            <a:r>
              <a:rPr dirty="0" smtClean="0" sz="2000" spc="0">
                <a:latin typeface="Calibri"/>
                <a:cs typeface="Calibri"/>
              </a:rPr>
              <a:t>E</a:t>
            </a:r>
            <a:r>
              <a:rPr dirty="0" smtClean="0" sz="2000" spc="-20">
                <a:latin typeface="Calibri"/>
                <a:cs typeface="Calibri"/>
              </a:rPr>
              <a:t>_</a:t>
            </a:r>
            <a:r>
              <a:rPr dirty="0" smtClean="0" sz="2000" spc="-15">
                <a:latin typeface="Calibri"/>
                <a:cs typeface="Calibri"/>
              </a:rPr>
              <a:t>WI</a:t>
            </a:r>
            <a:r>
              <a:rPr dirty="0" smtClean="0" sz="2000" spc="-45">
                <a:latin typeface="Calibri"/>
                <a:cs typeface="Calibri"/>
              </a:rPr>
              <a:t>D</a:t>
            </a:r>
            <a:r>
              <a:rPr dirty="0" smtClean="0" sz="2000" spc="-25">
                <a:latin typeface="Calibri"/>
                <a:cs typeface="Calibri"/>
              </a:rPr>
              <a:t>T</a:t>
            </a:r>
            <a:r>
              <a:rPr dirty="0" smtClean="0" sz="2000" spc="-15">
                <a:latin typeface="Calibri"/>
                <a:cs typeface="Calibri"/>
              </a:rPr>
              <a:t>H</a:t>
            </a:r>
            <a:r>
              <a:rPr dirty="0" smtClean="0" sz="2000" spc="30">
                <a:latin typeface="Calibri"/>
                <a:cs typeface="Calibri"/>
              </a:rPr>
              <a:t> </a:t>
            </a:r>
            <a:r>
              <a:rPr dirty="0" smtClean="0" sz="2000" spc="-10">
                <a:latin typeface="Calibri"/>
                <a:cs typeface="Calibri"/>
              </a:rPr>
              <a:t>o</a:t>
            </a:r>
            <a:r>
              <a:rPr dirty="0" smtClean="0" sz="2000" spc="-10">
                <a:latin typeface="Calibri"/>
                <a:cs typeface="Calibri"/>
              </a:rPr>
              <a:t>f</a:t>
            </a:r>
            <a:r>
              <a:rPr dirty="0" smtClean="0" sz="2000" spc="-5">
                <a:latin typeface="Calibri"/>
                <a:cs typeface="Calibri"/>
              </a:rPr>
              <a:t> </a:t>
            </a:r>
            <a:r>
              <a:rPr dirty="0" smtClean="0" sz="2000" spc="-15">
                <a:latin typeface="Calibri"/>
                <a:cs typeface="Calibri"/>
              </a:rPr>
              <a:t>1</a:t>
            </a:r>
            <a:r>
              <a:rPr dirty="0" smtClean="0" sz="2000" spc="-10">
                <a:latin typeface="Calibri"/>
                <a:cs typeface="Calibri"/>
              </a:rPr>
              <a:t>6</a:t>
            </a:r>
            <a:r>
              <a:rPr dirty="0" smtClean="0" sz="2000" spc="-10">
                <a:latin typeface="Calibri"/>
                <a:cs typeface="Calibri"/>
              </a:rPr>
              <a:t> </a:t>
            </a:r>
            <a:r>
              <a:rPr dirty="0" smtClean="0" sz="2000" spc="-15">
                <a:latin typeface="Calibri"/>
                <a:cs typeface="Calibri"/>
              </a:rPr>
              <a:t>gi</a:t>
            </a:r>
            <a:r>
              <a:rPr dirty="0" smtClean="0" sz="2000" spc="-50">
                <a:latin typeface="Calibri"/>
                <a:cs typeface="Calibri"/>
              </a:rPr>
              <a:t>v</a:t>
            </a:r>
            <a:r>
              <a:rPr dirty="0" smtClean="0" sz="2000" spc="-20">
                <a:latin typeface="Calibri"/>
                <a:cs typeface="Calibri"/>
              </a:rPr>
              <a:t>e</a:t>
            </a:r>
            <a:r>
              <a:rPr dirty="0" smtClean="0" sz="2000" spc="-10">
                <a:latin typeface="Calibri"/>
                <a:cs typeface="Calibri"/>
              </a:rPr>
              <a:t>s</a:t>
            </a:r>
            <a:r>
              <a:rPr dirty="0" smtClean="0" sz="2000" spc="40">
                <a:latin typeface="Calibri"/>
                <a:cs typeface="Calibri"/>
              </a:rPr>
              <a:t> </a:t>
            </a:r>
            <a:r>
              <a:rPr dirty="0" smtClean="0" sz="2000" spc="-15">
                <a:latin typeface="Calibri"/>
                <a:cs typeface="Calibri"/>
              </a:rPr>
              <a:t>16</a:t>
            </a:r>
            <a:r>
              <a:rPr dirty="0" smtClean="0" sz="2000" spc="-20">
                <a:latin typeface="Calibri"/>
                <a:cs typeface="Calibri"/>
              </a:rPr>
              <a:t>*</a:t>
            </a:r>
            <a:r>
              <a:rPr dirty="0" smtClean="0" sz="2000" spc="-15">
                <a:latin typeface="Calibri"/>
                <a:cs typeface="Calibri"/>
              </a:rPr>
              <a:t>1</a:t>
            </a:r>
            <a:r>
              <a:rPr dirty="0" smtClean="0" sz="2000" spc="-10">
                <a:latin typeface="Calibri"/>
                <a:cs typeface="Calibri"/>
              </a:rPr>
              <a:t>6</a:t>
            </a:r>
            <a:r>
              <a:rPr dirty="0" smtClean="0" sz="2000" spc="50">
                <a:latin typeface="Calibri"/>
                <a:cs typeface="Calibri"/>
              </a:rPr>
              <a:t> </a:t>
            </a:r>
            <a:r>
              <a:rPr dirty="0" smtClean="0" sz="2000" spc="-10">
                <a:latin typeface="Calibri"/>
                <a:cs typeface="Calibri"/>
              </a:rPr>
              <a:t>=</a:t>
            </a:r>
            <a:r>
              <a:rPr dirty="0" smtClean="0" sz="2000" spc="-5">
                <a:latin typeface="Calibri"/>
                <a:cs typeface="Calibri"/>
              </a:rPr>
              <a:t> </a:t>
            </a:r>
            <a:r>
              <a:rPr dirty="0" smtClean="0" sz="2000" spc="-15">
                <a:latin typeface="Calibri"/>
                <a:cs typeface="Calibri"/>
              </a:rPr>
              <a:t>25</a:t>
            </a:r>
            <a:r>
              <a:rPr dirty="0" smtClean="0" sz="2000" spc="-10">
                <a:latin typeface="Calibri"/>
                <a:cs typeface="Calibri"/>
              </a:rPr>
              <a:t>6</a:t>
            </a:r>
            <a:r>
              <a:rPr dirty="0" smtClean="0" sz="2000" spc="-10">
                <a:latin typeface="Calibri"/>
                <a:cs typeface="Calibri"/>
              </a:rPr>
              <a:t> </a:t>
            </a:r>
            <a:r>
              <a:rPr dirty="0" smtClean="0" sz="2000" spc="-10">
                <a:latin typeface="Calibri"/>
                <a:cs typeface="Calibri"/>
              </a:rPr>
              <a:t>t</a:t>
            </a:r>
            <a:r>
              <a:rPr dirty="0" smtClean="0" sz="2000" spc="-10">
                <a:latin typeface="Calibri"/>
                <a:cs typeface="Calibri"/>
              </a:rPr>
              <a:t>h</a:t>
            </a:r>
            <a:r>
              <a:rPr dirty="0" smtClean="0" sz="2000" spc="-35">
                <a:latin typeface="Calibri"/>
                <a:cs typeface="Calibri"/>
              </a:rPr>
              <a:t>r</a:t>
            </a:r>
            <a:r>
              <a:rPr dirty="0" smtClean="0" sz="2000" spc="-20">
                <a:latin typeface="Calibri"/>
                <a:cs typeface="Calibri"/>
              </a:rPr>
              <a:t>e</a:t>
            </a:r>
            <a:r>
              <a:rPr dirty="0" smtClean="0" sz="2000" spc="-5">
                <a:latin typeface="Calibri"/>
                <a:cs typeface="Calibri"/>
              </a:rPr>
              <a:t>a</a:t>
            </a:r>
            <a:r>
              <a:rPr dirty="0" smtClean="0" sz="2000" spc="-10">
                <a:latin typeface="Calibri"/>
                <a:cs typeface="Calibri"/>
              </a:rPr>
              <a:t>d</a:t>
            </a:r>
            <a:r>
              <a:rPr dirty="0" smtClean="0" sz="2000" spc="-1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dirty="0" smtClean="0" sz="2000" spc="-25">
                <a:latin typeface="Calibri"/>
                <a:cs typeface="Calibri"/>
              </a:rPr>
              <a:t>T</a:t>
            </a:r>
            <a:r>
              <a:rPr dirty="0" smtClean="0" sz="2000" spc="-10">
                <a:latin typeface="Calibri"/>
                <a:cs typeface="Calibri"/>
              </a:rPr>
              <a:t>IL</a:t>
            </a:r>
            <a:r>
              <a:rPr dirty="0" smtClean="0" sz="2000" spc="0">
                <a:latin typeface="Calibri"/>
                <a:cs typeface="Calibri"/>
              </a:rPr>
              <a:t>E</a:t>
            </a:r>
            <a:r>
              <a:rPr dirty="0" smtClean="0" sz="2000" spc="-20">
                <a:latin typeface="Calibri"/>
                <a:cs typeface="Calibri"/>
              </a:rPr>
              <a:t>_</a:t>
            </a:r>
            <a:r>
              <a:rPr dirty="0" smtClean="0" sz="2000" spc="-15">
                <a:latin typeface="Calibri"/>
                <a:cs typeface="Calibri"/>
              </a:rPr>
              <a:t>WI</a:t>
            </a:r>
            <a:r>
              <a:rPr dirty="0" smtClean="0" sz="2000" spc="-45">
                <a:latin typeface="Calibri"/>
                <a:cs typeface="Calibri"/>
              </a:rPr>
              <a:t>D</a:t>
            </a:r>
            <a:r>
              <a:rPr dirty="0" smtClean="0" sz="2000" spc="-25">
                <a:latin typeface="Calibri"/>
                <a:cs typeface="Calibri"/>
              </a:rPr>
              <a:t>T</a:t>
            </a:r>
            <a:r>
              <a:rPr dirty="0" smtClean="0" sz="2000" spc="-15">
                <a:latin typeface="Calibri"/>
                <a:cs typeface="Calibri"/>
              </a:rPr>
              <a:t>H</a:t>
            </a:r>
            <a:r>
              <a:rPr dirty="0" smtClean="0" sz="2000" spc="30">
                <a:latin typeface="Calibri"/>
                <a:cs typeface="Calibri"/>
              </a:rPr>
              <a:t> </a:t>
            </a:r>
            <a:r>
              <a:rPr dirty="0" smtClean="0" sz="2000" spc="-10">
                <a:latin typeface="Calibri"/>
                <a:cs typeface="Calibri"/>
              </a:rPr>
              <a:t>o</a:t>
            </a:r>
            <a:r>
              <a:rPr dirty="0" smtClean="0" sz="2000" spc="-10">
                <a:latin typeface="Calibri"/>
                <a:cs typeface="Calibri"/>
              </a:rPr>
              <a:t>f</a:t>
            </a:r>
            <a:r>
              <a:rPr dirty="0" smtClean="0" sz="2000" spc="-5">
                <a:latin typeface="Calibri"/>
                <a:cs typeface="Calibri"/>
              </a:rPr>
              <a:t> </a:t>
            </a:r>
            <a:r>
              <a:rPr dirty="0" smtClean="0" sz="2000" spc="-15">
                <a:latin typeface="Calibri"/>
                <a:cs typeface="Calibri"/>
              </a:rPr>
              <a:t>3</a:t>
            </a:r>
            <a:r>
              <a:rPr dirty="0" smtClean="0" sz="2000" spc="-10">
                <a:latin typeface="Calibri"/>
                <a:cs typeface="Calibri"/>
              </a:rPr>
              <a:t>2</a:t>
            </a:r>
            <a:r>
              <a:rPr dirty="0" smtClean="0" sz="2000" spc="-10">
                <a:latin typeface="Calibri"/>
                <a:cs typeface="Calibri"/>
              </a:rPr>
              <a:t> </a:t>
            </a:r>
            <a:r>
              <a:rPr dirty="0" smtClean="0" sz="2000" spc="-15">
                <a:latin typeface="Calibri"/>
                <a:cs typeface="Calibri"/>
              </a:rPr>
              <a:t>gi</a:t>
            </a:r>
            <a:r>
              <a:rPr dirty="0" smtClean="0" sz="2000" spc="-50">
                <a:latin typeface="Calibri"/>
                <a:cs typeface="Calibri"/>
              </a:rPr>
              <a:t>v</a:t>
            </a:r>
            <a:r>
              <a:rPr dirty="0" smtClean="0" sz="2000" spc="-20">
                <a:latin typeface="Calibri"/>
                <a:cs typeface="Calibri"/>
              </a:rPr>
              <a:t>e</a:t>
            </a:r>
            <a:r>
              <a:rPr dirty="0" smtClean="0" sz="2000" spc="-10">
                <a:latin typeface="Calibri"/>
                <a:cs typeface="Calibri"/>
              </a:rPr>
              <a:t>s</a:t>
            </a:r>
            <a:r>
              <a:rPr dirty="0" smtClean="0" sz="2000" spc="40">
                <a:latin typeface="Calibri"/>
                <a:cs typeface="Calibri"/>
              </a:rPr>
              <a:t> </a:t>
            </a:r>
            <a:r>
              <a:rPr dirty="0" smtClean="0" sz="2000" spc="-15">
                <a:latin typeface="Calibri"/>
                <a:cs typeface="Calibri"/>
              </a:rPr>
              <a:t>32</a:t>
            </a:r>
            <a:r>
              <a:rPr dirty="0" smtClean="0" sz="2000" spc="-20">
                <a:latin typeface="Calibri"/>
                <a:cs typeface="Calibri"/>
              </a:rPr>
              <a:t>*</a:t>
            </a:r>
            <a:r>
              <a:rPr dirty="0" smtClean="0" sz="2000" spc="-15">
                <a:latin typeface="Calibri"/>
                <a:cs typeface="Calibri"/>
              </a:rPr>
              <a:t>3</a:t>
            </a:r>
            <a:r>
              <a:rPr dirty="0" smtClean="0" sz="2000" spc="-10">
                <a:latin typeface="Calibri"/>
                <a:cs typeface="Calibri"/>
              </a:rPr>
              <a:t>2</a:t>
            </a:r>
            <a:r>
              <a:rPr dirty="0" smtClean="0" sz="2000" spc="50">
                <a:latin typeface="Calibri"/>
                <a:cs typeface="Calibri"/>
              </a:rPr>
              <a:t> </a:t>
            </a:r>
            <a:r>
              <a:rPr dirty="0" smtClean="0" sz="2000" spc="-10">
                <a:latin typeface="Calibri"/>
                <a:cs typeface="Calibri"/>
              </a:rPr>
              <a:t>=</a:t>
            </a:r>
            <a:r>
              <a:rPr dirty="0" smtClean="0" sz="2000" spc="-5">
                <a:latin typeface="Calibri"/>
                <a:cs typeface="Calibri"/>
              </a:rPr>
              <a:t> </a:t>
            </a:r>
            <a:r>
              <a:rPr dirty="0" smtClean="0" sz="2000" spc="-15">
                <a:latin typeface="Calibri"/>
                <a:cs typeface="Calibri"/>
              </a:rPr>
              <a:t>102</a:t>
            </a:r>
            <a:r>
              <a:rPr dirty="0" smtClean="0" sz="2000" spc="-10">
                <a:latin typeface="Calibri"/>
                <a:cs typeface="Calibri"/>
              </a:rPr>
              <a:t>4</a:t>
            </a:r>
            <a:r>
              <a:rPr dirty="0" smtClean="0" sz="2000" spc="-10">
                <a:latin typeface="Calibri"/>
                <a:cs typeface="Calibri"/>
              </a:rPr>
              <a:t> </a:t>
            </a:r>
            <a:r>
              <a:rPr dirty="0" smtClean="0" sz="2000" spc="-10">
                <a:latin typeface="Calibri"/>
                <a:cs typeface="Calibri"/>
              </a:rPr>
              <a:t>t</a:t>
            </a:r>
            <a:r>
              <a:rPr dirty="0" smtClean="0" sz="2000" spc="-10">
                <a:latin typeface="Calibri"/>
                <a:cs typeface="Calibri"/>
              </a:rPr>
              <a:t>h</a:t>
            </a:r>
            <a:r>
              <a:rPr dirty="0" smtClean="0" sz="2000" spc="-35">
                <a:latin typeface="Calibri"/>
                <a:cs typeface="Calibri"/>
              </a:rPr>
              <a:t>r</a:t>
            </a:r>
            <a:r>
              <a:rPr dirty="0" smtClean="0" sz="2000" spc="-20">
                <a:latin typeface="Calibri"/>
                <a:cs typeface="Calibri"/>
              </a:rPr>
              <a:t>e</a:t>
            </a:r>
            <a:r>
              <a:rPr dirty="0" smtClean="0" sz="2000" spc="-5">
                <a:latin typeface="Calibri"/>
                <a:cs typeface="Calibri"/>
              </a:rPr>
              <a:t>a</a:t>
            </a:r>
            <a:r>
              <a:rPr dirty="0" smtClean="0" sz="2000" spc="-10">
                <a:latin typeface="Calibri"/>
                <a:cs typeface="Calibri"/>
              </a:rPr>
              <a:t>d</a:t>
            </a:r>
            <a:r>
              <a:rPr dirty="0" smtClean="0" sz="2000" spc="-1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ts val="900"/>
              </a:lnSpc>
              <a:spcBef>
                <a:spcPts val="4"/>
              </a:spcBef>
              <a:buFont typeface="Arial"/>
              <a:buChar char="–"/>
            </a:pPr>
            <a:endParaRPr sz="900"/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/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/>
          </a:p>
          <a:p>
            <a:pPr marL="356870" marR="295910" indent="-344805">
              <a:lnSpc>
                <a:spcPts val="2110"/>
              </a:lnSpc>
              <a:buFont typeface="Arial"/>
              <a:buChar char="•"/>
              <a:tabLst>
                <a:tab pos="356870" algn="l"/>
              </a:tabLst>
            </a:pPr>
            <a:r>
              <a:rPr dirty="0" smtClean="0" sz="2200" spc="-30">
                <a:latin typeface="Calibri"/>
                <a:cs typeface="Calibri"/>
              </a:rPr>
              <a:t>F</a:t>
            </a:r>
            <a:r>
              <a:rPr dirty="0" smtClean="0" sz="2200" spc="10">
                <a:latin typeface="Calibri"/>
                <a:cs typeface="Calibri"/>
              </a:rPr>
              <a:t>o</a:t>
            </a:r>
            <a:r>
              <a:rPr dirty="0" smtClean="0" sz="2200" spc="0">
                <a:latin typeface="Calibri"/>
                <a:cs typeface="Calibri"/>
              </a:rPr>
              <a:t>r</a:t>
            </a:r>
            <a:r>
              <a:rPr dirty="0" smtClean="0" sz="2200" spc="-20">
                <a:latin typeface="Calibri"/>
                <a:cs typeface="Calibri"/>
              </a:rPr>
              <a:t> </a:t>
            </a:r>
            <a:r>
              <a:rPr dirty="0" smtClean="0" sz="2200" spc="5">
                <a:latin typeface="Calibri"/>
                <a:cs typeface="Calibri"/>
              </a:rPr>
              <a:t>1</a:t>
            </a:r>
            <a:r>
              <a:rPr dirty="0" smtClean="0" sz="2200" spc="5">
                <a:latin typeface="Calibri"/>
                <a:cs typeface="Calibri"/>
              </a:rPr>
              <a:t>6</a:t>
            </a:r>
            <a:r>
              <a:rPr dirty="0" smtClean="0" sz="2200" spc="0">
                <a:latin typeface="Calibri"/>
                <a:cs typeface="Calibri"/>
              </a:rPr>
              <a:t>,</a:t>
            </a:r>
            <a:r>
              <a:rPr dirty="0" smtClean="0" sz="2200" spc="-45">
                <a:latin typeface="Calibri"/>
                <a:cs typeface="Calibri"/>
              </a:rPr>
              <a:t> </a:t>
            </a:r>
            <a:r>
              <a:rPr dirty="0" smtClean="0" sz="2200" spc="5">
                <a:latin typeface="Calibri"/>
                <a:cs typeface="Calibri"/>
              </a:rPr>
              <a:t>e</a:t>
            </a:r>
            <a:r>
              <a:rPr dirty="0" smtClean="0" sz="2200" spc="-5">
                <a:latin typeface="Calibri"/>
                <a:cs typeface="Calibri"/>
              </a:rPr>
              <a:t>a</a:t>
            </a:r>
            <a:r>
              <a:rPr dirty="0" smtClean="0" sz="2200" spc="0">
                <a:latin typeface="Calibri"/>
                <a:cs typeface="Calibri"/>
              </a:rPr>
              <a:t>ch</a:t>
            </a:r>
            <a:r>
              <a:rPr dirty="0" smtClean="0" sz="2200" spc="-30">
                <a:latin typeface="Calibri"/>
                <a:cs typeface="Calibri"/>
              </a:rPr>
              <a:t> </a:t>
            </a:r>
            <a:r>
              <a:rPr dirty="0" smtClean="0" sz="2200" spc="-10">
                <a:latin typeface="Calibri"/>
                <a:cs typeface="Calibri"/>
              </a:rPr>
              <a:t>b</a:t>
            </a:r>
            <a:r>
              <a:rPr dirty="0" smtClean="0" sz="2200" spc="-5">
                <a:latin typeface="Calibri"/>
                <a:cs typeface="Calibri"/>
              </a:rPr>
              <a:t>l</a:t>
            </a:r>
            <a:r>
              <a:rPr dirty="0" smtClean="0" sz="2200" spc="10">
                <a:latin typeface="Calibri"/>
                <a:cs typeface="Calibri"/>
              </a:rPr>
              <a:t>o</a:t>
            </a:r>
            <a:r>
              <a:rPr dirty="0" smtClean="0" sz="2200" spc="0">
                <a:latin typeface="Calibri"/>
                <a:cs typeface="Calibri"/>
              </a:rPr>
              <a:t>ck</a:t>
            </a:r>
            <a:r>
              <a:rPr dirty="0" smtClean="0" sz="2200" spc="-15">
                <a:latin typeface="Calibri"/>
                <a:cs typeface="Calibri"/>
              </a:rPr>
              <a:t> </a:t>
            </a:r>
            <a:r>
              <a:rPr dirty="0" smtClean="0" sz="2200" spc="-10">
                <a:latin typeface="Calibri"/>
                <a:cs typeface="Calibri"/>
              </a:rPr>
              <a:t>p</a:t>
            </a:r>
            <a:r>
              <a:rPr dirty="0" smtClean="0" sz="2200" spc="5">
                <a:latin typeface="Calibri"/>
                <a:cs typeface="Calibri"/>
              </a:rPr>
              <a:t>e</a:t>
            </a:r>
            <a:r>
              <a:rPr dirty="0" smtClean="0" sz="2200" spc="-5">
                <a:latin typeface="Calibri"/>
                <a:cs typeface="Calibri"/>
              </a:rPr>
              <a:t>r</a:t>
            </a:r>
            <a:r>
              <a:rPr dirty="0" smtClean="0" sz="2200" spc="-50">
                <a:latin typeface="Calibri"/>
                <a:cs typeface="Calibri"/>
              </a:rPr>
              <a:t>f</a:t>
            </a:r>
            <a:r>
              <a:rPr dirty="0" smtClean="0" sz="2200" spc="10">
                <a:latin typeface="Calibri"/>
                <a:cs typeface="Calibri"/>
              </a:rPr>
              <a:t>o</a:t>
            </a:r>
            <a:r>
              <a:rPr dirty="0" smtClean="0" sz="2200" spc="-5">
                <a:latin typeface="Calibri"/>
                <a:cs typeface="Calibri"/>
              </a:rPr>
              <a:t>r</a:t>
            </a:r>
            <a:r>
              <a:rPr dirty="0" smtClean="0" sz="2200" spc="10">
                <a:latin typeface="Calibri"/>
                <a:cs typeface="Calibri"/>
              </a:rPr>
              <a:t>m</a:t>
            </a:r>
            <a:r>
              <a:rPr dirty="0" smtClean="0" sz="2200" spc="0">
                <a:latin typeface="Calibri"/>
                <a:cs typeface="Calibri"/>
              </a:rPr>
              <a:t>s</a:t>
            </a:r>
            <a:r>
              <a:rPr dirty="0" smtClean="0" sz="2200" spc="-45">
                <a:latin typeface="Calibri"/>
                <a:cs typeface="Calibri"/>
              </a:rPr>
              <a:t> </a:t>
            </a:r>
            <a:r>
              <a:rPr dirty="0" smtClean="0" sz="2200" spc="5">
                <a:latin typeface="Calibri"/>
                <a:cs typeface="Calibri"/>
              </a:rPr>
              <a:t>2</a:t>
            </a:r>
            <a:r>
              <a:rPr dirty="0" smtClean="0" sz="2200" spc="0">
                <a:latin typeface="Calibri"/>
                <a:cs typeface="Calibri"/>
              </a:rPr>
              <a:t>*</a:t>
            </a:r>
            <a:r>
              <a:rPr dirty="0" smtClean="0" sz="2200" spc="5">
                <a:latin typeface="Calibri"/>
                <a:cs typeface="Calibri"/>
              </a:rPr>
              <a:t>2</a:t>
            </a:r>
            <a:r>
              <a:rPr dirty="0" smtClean="0" sz="2200" spc="5">
                <a:latin typeface="Calibri"/>
                <a:cs typeface="Calibri"/>
              </a:rPr>
              <a:t>5</a:t>
            </a:r>
            <a:r>
              <a:rPr dirty="0" smtClean="0" sz="2200" spc="0">
                <a:latin typeface="Calibri"/>
                <a:cs typeface="Calibri"/>
              </a:rPr>
              <a:t>6</a:t>
            </a:r>
            <a:r>
              <a:rPr dirty="0" smtClean="0" sz="2200" spc="-60">
                <a:latin typeface="Calibri"/>
                <a:cs typeface="Calibri"/>
              </a:rPr>
              <a:t> </a:t>
            </a:r>
            <a:r>
              <a:rPr dirty="0" smtClean="0" sz="2200" spc="0">
                <a:latin typeface="Calibri"/>
                <a:cs typeface="Calibri"/>
              </a:rPr>
              <a:t>=</a:t>
            </a:r>
            <a:r>
              <a:rPr dirty="0" smtClean="0" sz="2200" spc="-15">
                <a:latin typeface="Calibri"/>
                <a:cs typeface="Calibri"/>
              </a:rPr>
              <a:t> </a:t>
            </a:r>
            <a:r>
              <a:rPr dirty="0" smtClean="0" sz="2200" spc="5">
                <a:latin typeface="Calibri"/>
                <a:cs typeface="Calibri"/>
              </a:rPr>
              <a:t>5</a:t>
            </a:r>
            <a:r>
              <a:rPr dirty="0" smtClean="0" sz="2200" spc="5">
                <a:latin typeface="Calibri"/>
                <a:cs typeface="Calibri"/>
              </a:rPr>
              <a:t>1</a:t>
            </a:r>
            <a:r>
              <a:rPr dirty="0" smtClean="0" sz="2200" spc="0">
                <a:latin typeface="Calibri"/>
                <a:cs typeface="Calibri"/>
              </a:rPr>
              <a:t>2</a:t>
            </a:r>
            <a:r>
              <a:rPr dirty="0" smtClean="0" sz="2200" spc="-35">
                <a:latin typeface="Calibri"/>
                <a:cs typeface="Calibri"/>
              </a:rPr>
              <a:t> </a:t>
            </a:r>
            <a:r>
              <a:rPr dirty="0" smtClean="0" sz="2200" spc="-5">
                <a:latin typeface="Calibri"/>
                <a:cs typeface="Calibri"/>
              </a:rPr>
              <a:t>fl</a:t>
            </a:r>
            <a:r>
              <a:rPr dirty="0" smtClean="0" sz="2200" spc="10">
                <a:latin typeface="Calibri"/>
                <a:cs typeface="Calibri"/>
              </a:rPr>
              <a:t>o</a:t>
            </a:r>
            <a:r>
              <a:rPr dirty="0" smtClean="0" sz="2200" spc="-30">
                <a:latin typeface="Calibri"/>
                <a:cs typeface="Calibri"/>
              </a:rPr>
              <a:t>a</a:t>
            </a:r>
            <a:r>
              <a:rPr dirty="0" smtClean="0" sz="2200" spc="0">
                <a:latin typeface="Calibri"/>
                <a:cs typeface="Calibri"/>
              </a:rPr>
              <a:t>t</a:t>
            </a:r>
            <a:r>
              <a:rPr dirty="0" smtClean="0" sz="2200" spc="-15">
                <a:latin typeface="Calibri"/>
                <a:cs typeface="Calibri"/>
              </a:rPr>
              <a:t> </a:t>
            </a:r>
            <a:r>
              <a:rPr dirty="0" smtClean="0" sz="2200" spc="-5">
                <a:latin typeface="Calibri"/>
                <a:cs typeface="Calibri"/>
              </a:rPr>
              <a:t>l</a:t>
            </a:r>
            <a:r>
              <a:rPr dirty="0" smtClean="0" sz="2200" spc="10">
                <a:latin typeface="Calibri"/>
                <a:cs typeface="Calibri"/>
              </a:rPr>
              <a:t>o</a:t>
            </a:r>
            <a:r>
              <a:rPr dirty="0" smtClean="0" sz="2200" spc="-5">
                <a:latin typeface="Calibri"/>
                <a:cs typeface="Calibri"/>
              </a:rPr>
              <a:t>a</a:t>
            </a:r>
            <a:r>
              <a:rPr dirty="0" smtClean="0" sz="2200" spc="-10">
                <a:latin typeface="Calibri"/>
                <a:cs typeface="Calibri"/>
              </a:rPr>
              <a:t>d</a:t>
            </a:r>
            <a:r>
              <a:rPr dirty="0" smtClean="0" sz="2200" spc="0">
                <a:latin typeface="Calibri"/>
                <a:cs typeface="Calibri"/>
              </a:rPr>
              <a:t>s</a:t>
            </a:r>
            <a:r>
              <a:rPr dirty="0" smtClean="0" sz="2200" spc="-20">
                <a:latin typeface="Calibri"/>
                <a:cs typeface="Calibri"/>
              </a:rPr>
              <a:t> </a:t>
            </a:r>
            <a:r>
              <a:rPr dirty="0" smtClean="0" sz="2200" spc="-5">
                <a:latin typeface="Calibri"/>
                <a:cs typeface="Calibri"/>
              </a:rPr>
              <a:t>f</a:t>
            </a:r>
            <a:r>
              <a:rPr dirty="0" smtClean="0" sz="2200" spc="-30">
                <a:latin typeface="Calibri"/>
                <a:cs typeface="Calibri"/>
              </a:rPr>
              <a:t>r</a:t>
            </a:r>
            <a:r>
              <a:rPr dirty="0" smtClean="0" sz="2200" spc="10">
                <a:latin typeface="Calibri"/>
                <a:cs typeface="Calibri"/>
              </a:rPr>
              <a:t>o</a:t>
            </a:r>
            <a:r>
              <a:rPr dirty="0" smtClean="0" sz="2200" spc="0">
                <a:latin typeface="Calibri"/>
                <a:cs typeface="Calibri"/>
              </a:rPr>
              <a:t>m</a:t>
            </a:r>
            <a:r>
              <a:rPr dirty="0" smtClean="0" sz="2200" spc="-30">
                <a:latin typeface="Calibri"/>
                <a:cs typeface="Calibri"/>
              </a:rPr>
              <a:t> </a:t>
            </a:r>
            <a:r>
              <a:rPr dirty="0" smtClean="0" sz="2200" spc="-10">
                <a:latin typeface="Calibri"/>
                <a:cs typeface="Calibri"/>
              </a:rPr>
              <a:t>g</a:t>
            </a:r>
            <a:r>
              <a:rPr dirty="0" smtClean="0" sz="2200" spc="-5">
                <a:latin typeface="Calibri"/>
                <a:cs typeface="Calibri"/>
              </a:rPr>
              <a:t>l</a:t>
            </a:r>
            <a:r>
              <a:rPr dirty="0" smtClean="0" sz="2200" spc="10">
                <a:latin typeface="Calibri"/>
                <a:cs typeface="Calibri"/>
              </a:rPr>
              <a:t>o</a:t>
            </a:r>
            <a:r>
              <a:rPr dirty="0" smtClean="0" sz="2200" spc="-10">
                <a:latin typeface="Calibri"/>
                <a:cs typeface="Calibri"/>
              </a:rPr>
              <a:t>b</a:t>
            </a:r>
            <a:r>
              <a:rPr dirty="0" smtClean="0" sz="2200" spc="-5">
                <a:latin typeface="Calibri"/>
                <a:cs typeface="Calibri"/>
              </a:rPr>
              <a:t>al</a:t>
            </a:r>
            <a:r>
              <a:rPr dirty="0" smtClean="0" sz="2200" spc="-5">
                <a:latin typeface="Calibri"/>
                <a:cs typeface="Calibri"/>
              </a:rPr>
              <a:t> </a:t>
            </a:r>
            <a:r>
              <a:rPr dirty="0" smtClean="0" sz="2200" spc="10">
                <a:latin typeface="Calibri"/>
                <a:cs typeface="Calibri"/>
              </a:rPr>
              <a:t>m</a:t>
            </a:r>
            <a:r>
              <a:rPr dirty="0" smtClean="0" sz="2200" spc="5">
                <a:latin typeface="Calibri"/>
                <a:cs typeface="Calibri"/>
              </a:rPr>
              <a:t>e</a:t>
            </a:r>
            <a:r>
              <a:rPr dirty="0" smtClean="0" sz="2200" spc="10">
                <a:latin typeface="Calibri"/>
                <a:cs typeface="Calibri"/>
              </a:rPr>
              <a:t>m</a:t>
            </a:r>
            <a:r>
              <a:rPr dirty="0" smtClean="0" sz="2200" spc="10">
                <a:latin typeface="Calibri"/>
                <a:cs typeface="Calibri"/>
              </a:rPr>
              <a:t>o</a:t>
            </a:r>
            <a:r>
              <a:rPr dirty="0" smtClean="0" sz="2200" spc="-5">
                <a:latin typeface="Calibri"/>
                <a:cs typeface="Calibri"/>
              </a:rPr>
              <a:t>r</a:t>
            </a:r>
            <a:r>
              <a:rPr dirty="0" smtClean="0" sz="2200" spc="0">
                <a:latin typeface="Calibri"/>
                <a:cs typeface="Calibri"/>
              </a:rPr>
              <a:t>y</a:t>
            </a:r>
            <a:r>
              <a:rPr dirty="0" smtClean="0" sz="2200" spc="-35">
                <a:latin typeface="Calibri"/>
                <a:cs typeface="Calibri"/>
              </a:rPr>
              <a:t> </a:t>
            </a:r>
            <a:r>
              <a:rPr dirty="0" smtClean="0" sz="2200" spc="-50">
                <a:latin typeface="Calibri"/>
                <a:cs typeface="Calibri"/>
              </a:rPr>
              <a:t>f</a:t>
            </a:r>
            <a:r>
              <a:rPr dirty="0" smtClean="0" sz="2200" spc="10">
                <a:latin typeface="Calibri"/>
                <a:cs typeface="Calibri"/>
              </a:rPr>
              <a:t>o</a:t>
            </a:r>
            <a:r>
              <a:rPr dirty="0" smtClean="0" sz="2200" spc="0">
                <a:latin typeface="Calibri"/>
                <a:cs typeface="Calibri"/>
              </a:rPr>
              <a:t>r</a:t>
            </a:r>
            <a:r>
              <a:rPr dirty="0" smtClean="0" sz="2200" spc="-20">
                <a:latin typeface="Calibri"/>
                <a:cs typeface="Calibri"/>
              </a:rPr>
              <a:t> </a:t>
            </a:r>
            <a:r>
              <a:rPr dirty="0" smtClean="0" sz="2200" spc="5">
                <a:latin typeface="Calibri"/>
                <a:cs typeface="Calibri"/>
              </a:rPr>
              <a:t>25</a:t>
            </a:r>
            <a:r>
              <a:rPr dirty="0" smtClean="0" sz="2200" spc="0">
                <a:latin typeface="Calibri"/>
                <a:cs typeface="Calibri"/>
              </a:rPr>
              <a:t>6</a:t>
            </a:r>
            <a:r>
              <a:rPr dirty="0" smtClean="0" sz="2200" spc="-35">
                <a:latin typeface="Calibri"/>
                <a:cs typeface="Calibri"/>
              </a:rPr>
              <a:t> </a:t>
            </a:r>
            <a:r>
              <a:rPr dirty="0" smtClean="0" sz="2200" spc="0">
                <a:latin typeface="Calibri"/>
                <a:cs typeface="Calibri"/>
              </a:rPr>
              <a:t>*</a:t>
            </a:r>
            <a:r>
              <a:rPr dirty="0" smtClean="0" sz="2200" spc="10">
                <a:latin typeface="Calibri"/>
                <a:cs typeface="Calibri"/>
              </a:rPr>
              <a:t> </a:t>
            </a:r>
            <a:r>
              <a:rPr dirty="0" smtClean="0" sz="2200" spc="0">
                <a:latin typeface="Calibri"/>
                <a:cs typeface="Calibri"/>
              </a:rPr>
              <a:t>(</a:t>
            </a:r>
            <a:r>
              <a:rPr dirty="0" smtClean="0" sz="2200" spc="5">
                <a:latin typeface="Calibri"/>
                <a:cs typeface="Calibri"/>
              </a:rPr>
              <a:t>2</a:t>
            </a:r>
            <a:r>
              <a:rPr dirty="0" smtClean="0" sz="2200" spc="0">
                <a:latin typeface="Calibri"/>
                <a:cs typeface="Calibri"/>
              </a:rPr>
              <a:t>*</a:t>
            </a:r>
            <a:r>
              <a:rPr dirty="0" smtClean="0" sz="2200" spc="5">
                <a:latin typeface="Calibri"/>
                <a:cs typeface="Calibri"/>
              </a:rPr>
              <a:t>16</a:t>
            </a:r>
            <a:r>
              <a:rPr dirty="0" smtClean="0" sz="2200" spc="0">
                <a:latin typeface="Calibri"/>
                <a:cs typeface="Calibri"/>
              </a:rPr>
              <a:t>)</a:t>
            </a:r>
            <a:r>
              <a:rPr dirty="0" smtClean="0" sz="2200" spc="-65">
                <a:latin typeface="Calibri"/>
                <a:cs typeface="Calibri"/>
              </a:rPr>
              <a:t> </a:t>
            </a:r>
            <a:r>
              <a:rPr dirty="0" smtClean="0" sz="2200" spc="0">
                <a:latin typeface="Calibri"/>
                <a:cs typeface="Calibri"/>
              </a:rPr>
              <a:t>=</a:t>
            </a:r>
            <a:r>
              <a:rPr dirty="0" smtClean="0" sz="2200" spc="-15">
                <a:latin typeface="Calibri"/>
                <a:cs typeface="Calibri"/>
              </a:rPr>
              <a:t> </a:t>
            </a:r>
            <a:r>
              <a:rPr dirty="0" smtClean="0" sz="2200" spc="5">
                <a:latin typeface="Calibri"/>
                <a:cs typeface="Calibri"/>
              </a:rPr>
              <a:t>8</a:t>
            </a:r>
            <a:r>
              <a:rPr dirty="0" smtClean="0" sz="2200" spc="0">
                <a:latin typeface="Calibri"/>
                <a:cs typeface="Calibri"/>
              </a:rPr>
              <a:t>,</a:t>
            </a:r>
            <a:r>
              <a:rPr dirty="0" smtClean="0" sz="2200" spc="5">
                <a:latin typeface="Calibri"/>
                <a:cs typeface="Calibri"/>
              </a:rPr>
              <a:t>19</a:t>
            </a:r>
            <a:r>
              <a:rPr dirty="0" smtClean="0" sz="2200" spc="0">
                <a:latin typeface="Calibri"/>
                <a:cs typeface="Calibri"/>
              </a:rPr>
              <a:t>2</a:t>
            </a:r>
            <a:r>
              <a:rPr dirty="0" smtClean="0" sz="2200" spc="-55">
                <a:latin typeface="Calibri"/>
                <a:cs typeface="Calibri"/>
              </a:rPr>
              <a:t> </a:t>
            </a:r>
            <a:r>
              <a:rPr dirty="0" smtClean="0" sz="2200" spc="10">
                <a:latin typeface="Calibri"/>
                <a:cs typeface="Calibri"/>
              </a:rPr>
              <a:t>m</a:t>
            </a:r>
            <a:r>
              <a:rPr dirty="0" smtClean="0" sz="2200" spc="-10">
                <a:latin typeface="Calibri"/>
                <a:cs typeface="Calibri"/>
              </a:rPr>
              <a:t>u</a:t>
            </a:r>
            <a:r>
              <a:rPr dirty="0" smtClean="0" sz="2200" spc="-5">
                <a:latin typeface="Calibri"/>
                <a:cs typeface="Calibri"/>
              </a:rPr>
              <a:t>l</a:t>
            </a:r>
            <a:r>
              <a:rPr dirty="0" smtClean="0" sz="2200" spc="-40">
                <a:latin typeface="Calibri"/>
                <a:cs typeface="Calibri"/>
              </a:rPr>
              <a:t>/</a:t>
            </a:r>
            <a:r>
              <a:rPr dirty="0" smtClean="0" sz="2200" spc="-5">
                <a:latin typeface="Calibri"/>
                <a:cs typeface="Calibri"/>
              </a:rPr>
              <a:t>a</a:t>
            </a:r>
            <a:r>
              <a:rPr dirty="0" smtClean="0" sz="2200" spc="-10">
                <a:latin typeface="Calibri"/>
                <a:cs typeface="Calibri"/>
              </a:rPr>
              <a:t>d</a:t>
            </a:r>
            <a:r>
              <a:rPr dirty="0" smtClean="0" sz="2200" spc="0">
                <a:latin typeface="Calibri"/>
                <a:cs typeface="Calibri"/>
              </a:rPr>
              <a:t>d</a:t>
            </a:r>
            <a:r>
              <a:rPr dirty="0" smtClean="0" sz="2200" spc="-30">
                <a:latin typeface="Calibri"/>
                <a:cs typeface="Calibri"/>
              </a:rPr>
              <a:t> </a:t>
            </a:r>
            <a:r>
              <a:rPr dirty="0" smtClean="0" sz="2200" spc="10">
                <a:latin typeface="Calibri"/>
                <a:cs typeface="Calibri"/>
              </a:rPr>
              <a:t>o</a:t>
            </a:r>
            <a:r>
              <a:rPr dirty="0" smtClean="0" sz="2200" spc="-10">
                <a:latin typeface="Calibri"/>
                <a:cs typeface="Calibri"/>
              </a:rPr>
              <a:t>p</a:t>
            </a:r>
            <a:r>
              <a:rPr dirty="0" smtClean="0" sz="2200" spc="5">
                <a:latin typeface="Calibri"/>
                <a:cs typeface="Calibri"/>
              </a:rPr>
              <a:t>e</a:t>
            </a:r>
            <a:r>
              <a:rPr dirty="0" smtClean="0" sz="2200" spc="-50">
                <a:latin typeface="Calibri"/>
                <a:cs typeface="Calibri"/>
              </a:rPr>
              <a:t>r</a:t>
            </a:r>
            <a:r>
              <a:rPr dirty="0" smtClean="0" sz="2200" spc="-30">
                <a:latin typeface="Calibri"/>
                <a:cs typeface="Calibri"/>
              </a:rPr>
              <a:t>a</a:t>
            </a:r>
            <a:r>
              <a:rPr dirty="0" smtClean="0" sz="2200" spc="0">
                <a:latin typeface="Calibri"/>
                <a:cs typeface="Calibri"/>
              </a:rPr>
              <a:t>t</a:t>
            </a:r>
            <a:r>
              <a:rPr dirty="0" smtClean="0" sz="2200" spc="-5">
                <a:latin typeface="Calibri"/>
                <a:cs typeface="Calibri"/>
              </a:rPr>
              <a:t>i</a:t>
            </a:r>
            <a:r>
              <a:rPr dirty="0" smtClean="0" sz="2200" spc="10">
                <a:latin typeface="Calibri"/>
                <a:cs typeface="Calibri"/>
              </a:rPr>
              <a:t>o</a:t>
            </a:r>
            <a:r>
              <a:rPr dirty="0" smtClean="0" sz="2200" spc="-10">
                <a:latin typeface="Calibri"/>
                <a:cs typeface="Calibri"/>
              </a:rPr>
              <a:t>n</a:t>
            </a:r>
            <a:r>
              <a:rPr dirty="0" smtClean="0" sz="2200" spc="-5">
                <a:latin typeface="Calibri"/>
                <a:cs typeface="Calibri"/>
              </a:rPr>
              <a:t>s</a:t>
            </a:r>
            <a:r>
              <a:rPr dirty="0" smtClean="0" sz="2200" spc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100"/>
              </a:lnSpc>
              <a:spcBef>
                <a:spcPts val="71"/>
              </a:spcBef>
              <a:buFont typeface="Arial"/>
              <a:buChar char="•"/>
            </a:pPr>
            <a:endParaRPr sz="1100"/>
          </a:p>
          <a:p>
            <a:pPr marL="356870" marR="12700" indent="-344805">
              <a:lnSpc>
                <a:spcPts val="2110"/>
              </a:lnSpc>
              <a:buFont typeface="Arial"/>
              <a:buChar char="•"/>
              <a:tabLst>
                <a:tab pos="356870" algn="l"/>
              </a:tabLst>
            </a:pPr>
            <a:r>
              <a:rPr dirty="0" smtClean="0" sz="2200" spc="-30">
                <a:latin typeface="Calibri"/>
                <a:cs typeface="Calibri"/>
              </a:rPr>
              <a:t>F</a:t>
            </a:r>
            <a:r>
              <a:rPr dirty="0" smtClean="0" sz="2200" spc="10">
                <a:latin typeface="Calibri"/>
                <a:cs typeface="Calibri"/>
              </a:rPr>
              <a:t>o</a:t>
            </a:r>
            <a:r>
              <a:rPr dirty="0" smtClean="0" sz="2200" spc="0">
                <a:latin typeface="Calibri"/>
                <a:cs typeface="Calibri"/>
              </a:rPr>
              <a:t>r</a:t>
            </a:r>
            <a:r>
              <a:rPr dirty="0" smtClean="0" sz="2200" spc="-20">
                <a:latin typeface="Calibri"/>
                <a:cs typeface="Calibri"/>
              </a:rPr>
              <a:t> </a:t>
            </a:r>
            <a:r>
              <a:rPr dirty="0" smtClean="0" sz="2200" spc="5">
                <a:latin typeface="Calibri"/>
                <a:cs typeface="Calibri"/>
              </a:rPr>
              <a:t>3</a:t>
            </a:r>
            <a:r>
              <a:rPr dirty="0" smtClean="0" sz="2200" spc="5">
                <a:latin typeface="Calibri"/>
                <a:cs typeface="Calibri"/>
              </a:rPr>
              <a:t>2</a:t>
            </a:r>
            <a:r>
              <a:rPr dirty="0" smtClean="0" sz="2200" spc="0">
                <a:latin typeface="Calibri"/>
                <a:cs typeface="Calibri"/>
              </a:rPr>
              <a:t>,</a:t>
            </a:r>
            <a:r>
              <a:rPr dirty="0" smtClean="0" sz="2200" spc="-45">
                <a:latin typeface="Calibri"/>
                <a:cs typeface="Calibri"/>
              </a:rPr>
              <a:t> </a:t>
            </a:r>
            <a:r>
              <a:rPr dirty="0" smtClean="0" sz="2200" spc="5">
                <a:latin typeface="Calibri"/>
                <a:cs typeface="Calibri"/>
              </a:rPr>
              <a:t>e</a:t>
            </a:r>
            <a:r>
              <a:rPr dirty="0" smtClean="0" sz="2200" spc="-5">
                <a:latin typeface="Calibri"/>
                <a:cs typeface="Calibri"/>
              </a:rPr>
              <a:t>a</a:t>
            </a:r>
            <a:r>
              <a:rPr dirty="0" smtClean="0" sz="2200" spc="0">
                <a:latin typeface="Calibri"/>
                <a:cs typeface="Calibri"/>
              </a:rPr>
              <a:t>ch</a:t>
            </a:r>
            <a:r>
              <a:rPr dirty="0" smtClean="0" sz="2200" spc="-30">
                <a:latin typeface="Calibri"/>
                <a:cs typeface="Calibri"/>
              </a:rPr>
              <a:t> </a:t>
            </a:r>
            <a:r>
              <a:rPr dirty="0" smtClean="0" sz="2200" spc="-10">
                <a:latin typeface="Calibri"/>
                <a:cs typeface="Calibri"/>
              </a:rPr>
              <a:t>b</a:t>
            </a:r>
            <a:r>
              <a:rPr dirty="0" smtClean="0" sz="2200" spc="-5">
                <a:latin typeface="Calibri"/>
                <a:cs typeface="Calibri"/>
              </a:rPr>
              <a:t>l</a:t>
            </a:r>
            <a:r>
              <a:rPr dirty="0" smtClean="0" sz="2200" spc="10">
                <a:latin typeface="Calibri"/>
                <a:cs typeface="Calibri"/>
              </a:rPr>
              <a:t>o</a:t>
            </a:r>
            <a:r>
              <a:rPr dirty="0" smtClean="0" sz="2200" spc="0">
                <a:latin typeface="Calibri"/>
                <a:cs typeface="Calibri"/>
              </a:rPr>
              <a:t>ck</a:t>
            </a:r>
            <a:r>
              <a:rPr dirty="0" smtClean="0" sz="2200" spc="-15">
                <a:latin typeface="Calibri"/>
                <a:cs typeface="Calibri"/>
              </a:rPr>
              <a:t> </a:t>
            </a:r>
            <a:r>
              <a:rPr dirty="0" smtClean="0" sz="2200" spc="-10">
                <a:latin typeface="Calibri"/>
                <a:cs typeface="Calibri"/>
              </a:rPr>
              <a:t>p</a:t>
            </a:r>
            <a:r>
              <a:rPr dirty="0" smtClean="0" sz="2200" spc="5">
                <a:latin typeface="Calibri"/>
                <a:cs typeface="Calibri"/>
              </a:rPr>
              <a:t>e</a:t>
            </a:r>
            <a:r>
              <a:rPr dirty="0" smtClean="0" sz="2200" spc="-5">
                <a:latin typeface="Calibri"/>
                <a:cs typeface="Calibri"/>
              </a:rPr>
              <a:t>r</a:t>
            </a:r>
            <a:r>
              <a:rPr dirty="0" smtClean="0" sz="2200" spc="-50">
                <a:latin typeface="Calibri"/>
                <a:cs typeface="Calibri"/>
              </a:rPr>
              <a:t>f</a:t>
            </a:r>
            <a:r>
              <a:rPr dirty="0" smtClean="0" sz="2200" spc="10">
                <a:latin typeface="Calibri"/>
                <a:cs typeface="Calibri"/>
              </a:rPr>
              <a:t>o</a:t>
            </a:r>
            <a:r>
              <a:rPr dirty="0" smtClean="0" sz="2200" spc="-5">
                <a:latin typeface="Calibri"/>
                <a:cs typeface="Calibri"/>
              </a:rPr>
              <a:t>r</a:t>
            </a:r>
            <a:r>
              <a:rPr dirty="0" smtClean="0" sz="2200" spc="10">
                <a:latin typeface="Calibri"/>
                <a:cs typeface="Calibri"/>
              </a:rPr>
              <a:t>m</a:t>
            </a:r>
            <a:r>
              <a:rPr dirty="0" smtClean="0" sz="2200" spc="0">
                <a:latin typeface="Calibri"/>
                <a:cs typeface="Calibri"/>
              </a:rPr>
              <a:t>s</a:t>
            </a:r>
            <a:r>
              <a:rPr dirty="0" smtClean="0" sz="2200" spc="-45">
                <a:latin typeface="Calibri"/>
                <a:cs typeface="Calibri"/>
              </a:rPr>
              <a:t> </a:t>
            </a:r>
            <a:r>
              <a:rPr dirty="0" smtClean="0" sz="2200" spc="5">
                <a:latin typeface="Calibri"/>
                <a:cs typeface="Calibri"/>
              </a:rPr>
              <a:t>2</a:t>
            </a:r>
            <a:r>
              <a:rPr dirty="0" smtClean="0" sz="2200" spc="0">
                <a:latin typeface="Calibri"/>
                <a:cs typeface="Calibri"/>
              </a:rPr>
              <a:t>*</a:t>
            </a:r>
            <a:r>
              <a:rPr dirty="0" smtClean="0" sz="2200" spc="5">
                <a:latin typeface="Calibri"/>
                <a:cs typeface="Calibri"/>
              </a:rPr>
              <a:t>1</a:t>
            </a:r>
            <a:r>
              <a:rPr dirty="0" smtClean="0" sz="2200" spc="5">
                <a:latin typeface="Calibri"/>
                <a:cs typeface="Calibri"/>
              </a:rPr>
              <a:t>0</a:t>
            </a:r>
            <a:r>
              <a:rPr dirty="0" smtClean="0" sz="2200" spc="5">
                <a:latin typeface="Calibri"/>
                <a:cs typeface="Calibri"/>
              </a:rPr>
              <a:t>2</a:t>
            </a:r>
            <a:r>
              <a:rPr dirty="0" smtClean="0" sz="2200" spc="0">
                <a:latin typeface="Calibri"/>
                <a:cs typeface="Calibri"/>
              </a:rPr>
              <a:t>4</a:t>
            </a:r>
            <a:r>
              <a:rPr dirty="0" smtClean="0" sz="2200" spc="-80">
                <a:latin typeface="Calibri"/>
                <a:cs typeface="Calibri"/>
              </a:rPr>
              <a:t> </a:t>
            </a:r>
            <a:r>
              <a:rPr dirty="0" smtClean="0" sz="2200" spc="0">
                <a:latin typeface="Calibri"/>
                <a:cs typeface="Calibri"/>
              </a:rPr>
              <a:t>=</a:t>
            </a:r>
            <a:r>
              <a:rPr dirty="0" smtClean="0" sz="2200" spc="10">
                <a:latin typeface="Calibri"/>
                <a:cs typeface="Calibri"/>
              </a:rPr>
              <a:t> </a:t>
            </a:r>
            <a:r>
              <a:rPr dirty="0" smtClean="0" sz="2200" spc="5">
                <a:latin typeface="Calibri"/>
                <a:cs typeface="Calibri"/>
              </a:rPr>
              <a:t>2</a:t>
            </a:r>
            <a:r>
              <a:rPr dirty="0" smtClean="0" sz="2200" spc="5">
                <a:latin typeface="Calibri"/>
                <a:cs typeface="Calibri"/>
              </a:rPr>
              <a:t>0</a:t>
            </a:r>
            <a:r>
              <a:rPr dirty="0" smtClean="0" sz="2200" spc="5">
                <a:latin typeface="Calibri"/>
                <a:cs typeface="Calibri"/>
              </a:rPr>
              <a:t>4</a:t>
            </a:r>
            <a:r>
              <a:rPr dirty="0" smtClean="0" sz="2200" spc="0">
                <a:latin typeface="Calibri"/>
                <a:cs typeface="Calibri"/>
              </a:rPr>
              <a:t>8</a:t>
            </a:r>
            <a:r>
              <a:rPr dirty="0" smtClean="0" sz="2200" spc="-60">
                <a:latin typeface="Calibri"/>
                <a:cs typeface="Calibri"/>
              </a:rPr>
              <a:t> </a:t>
            </a:r>
            <a:r>
              <a:rPr dirty="0" smtClean="0" sz="2200" spc="-5">
                <a:latin typeface="Calibri"/>
                <a:cs typeface="Calibri"/>
              </a:rPr>
              <a:t>fl</a:t>
            </a:r>
            <a:r>
              <a:rPr dirty="0" smtClean="0" sz="2200" spc="10">
                <a:latin typeface="Calibri"/>
                <a:cs typeface="Calibri"/>
              </a:rPr>
              <a:t>o</a:t>
            </a:r>
            <a:r>
              <a:rPr dirty="0" smtClean="0" sz="2200" spc="-30">
                <a:latin typeface="Calibri"/>
                <a:cs typeface="Calibri"/>
              </a:rPr>
              <a:t>a</a:t>
            </a:r>
            <a:r>
              <a:rPr dirty="0" smtClean="0" sz="2200" spc="0">
                <a:latin typeface="Calibri"/>
                <a:cs typeface="Calibri"/>
              </a:rPr>
              <a:t>t</a:t>
            </a:r>
            <a:r>
              <a:rPr dirty="0" smtClean="0" sz="2200" spc="-15">
                <a:latin typeface="Calibri"/>
                <a:cs typeface="Calibri"/>
              </a:rPr>
              <a:t> </a:t>
            </a:r>
            <a:r>
              <a:rPr dirty="0" smtClean="0" sz="2200" spc="-5">
                <a:latin typeface="Calibri"/>
                <a:cs typeface="Calibri"/>
              </a:rPr>
              <a:t>l</a:t>
            </a:r>
            <a:r>
              <a:rPr dirty="0" smtClean="0" sz="2200" spc="10">
                <a:latin typeface="Calibri"/>
                <a:cs typeface="Calibri"/>
              </a:rPr>
              <a:t>o</a:t>
            </a:r>
            <a:r>
              <a:rPr dirty="0" smtClean="0" sz="2200" spc="-5">
                <a:latin typeface="Calibri"/>
                <a:cs typeface="Calibri"/>
              </a:rPr>
              <a:t>a</a:t>
            </a:r>
            <a:r>
              <a:rPr dirty="0" smtClean="0" sz="2200" spc="-10">
                <a:latin typeface="Calibri"/>
                <a:cs typeface="Calibri"/>
              </a:rPr>
              <a:t>d</a:t>
            </a:r>
            <a:r>
              <a:rPr dirty="0" smtClean="0" sz="2200" spc="0">
                <a:latin typeface="Calibri"/>
                <a:cs typeface="Calibri"/>
              </a:rPr>
              <a:t>s</a:t>
            </a:r>
            <a:r>
              <a:rPr dirty="0" smtClean="0" sz="2200" spc="-20">
                <a:latin typeface="Calibri"/>
                <a:cs typeface="Calibri"/>
              </a:rPr>
              <a:t> </a:t>
            </a:r>
            <a:r>
              <a:rPr dirty="0" smtClean="0" sz="2200" spc="-5">
                <a:latin typeface="Calibri"/>
                <a:cs typeface="Calibri"/>
              </a:rPr>
              <a:t>f</a:t>
            </a:r>
            <a:r>
              <a:rPr dirty="0" smtClean="0" sz="2200" spc="-30">
                <a:latin typeface="Calibri"/>
                <a:cs typeface="Calibri"/>
              </a:rPr>
              <a:t>r</a:t>
            </a:r>
            <a:r>
              <a:rPr dirty="0" smtClean="0" sz="2200" spc="10">
                <a:latin typeface="Calibri"/>
                <a:cs typeface="Calibri"/>
              </a:rPr>
              <a:t>o</a:t>
            </a:r>
            <a:r>
              <a:rPr dirty="0" smtClean="0" sz="2200" spc="0">
                <a:latin typeface="Calibri"/>
                <a:cs typeface="Calibri"/>
              </a:rPr>
              <a:t>m</a:t>
            </a:r>
            <a:r>
              <a:rPr dirty="0" smtClean="0" sz="2200" spc="-30">
                <a:latin typeface="Calibri"/>
                <a:cs typeface="Calibri"/>
              </a:rPr>
              <a:t> </a:t>
            </a:r>
            <a:r>
              <a:rPr dirty="0" smtClean="0" sz="2200" spc="-10">
                <a:latin typeface="Calibri"/>
                <a:cs typeface="Calibri"/>
              </a:rPr>
              <a:t>g</a:t>
            </a:r>
            <a:r>
              <a:rPr dirty="0" smtClean="0" sz="2200" spc="-5">
                <a:latin typeface="Calibri"/>
                <a:cs typeface="Calibri"/>
              </a:rPr>
              <a:t>l</a:t>
            </a:r>
            <a:r>
              <a:rPr dirty="0" smtClean="0" sz="2200" spc="10">
                <a:latin typeface="Calibri"/>
                <a:cs typeface="Calibri"/>
              </a:rPr>
              <a:t>o</a:t>
            </a:r>
            <a:r>
              <a:rPr dirty="0" smtClean="0" sz="2200" spc="-10">
                <a:latin typeface="Calibri"/>
                <a:cs typeface="Calibri"/>
              </a:rPr>
              <a:t>b</a:t>
            </a:r>
            <a:r>
              <a:rPr dirty="0" smtClean="0" sz="2200" spc="-5">
                <a:latin typeface="Calibri"/>
                <a:cs typeface="Calibri"/>
              </a:rPr>
              <a:t>al</a:t>
            </a:r>
            <a:r>
              <a:rPr dirty="0" smtClean="0" sz="2200" spc="-5">
                <a:latin typeface="Calibri"/>
                <a:cs typeface="Calibri"/>
              </a:rPr>
              <a:t> </a:t>
            </a:r>
            <a:r>
              <a:rPr dirty="0" smtClean="0" sz="2200" spc="10">
                <a:latin typeface="Calibri"/>
                <a:cs typeface="Calibri"/>
              </a:rPr>
              <a:t>m</a:t>
            </a:r>
            <a:r>
              <a:rPr dirty="0" smtClean="0" sz="2200" spc="5">
                <a:latin typeface="Calibri"/>
                <a:cs typeface="Calibri"/>
              </a:rPr>
              <a:t>e</a:t>
            </a:r>
            <a:r>
              <a:rPr dirty="0" smtClean="0" sz="2200" spc="10">
                <a:latin typeface="Calibri"/>
                <a:cs typeface="Calibri"/>
              </a:rPr>
              <a:t>m</a:t>
            </a:r>
            <a:r>
              <a:rPr dirty="0" smtClean="0" sz="2200" spc="10">
                <a:latin typeface="Calibri"/>
                <a:cs typeface="Calibri"/>
              </a:rPr>
              <a:t>o</a:t>
            </a:r>
            <a:r>
              <a:rPr dirty="0" smtClean="0" sz="2200" spc="-5">
                <a:latin typeface="Calibri"/>
                <a:cs typeface="Calibri"/>
              </a:rPr>
              <a:t>r</a:t>
            </a:r>
            <a:r>
              <a:rPr dirty="0" smtClean="0" sz="2200" spc="0">
                <a:latin typeface="Calibri"/>
                <a:cs typeface="Calibri"/>
              </a:rPr>
              <a:t>y</a:t>
            </a:r>
            <a:r>
              <a:rPr dirty="0" smtClean="0" sz="2200" spc="-35">
                <a:latin typeface="Calibri"/>
                <a:cs typeface="Calibri"/>
              </a:rPr>
              <a:t> </a:t>
            </a:r>
            <a:r>
              <a:rPr dirty="0" smtClean="0" sz="2200" spc="-50">
                <a:latin typeface="Calibri"/>
                <a:cs typeface="Calibri"/>
              </a:rPr>
              <a:t>f</a:t>
            </a:r>
            <a:r>
              <a:rPr dirty="0" smtClean="0" sz="2200" spc="10">
                <a:latin typeface="Calibri"/>
                <a:cs typeface="Calibri"/>
              </a:rPr>
              <a:t>o</a:t>
            </a:r>
            <a:r>
              <a:rPr dirty="0" smtClean="0" sz="2200" spc="0">
                <a:latin typeface="Calibri"/>
                <a:cs typeface="Calibri"/>
              </a:rPr>
              <a:t>r</a:t>
            </a:r>
            <a:r>
              <a:rPr dirty="0" smtClean="0" sz="2200" spc="-20">
                <a:latin typeface="Calibri"/>
                <a:cs typeface="Calibri"/>
              </a:rPr>
              <a:t> </a:t>
            </a:r>
            <a:r>
              <a:rPr dirty="0" smtClean="0" sz="2200" spc="5">
                <a:latin typeface="Calibri"/>
                <a:cs typeface="Calibri"/>
              </a:rPr>
              <a:t>102</a:t>
            </a:r>
            <a:r>
              <a:rPr dirty="0" smtClean="0" sz="2200" spc="0">
                <a:latin typeface="Calibri"/>
                <a:cs typeface="Calibri"/>
              </a:rPr>
              <a:t>4</a:t>
            </a:r>
            <a:r>
              <a:rPr dirty="0" smtClean="0" sz="2200" spc="-55">
                <a:latin typeface="Calibri"/>
                <a:cs typeface="Calibri"/>
              </a:rPr>
              <a:t> </a:t>
            </a:r>
            <a:r>
              <a:rPr dirty="0" smtClean="0" sz="2200" spc="0">
                <a:latin typeface="Calibri"/>
                <a:cs typeface="Calibri"/>
              </a:rPr>
              <a:t>*</a:t>
            </a:r>
            <a:r>
              <a:rPr dirty="0" smtClean="0" sz="2200" spc="10">
                <a:latin typeface="Calibri"/>
                <a:cs typeface="Calibri"/>
              </a:rPr>
              <a:t> </a:t>
            </a:r>
            <a:r>
              <a:rPr dirty="0" smtClean="0" sz="2200" spc="0">
                <a:latin typeface="Calibri"/>
                <a:cs typeface="Calibri"/>
              </a:rPr>
              <a:t>(</a:t>
            </a:r>
            <a:r>
              <a:rPr dirty="0" smtClean="0" sz="2200" spc="5">
                <a:latin typeface="Calibri"/>
                <a:cs typeface="Calibri"/>
              </a:rPr>
              <a:t>2</a:t>
            </a:r>
            <a:r>
              <a:rPr dirty="0" smtClean="0" sz="2200" spc="0">
                <a:latin typeface="Calibri"/>
                <a:cs typeface="Calibri"/>
              </a:rPr>
              <a:t>*</a:t>
            </a:r>
            <a:r>
              <a:rPr dirty="0" smtClean="0" sz="2200" spc="5">
                <a:latin typeface="Calibri"/>
                <a:cs typeface="Calibri"/>
              </a:rPr>
              <a:t>32</a:t>
            </a:r>
            <a:r>
              <a:rPr dirty="0" smtClean="0" sz="2200" spc="0">
                <a:latin typeface="Calibri"/>
                <a:cs typeface="Calibri"/>
              </a:rPr>
              <a:t>)</a:t>
            </a:r>
            <a:r>
              <a:rPr dirty="0" smtClean="0" sz="2200" spc="-65">
                <a:latin typeface="Calibri"/>
                <a:cs typeface="Calibri"/>
              </a:rPr>
              <a:t> </a:t>
            </a:r>
            <a:r>
              <a:rPr dirty="0" smtClean="0" sz="2200" spc="0">
                <a:latin typeface="Calibri"/>
                <a:cs typeface="Calibri"/>
              </a:rPr>
              <a:t>=</a:t>
            </a:r>
            <a:r>
              <a:rPr dirty="0" smtClean="0" sz="2200" spc="10">
                <a:latin typeface="Calibri"/>
                <a:cs typeface="Calibri"/>
              </a:rPr>
              <a:t> </a:t>
            </a:r>
            <a:r>
              <a:rPr dirty="0" smtClean="0" sz="2200" spc="5">
                <a:latin typeface="Calibri"/>
                <a:cs typeface="Calibri"/>
              </a:rPr>
              <a:t>65</a:t>
            </a:r>
            <a:r>
              <a:rPr dirty="0" smtClean="0" sz="2200" spc="0">
                <a:latin typeface="Calibri"/>
                <a:cs typeface="Calibri"/>
              </a:rPr>
              <a:t>,</a:t>
            </a:r>
            <a:r>
              <a:rPr dirty="0" smtClean="0" sz="2200" spc="5">
                <a:latin typeface="Calibri"/>
                <a:cs typeface="Calibri"/>
              </a:rPr>
              <a:t>53</a:t>
            </a:r>
            <a:r>
              <a:rPr dirty="0" smtClean="0" sz="2200" spc="0">
                <a:latin typeface="Calibri"/>
                <a:cs typeface="Calibri"/>
              </a:rPr>
              <a:t>6</a:t>
            </a:r>
            <a:r>
              <a:rPr dirty="0" smtClean="0" sz="2200" spc="-80">
                <a:latin typeface="Calibri"/>
                <a:cs typeface="Calibri"/>
              </a:rPr>
              <a:t> </a:t>
            </a:r>
            <a:r>
              <a:rPr dirty="0" smtClean="0" sz="2200" spc="10">
                <a:latin typeface="Calibri"/>
                <a:cs typeface="Calibri"/>
              </a:rPr>
              <a:t>m</a:t>
            </a:r>
            <a:r>
              <a:rPr dirty="0" smtClean="0" sz="2200" spc="-10">
                <a:latin typeface="Calibri"/>
                <a:cs typeface="Calibri"/>
              </a:rPr>
              <a:t>u</a:t>
            </a:r>
            <a:r>
              <a:rPr dirty="0" smtClean="0" sz="2200" spc="-5">
                <a:latin typeface="Calibri"/>
                <a:cs typeface="Calibri"/>
              </a:rPr>
              <a:t>l</a:t>
            </a:r>
            <a:r>
              <a:rPr dirty="0" smtClean="0" sz="2200" spc="-40">
                <a:latin typeface="Calibri"/>
                <a:cs typeface="Calibri"/>
              </a:rPr>
              <a:t>/</a:t>
            </a:r>
            <a:r>
              <a:rPr dirty="0" smtClean="0" sz="2200" spc="-5">
                <a:latin typeface="Calibri"/>
                <a:cs typeface="Calibri"/>
              </a:rPr>
              <a:t>a</a:t>
            </a:r>
            <a:r>
              <a:rPr dirty="0" smtClean="0" sz="2200" spc="-10">
                <a:latin typeface="Calibri"/>
                <a:cs typeface="Calibri"/>
              </a:rPr>
              <a:t>d</a:t>
            </a:r>
            <a:r>
              <a:rPr dirty="0" smtClean="0" sz="2200" spc="0">
                <a:latin typeface="Calibri"/>
                <a:cs typeface="Calibri"/>
              </a:rPr>
              <a:t>d</a:t>
            </a:r>
            <a:r>
              <a:rPr dirty="0" smtClean="0" sz="2200" spc="-30">
                <a:latin typeface="Calibri"/>
                <a:cs typeface="Calibri"/>
              </a:rPr>
              <a:t> </a:t>
            </a:r>
            <a:r>
              <a:rPr dirty="0" smtClean="0" sz="2200" spc="10">
                <a:latin typeface="Calibri"/>
                <a:cs typeface="Calibri"/>
              </a:rPr>
              <a:t>o</a:t>
            </a:r>
            <a:r>
              <a:rPr dirty="0" smtClean="0" sz="2200" spc="-10">
                <a:latin typeface="Calibri"/>
                <a:cs typeface="Calibri"/>
              </a:rPr>
              <a:t>p</a:t>
            </a:r>
            <a:r>
              <a:rPr dirty="0" smtClean="0" sz="2200" spc="5">
                <a:latin typeface="Calibri"/>
                <a:cs typeface="Calibri"/>
              </a:rPr>
              <a:t>e</a:t>
            </a:r>
            <a:r>
              <a:rPr dirty="0" smtClean="0" sz="2200" spc="-50">
                <a:latin typeface="Calibri"/>
                <a:cs typeface="Calibri"/>
              </a:rPr>
              <a:t>r</a:t>
            </a:r>
            <a:r>
              <a:rPr dirty="0" smtClean="0" sz="2200" spc="-30">
                <a:latin typeface="Calibri"/>
                <a:cs typeface="Calibri"/>
              </a:rPr>
              <a:t>a</a:t>
            </a:r>
            <a:r>
              <a:rPr dirty="0" smtClean="0" sz="2200" spc="0">
                <a:latin typeface="Calibri"/>
                <a:cs typeface="Calibri"/>
              </a:rPr>
              <a:t>t</a:t>
            </a:r>
            <a:r>
              <a:rPr dirty="0" smtClean="0" sz="2200" spc="-5">
                <a:latin typeface="Calibri"/>
                <a:cs typeface="Calibri"/>
              </a:rPr>
              <a:t>i</a:t>
            </a:r>
            <a:r>
              <a:rPr dirty="0" smtClean="0" sz="2200" spc="10">
                <a:latin typeface="Calibri"/>
                <a:cs typeface="Calibri"/>
              </a:rPr>
              <a:t>o</a:t>
            </a:r>
            <a:r>
              <a:rPr dirty="0" smtClean="0" sz="2200" spc="-10">
                <a:latin typeface="Calibri"/>
                <a:cs typeface="Calibri"/>
              </a:rPr>
              <a:t>n</a:t>
            </a:r>
            <a:r>
              <a:rPr dirty="0" smtClean="0" sz="2200" spc="0">
                <a:latin typeface="Calibri"/>
                <a:cs typeface="Calibri"/>
              </a:rPr>
              <a:t>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5023" rIns="0" bIns="0" rtlCol="0" vert="horz">
            <a:noAutofit/>
          </a:bodyPr>
          <a:lstStyle/>
          <a:p>
            <a:pPr marL="1617345">
              <a:lnSpc>
                <a:spcPct val="100000"/>
              </a:lnSpc>
            </a:pPr>
            <a:r>
              <a:rPr dirty="0" smtClean="0" sz="3600">
                <a:solidFill>
                  <a:srgbClr val="FFFFFF"/>
                </a:solidFill>
                <a:latin typeface="Calibri"/>
                <a:cs typeface="Calibri"/>
              </a:rPr>
              <a:t>Sh</a:t>
            </a:r>
            <a:r>
              <a:rPr dirty="0" smtClean="0" sz="3600" spc="-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3600" spc="-7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3600" spc="-1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3600" spc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3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600" spc="-4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3600" spc="-1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3600" spc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3600" spc="-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3600" spc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3600" spc="-2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mtClean="0" sz="3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3600" spc="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3600" spc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36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600" spc="-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3600" spc="5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sz="3600" spc="-7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3600" spc="-1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36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3600" spc="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3600" spc="-1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3600" spc="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3600" spc="-2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1" y="4664080"/>
            <a:ext cx="2966720" cy="49910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91700"/>
              </a:lnSpc>
            </a:pPr>
            <a:r>
              <a:rPr dirty="0" smtClean="0" sz="1200">
                <a:latin typeface="Arial"/>
                <a:cs typeface="Arial"/>
              </a:rPr>
              <a:t>©</a:t>
            </a:r>
            <a:r>
              <a:rPr dirty="0" smtClean="0" sz="1200" spc="5">
                <a:latin typeface="Arial"/>
                <a:cs typeface="Arial"/>
              </a:rPr>
              <a:t> </a:t>
            </a:r>
            <a:r>
              <a:rPr dirty="0" smtClean="0" sz="1200" spc="-5">
                <a:latin typeface="Arial"/>
                <a:cs typeface="Arial"/>
              </a:rPr>
              <a:t>D</a:t>
            </a:r>
            <a:r>
              <a:rPr dirty="0" smtClean="0" sz="1200" spc="0">
                <a:latin typeface="Arial"/>
                <a:cs typeface="Arial"/>
              </a:rPr>
              <a:t>av</a:t>
            </a:r>
            <a:r>
              <a:rPr dirty="0" smtClean="0" sz="1200" spc="20">
                <a:latin typeface="Arial"/>
                <a:cs typeface="Arial"/>
              </a:rPr>
              <a:t>i</a:t>
            </a:r>
            <a:r>
              <a:rPr dirty="0" smtClean="0" sz="1200" spc="0">
                <a:latin typeface="Arial"/>
                <a:cs typeface="Arial"/>
              </a:rPr>
              <a:t>d</a:t>
            </a:r>
            <a:r>
              <a:rPr dirty="0" smtClean="0" sz="1200" spc="-45">
                <a:latin typeface="Arial"/>
                <a:cs typeface="Arial"/>
              </a:rPr>
              <a:t> </a:t>
            </a:r>
            <a:r>
              <a:rPr dirty="0" smtClean="0" sz="1200" spc="-10">
                <a:latin typeface="Arial"/>
                <a:cs typeface="Arial"/>
              </a:rPr>
              <a:t>K</a:t>
            </a:r>
            <a:r>
              <a:rPr dirty="0" smtClean="0" sz="1200" spc="20">
                <a:latin typeface="Arial"/>
                <a:cs typeface="Arial"/>
              </a:rPr>
              <a:t>i</a:t>
            </a:r>
            <a:r>
              <a:rPr dirty="0" smtClean="0" sz="1200" spc="5">
                <a:latin typeface="Arial"/>
                <a:cs typeface="Arial"/>
              </a:rPr>
              <a:t>r</a:t>
            </a:r>
            <a:r>
              <a:rPr dirty="0" smtClean="0" sz="1200" spc="0">
                <a:latin typeface="Arial"/>
                <a:cs typeface="Arial"/>
              </a:rPr>
              <a:t>k/</a:t>
            </a:r>
            <a:r>
              <a:rPr dirty="0" smtClean="0" sz="1200" spc="-5">
                <a:latin typeface="Arial"/>
                <a:cs typeface="Arial"/>
              </a:rPr>
              <a:t>N</a:t>
            </a:r>
            <a:r>
              <a:rPr dirty="0" smtClean="0" sz="1200" spc="-10">
                <a:latin typeface="Arial"/>
                <a:cs typeface="Arial"/>
              </a:rPr>
              <a:t>V</a:t>
            </a:r>
            <a:r>
              <a:rPr dirty="0" smtClean="0" sz="1200" spc="0">
                <a:latin typeface="Arial"/>
                <a:cs typeface="Arial"/>
              </a:rPr>
              <a:t>I</a:t>
            </a:r>
            <a:r>
              <a:rPr dirty="0" smtClean="0" sz="1200" spc="-5">
                <a:latin typeface="Arial"/>
                <a:cs typeface="Arial"/>
              </a:rPr>
              <a:t>D</a:t>
            </a:r>
            <a:r>
              <a:rPr dirty="0" smtClean="0" sz="1200" spc="0">
                <a:latin typeface="Arial"/>
                <a:cs typeface="Arial"/>
              </a:rPr>
              <a:t>IA</a:t>
            </a:r>
            <a:r>
              <a:rPr dirty="0" smtClean="0" sz="1200" spc="-80">
                <a:latin typeface="Arial"/>
                <a:cs typeface="Arial"/>
              </a:rPr>
              <a:t> </a:t>
            </a:r>
            <a:r>
              <a:rPr dirty="0" smtClean="0" sz="1200" spc="0">
                <a:latin typeface="Arial"/>
                <a:cs typeface="Arial"/>
              </a:rPr>
              <a:t>and</a:t>
            </a:r>
            <a:r>
              <a:rPr dirty="0" smtClean="0" sz="1200" spc="-20">
                <a:latin typeface="Arial"/>
                <a:cs typeface="Arial"/>
              </a:rPr>
              <a:t> </a:t>
            </a:r>
            <a:r>
              <a:rPr dirty="0" smtClean="0" sz="1200" spc="40">
                <a:latin typeface="Arial"/>
                <a:cs typeface="Arial"/>
              </a:rPr>
              <a:t>W</a:t>
            </a:r>
            <a:r>
              <a:rPr dirty="0" smtClean="0" sz="1200" spc="0">
                <a:latin typeface="Arial"/>
                <a:cs typeface="Arial"/>
              </a:rPr>
              <a:t>en</a:t>
            </a:r>
            <a:r>
              <a:rPr dirty="0" smtClean="0" sz="1200" spc="-20">
                <a:latin typeface="Arial"/>
                <a:cs typeface="Arial"/>
              </a:rPr>
              <a:t>-</a:t>
            </a:r>
            <a:r>
              <a:rPr dirty="0" smtClean="0" sz="1200" spc="-40">
                <a:latin typeface="Arial"/>
                <a:cs typeface="Arial"/>
              </a:rPr>
              <a:t>m</a:t>
            </a:r>
            <a:r>
              <a:rPr dirty="0" smtClean="0" sz="1200" spc="0">
                <a:latin typeface="Arial"/>
                <a:cs typeface="Arial"/>
              </a:rPr>
              <a:t>ei</a:t>
            </a:r>
            <a:r>
              <a:rPr dirty="0" smtClean="0" sz="1200" spc="-25">
                <a:latin typeface="Arial"/>
                <a:cs typeface="Arial"/>
              </a:rPr>
              <a:t> </a:t>
            </a:r>
            <a:r>
              <a:rPr dirty="0" smtClean="0" sz="1200" spc="-5">
                <a:latin typeface="Arial"/>
                <a:cs typeface="Arial"/>
              </a:rPr>
              <a:t>W</a:t>
            </a:r>
            <a:r>
              <a:rPr dirty="0" smtClean="0" sz="1200" spc="0">
                <a:latin typeface="Arial"/>
                <a:cs typeface="Arial"/>
              </a:rPr>
              <a:t>.</a:t>
            </a:r>
            <a:r>
              <a:rPr dirty="0" smtClean="0" sz="1200" spc="-70">
                <a:latin typeface="Arial"/>
                <a:cs typeface="Arial"/>
              </a:rPr>
              <a:t> </a:t>
            </a:r>
            <a:r>
              <a:rPr dirty="0" smtClean="0" sz="1200" spc="-5">
                <a:latin typeface="Arial"/>
                <a:cs typeface="Arial"/>
              </a:rPr>
              <a:t>H</a:t>
            </a:r>
            <a:r>
              <a:rPr dirty="0" smtClean="0" sz="1200" spc="-30">
                <a:latin typeface="Arial"/>
                <a:cs typeface="Arial"/>
              </a:rPr>
              <a:t>w</a:t>
            </a:r>
            <a:r>
              <a:rPr dirty="0" smtClean="0" sz="1200" spc="-20">
                <a:latin typeface="Arial"/>
                <a:cs typeface="Arial"/>
              </a:rPr>
              <a:t>u</a:t>
            </a:r>
            <a:r>
              <a:rPr dirty="0" smtClean="0" baseline="-3472" sz="3600" spc="-1762">
                <a:latin typeface="Calibri"/>
                <a:cs typeface="Calibri"/>
              </a:rPr>
              <a:t>*</a:t>
            </a:r>
            <a:r>
              <a:rPr dirty="0" smtClean="0" sz="1200" spc="0">
                <a:latin typeface="Arial"/>
                <a:cs typeface="Arial"/>
              </a:rPr>
              <a:t>,</a:t>
            </a:r>
            <a:r>
              <a:rPr dirty="0" smtClean="0" sz="1200" spc="0">
                <a:latin typeface="Arial"/>
                <a:cs typeface="Arial"/>
              </a:rPr>
              <a:t> </a:t>
            </a:r>
            <a:r>
              <a:rPr dirty="0" smtClean="0" sz="1200" spc="-10">
                <a:latin typeface="Arial"/>
                <a:cs typeface="Arial"/>
              </a:rPr>
              <a:t>E</a:t>
            </a:r>
            <a:r>
              <a:rPr dirty="0" smtClean="0" sz="1200" spc="-5">
                <a:latin typeface="Arial"/>
                <a:cs typeface="Arial"/>
              </a:rPr>
              <a:t>C</a:t>
            </a:r>
            <a:r>
              <a:rPr dirty="0" smtClean="0" sz="1200" spc="-10">
                <a:latin typeface="Arial"/>
                <a:cs typeface="Arial"/>
              </a:rPr>
              <a:t>E</a:t>
            </a:r>
            <a:r>
              <a:rPr dirty="0" smtClean="0" sz="1200" spc="0">
                <a:latin typeface="Arial"/>
                <a:cs typeface="Arial"/>
              </a:rPr>
              <a:t>408/</a:t>
            </a:r>
            <a:r>
              <a:rPr dirty="0" smtClean="0" sz="1200" spc="-5">
                <a:latin typeface="Arial"/>
                <a:cs typeface="Arial"/>
              </a:rPr>
              <a:t>C</a:t>
            </a:r>
            <a:r>
              <a:rPr dirty="0" smtClean="0" sz="1200" spc="-10">
                <a:latin typeface="Arial"/>
                <a:cs typeface="Arial"/>
              </a:rPr>
              <a:t>S</a:t>
            </a:r>
            <a:r>
              <a:rPr dirty="0" smtClean="0" sz="1200" spc="0">
                <a:latin typeface="Arial"/>
                <a:cs typeface="Arial"/>
              </a:rPr>
              <a:t>483/</a:t>
            </a:r>
            <a:r>
              <a:rPr dirty="0" smtClean="0" sz="1200" spc="-10">
                <a:latin typeface="Arial"/>
                <a:cs typeface="Arial"/>
              </a:rPr>
              <a:t>E</a:t>
            </a:r>
            <a:r>
              <a:rPr dirty="0" smtClean="0" sz="1200" spc="-5">
                <a:latin typeface="Arial"/>
                <a:cs typeface="Arial"/>
              </a:rPr>
              <a:t>C</a:t>
            </a:r>
            <a:r>
              <a:rPr dirty="0" smtClean="0" sz="1200" spc="-10">
                <a:latin typeface="Arial"/>
                <a:cs typeface="Arial"/>
              </a:rPr>
              <a:t>E</a:t>
            </a:r>
            <a:r>
              <a:rPr dirty="0" smtClean="0" sz="1200" spc="0">
                <a:latin typeface="Arial"/>
                <a:cs typeface="Arial"/>
              </a:rPr>
              <a:t>498a</a:t>
            </a:r>
            <a:r>
              <a:rPr dirty="0" smtClean="0" sz="1200" spc="20">
                <a:latin typeface="Arial"/>
                <a:cs typeface="Arial"/>
              </a:rPr>
              <a:t>l</a:t>
            </a:r>
            <a:r>
              <a:rPr dirty="0" smtClean="0" sz="1200" spc="0">
                <a:latin typeface="Arial"/>
                <a:cs typeface="Arial"/>
              </a:rPr>
              <a:t>,</a:t>
            </a:r>
            <a:r>
              <a:rPr dirty="0" smtClean="0" sz="1200" spc="-70">
                <a:latin typeface="Arial"/>
                <a:cs typeface="Arial"/>
              </a:rPr>
              <a:t> </a:t>
            </a:r>
            <a:r>
              <a:rPr dirty="0" smtClean="0" sz="1200" spc="0">
                <a:latin typeface="Arial"/>
                <a:cs typeface="Arial"/>
              </a:rPr>
              <a:t>2007</a:t>
            </a:r>
            <a:r>
              <a:rPr dirty="0" smtClean="0" sz="1200" spc="5">
                <a:latin typeface="Arial"/>
                <a:cs typeface="Arial"/>
              </a:rPr>
              <a:t>-</a:t>
            </a:r>
            <a:r>
              <a:rPr dirty="0" smtClean="0" sz="1200" spc="0">
                <a:latin typeface="Arial"/>
                <a:cs typeface="Arial"/>
              </a:rPr>
              <a:t>2012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3940" y="4653533"/>
            <a:ext cx="3701415" cy="393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00" spc="-10">
                <a:latin typeface="Calibri"/>
                <a:cs typeface="Calibri"/>
              </a:rPr>
              <a:t>C</a:t>
            </a:r>
            <a:r>
              <a:rPr dirty="0" smtClean="0" sz="2400" spc="5">
                <a:latin typeface="Calibri"/>
                <a:cs typeface="Calibri"/>
              </a:rPr>
              <a:t>o</a:t>
            </a:r>
            <a:r>
              <a:rPr dirty="0" smtClean="0" sz="2400" spc="-15">
                <a:latin typeface="Calibri"/>
                <a:cs typeface="Calibri"/>
              </a:rPr>
              <a:t>n</a:t>
            </a:r>
            <a:r>
              <a:rPr dirty="0" smtClean="0" sz="2400" spc="10">
                <a:latin typeface="Calibri"/>
                <a:cs typeface="Calibri"/>
              </a:rPr>
              <a:t>f</a:t>
            </a:r>
            <a:r>
              <a:rPr dirty="0" smtClean="0" sz="2400" spc="0">
                <a:latin typeface="Calibri"/>
                <a:cs typeface="Calibri"/>
              </a:rPr>
              <a:t>i</a:t>
            </a:r>
            <a:r>
              <a:rPr dirty="0" smtClean="0" sz="2400" spc="-5">
                <a:latin typeface="Calibri"/>
                <a:cs typeface="Calibri"/>
              </a:rPr>
              <a:t>g</a:t>
            </a:r>
            <a:r>
              <a:rPr dirty="0" smtClean="0" sz="2400" spc="10">
                <a:latin typeface="Calibri"/>
                <a:cs typeface="Calibri"/>
              </a:rPr>
              <a:t>u</a:t>
            </a:r>
            <a:r>
              <a:rPr dirty="0" smtClean="0" sz="2400" spc="-55">
                <a:latin typeface="Calibri"/>
                <a:cs typeface="Calibri"/>
              </a:rPr>
              <a:t>r</a:t>
            </a:r>
            <a:r>
              <a:rPr dirty="0" smtClean="0" sz="2400" spc="0">
                <a:latin typeface="Calibri"/>
                <a:cs typeface="Calibri"/>
              </a:rPr>
              <a:t>a</a:t>
            </a:r>
            <a:r>
              <a:rPr dirty="0" smtClean="0" sz="2400" spc="10">
                <a:latin typeface="Calibri"/>
                <a:cs typeface="Calibri"/>
              </a:rPr>
              <a:t>b</a:t>
            </a:r>
            <a:r>
              <a:rPr dirty="0" smtClean="0" sz="2400" spc="0">
                <a:latin typeface="Calibri"/>
                <a:cs typeface="Calibri"/>
              </a:rPr>
              <a:t>le</a:t>
            </a:r>
            <a:r>
              <a:rPr dirty="0" smtClean="0" sz="2400" spc="-35">
                <a:latin typeface="Calibri"/>
                <a:cs typeface="Calibri"/>
              </a:rPr>
              <a:t> </a:t>
            </a:r>
            <a:r>
              <a:rPr dirty="0" smtClean="0" sz="2400" spc="-20">
                <a:latin typeface="Calibri"/>
                <a:cs typeface="Calibri"/>
              </a:rPr>
              <a:t>v</a:t>
            </a:r>
            <a:r>
              <a:rPr dirty="0" smtClean="0" sz="2400" spc="-10">
                <a:latin typeface="Calibri"/>
                <a:cs typeface="Calibri"/>
              </a:rPr>
              <a:t>s</a:t>
            </a:r>
            <a:r>
              <a:rPr dirty="0" smtClean="0" sz="2400" spc="-20">
                <a:latin typeface="Calibri"/>
                <a:cs typeface="Calibri"/>
              </a:rPr>
              <a:t> </a:t>
            </a:r>
            <a:r>
              <a:rPr dirty="0" smtClean="0" sz="2400" spc="-5">
                <a:latin typeface="Calibri"/>
                <a:cs typeface="Calibri"/>
              </a:rPr>
              <a:t>L</a:t>
            </a:r>
            <a:r>
              <a:rPr dirty="0" smtClean="0" sz="2400" spc="-10">
                <a:latin typeface="Calibri"/>
                <a:cs typeface="Calibri"/>
              </a:rPr>
              <a:t>1</a:t>
            </a:r>
            <a:r>
              <a:rPr dirty="0" smtClean="0" sz="2400" spc="-10">
                <a:latin typeface="Calibri"/>
                <a:cs typeface="Calibri"/>
              </a:rPr>
              <a:t>,</a:t>
            </a:r>
            <a:r>
              <a:rPr dirty="0" smtClean="0" sz="2400" spc="-15">
                <a:latin typeface="Calibri"/>
                <a:cs typeface="Calibri"/>
              </a:rPr>
              <a:t> </a:t>
            </a:r>
            <a:r>
              <a:rPr dirty="0" smtClean="0" sz="2400" spc="-25">
                <a:latin typeface="Calibri"/>
                <a:cs typeface="Calibri"/>
              </a:rPr>
              <a:t>t</a:t>
            </a:r>
            <a:r>
              <a:rPr dirty="0" smtClean="0" sz="2400" spc="5">
                <a:latin typeface="Calibri"/>
                <a:cs typeface="Calibri"/>
              </a:rPr>
              <a:t>o</a:t>
            </a:r>
            <a:r>
              <a:rPr dirty="0" smtClean="0" sz="2400" spc="-25">
                <a:latin typeface="Calibri"/>
                <a:cs typeface="Calibri"/>
              </a:rPr>
              <a:t>t</a:t>
            </a:r>
            <a:r>
              <a:rPr dirty="0" smtClean="0" sz="2400" spc="0">
                <a:latin typeface="Calibri"/>
                <a:cs typeface="Calibri"/>
              </a:rPr>
              <a:t>al</a:t>
            </a:r>
            <a:r>
              <a:rPr dirty="0" smtClean="0" sz="2400" spc="-65">
                <a:latin typeface="Calibri"/>
                <a:cs typeface="Calibri"/>
              </a:rPr>
              <a:t> </a:t>
            </a:r>
            <a:r>
              <a:rPr dirty="0" smtClean="0" sz="2400" spc="-10">
                <a:latin typeface="Calibri"/>
                <a:cs typeface="Calibri"/>
              </a:rPr>
              <a:t>6</a:t>
            </a:r>
            <a:r>
              <a:rPr dirty="0" smtClean="0" sz="2400" spc="-10">
                <a:latin typeface="Calibri"/>
                <a:cs typeface="Calibri"/>
              </a:rPr>
              <a:t>4</a:t>
            </a:r>
            <a:r>
              <a:rPr dirty="0" smtClean="0" sz="2400" spc="-15">
                <a:latin typeface="Calibri"/>
                <a:cs typeface="Calibri"/>
              </a:rPr>
              <a:t>K</a:t>
            </a:r>
            <a:r>
              <a:rPr dirty="0" smtClean="0" baseline="17857" sz="2100" spc="-1064">
                <a:latin typeface="Times New Roman"/>
                <a:cs typeface="Times New Roman"/>
              </a:rPr>
              <a:t>1</a:t>
            </a:r>
            <a:r>
              <a:rPr dirty="0" smtClean="0" sz="2400" spc="-675">
                <a:latin typeface="Calibri"/>
                <a:cs typeface="Calibri"/>
              </a:rPr>
              <a:t>B</a:t>
            </a:r>
            <a:r>
              <a:rPr dirty="0" smtClean="0" baseline="17857" sz="2100" spc="-15">
                <a:latin typeface="Times New Roman"/>
                <a:cs typeface="Times New Roman"/>
              </a:rPr>
              <a:t>1</a:t>
            </a:r>
            <a:endParaRPr baseline="17857" sz="2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922782"/>
            <a:ext cx="8086090" cy="3684904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</a:tabLst>
            </a:pPr>
            <a:r>
              <a:rPr dirty="0" smtClean="0" sz="2400" spc="-45">
                <a:latin typeface="Calibri"/>
                <a:cs typeface="Calibri"/>
              </a:rPr>
              <a:t>E</a:t>
            </a:r>
            <a:r>
              <a:rPr dirty="0" smtClean="0" sz="2400" spc="-15">
                <a:latin typeface="Calibri"/>
                <a:cs typeface="Calibri"/>
              </a:rPr>
              <a:t>a</a:t>
            </a:r>
            <a:r>
              <a:rPr dirty="0" smtClean="0" sz="2400" spc="-20">
                <a:latin typeface="Calibri"/>
                <a:cs typeface="Calibri"/>
              </a:rPr>
              <a:t>c</a:t>
            </a:r>
            <a:r>
              <a:rPr dirty="0" smtClean="0" sz="2400" spc="0">
                <a:latin typeface="Calibri"/>
                <a:cs typeface="Calibri"/>
              </a:rPr>
              <a:t>h</a:t>
            </a:r>
            <a:r>
              <a:rPr dirty="0" smtClean="0" sz="2400" spc="-5">
                <a:latin typeface="Calibri"/>
                <a:cs typeface="Calibri"/>
              </a:rPr>
              <a:t> </a:t>
            </a:r>
            <a:r>
              <a:rPr dirty="0" smtClean="0" sz="2400" spc="0">
                <a:latin typeface="Calibri"/>
                <a:cs typeface="Calibri"/>
              </a:rPr>
              <a:t>SM</a:t>
            </a:r>
            <a:r>
              <a:rPr dirty="0" smtClean="0" sz="2400" spc="-5">
                <a:latin typeface="Calibri"/>
                <a:cs typeface="Calibri"/>
              </a:rPr>
              <a:t> </a:t>
            </a:r>
            <a:r>
              <a:rPr dirty="0" smtClean="0" sz="2400" spc="0">
                <a:latin typeface="Calibri"/>
                <a:cs typeface="Calibri"/>
              </a:rPr>
              <a:t>in</a:t>
            </a:r>
            <a:r>
              <a:rPr dirty="0" smtClean="0" sz="2400" spc="-5">
                <a:latin typeface="Calibri"/>
                <a:cs typeface="Calibri"/>
              </a:rPr>
              <a:t> </a:t>
            </a:r>
            <a:r>
              <a:rPr dirty="0" smtClean="0" sz="2400" spc="-25">
                <a:latin typeface="Calibri"/>
                <a:cs typeface="Calibri"/>
              </a:rPr>
              <a:t>F</a:t>
            </a:r>
            <a:r>
              <a:rPr dirty="0" smtClean="0" sz="2400" spc="-10">
                <a:latin typeface="Calibri"/>
                <a:cs typeface="Calibri"/>
              </a:rPr>
              <a:t>e</a:t>
            </a:r>
            <a:r>
              <a:rPr dirty="0" smtClean="0" sz="2400" spc="-15">
                <a:latin typeface="Calibri"/>
                <a:cs typeface="Calibri"/>
              </a:rPr>
              <a:t>rmi</a:t>
            </a:r>
            <a:r>
              <a:rPr dirty="0" smtClean="0" sz="2400" spc="-40">
                <a:latin typeface="Calibri"/>
                <a:cs typeface="Calibri"/>
              </a:rPr>
              <a:t> </a:t>
            </a:r>
            <a:r>
              <a:rPr dirty="0" smtClean="0" sz="2400" spc="10">
                <a:latin typeface="Calibri"/>
                <a:cs typeface="Calibri"/>
              </a:rPr>
              <a:t>h</a:t>
            </a:r>
            <a:r>
              <a:rPr dirty="0" smtClean="0" sz="2400" spc="0">
                <a:latin typeface="Calibri"/>
                <a:cs typeface="Calibri"/>
              </a:rPr>
              <a:t>as</a:t>
            </a:r>
            <a:r>
              <a:rPr dirty="0" smtClean="0" sz="2400" spc="-20">
                <a:latin typeface="Calibri"/>
                <a:cs typeface="Calibri"/>
              </a:rPr>
              <a:t> </a:t>
            </a:r>
            <a:r>
              <a:rPr dirty="0" smtClean="0" sz="2400" spc="-10">
                <a:latin typeface="Calibri"/>
                <a:cs typeface="Calibri"/>
              </a:rPr>
              <a:t>1</a:t>
            </a:r>
            <a:r>
              <a:rPr dirty="0" smtClean="0" sz="2400" spc="-10">
                <a:latin typeface="Calibri"/>
                <a:cs typeface="Calibri"/>
              </a:rPr>
              <a:t>6</a:t>
            </a:r>
            <a:r>
              <a:rPr dirty="0" smtClean="0" sz="2400" spc="-15">
                <a:latin typeface="Calibri"/>
                <a:cs typeface="Calibri"/>
              </a:rPr>
              <a:t>KB</a:t>
            </a:r>
            <a:r>
              <a:rPr dirty="0" smtClean="0" sz="2400" spc="-25">
                <a:latin typeface="Calibri"/>
                <a:cs typeface="Calibri"/>
              </a:rPr>
              <a:t> </a:t>
            </a:r>
            <a:r>
              <a:rPr dirty="0" smtClean="0" sz="2400" spc="5">
                <a:latin typeface="Calibri"/>
                <a:cs typeface="Calibri"/>
              </a:rPr>
              <a:t>o</a:t>
            </a:r>
            <a:r>
              <a:rPr dirty="0" smtClean="0" sz="2400" spc="-10">
                <a:latin typeface="Calibri"/>
                <a:cs typeface="Calibri"/>
              </a:rPr>
              <a:t>r</a:t>
            </a:r>
            <a:r>
              <a:rPr dirty="0" smtClean="0" sz="2400" spc="-15">
                <a:latin typeface="Calibri"/>
                <a:cs typeface="Calibri"/>
              </a:rPr>
              <a:t> </a:t>
            </a:r>
            <a:r>
              <a:rPr dirty="0" smtClean="0" sz="2400" spc="-10">
                <a:latin typeface="Calibri"/>
                <a:cs typeface="Calibri"/>
              </a:rPr>
              <a:t>4</a:t>
            </a:r>
            <a:r>
              <a:rPr dirty="0" smtClean="0" sz="2400" spc="-10">
                <a:latin typeface="Calibri"/>
                <a:cs typeface="Calibri"/>
              </a:rPr>
              <a:t>8</a:t>
            </a:r>
            <a:r>
              <a:rPr dirty="0" smtClean="0" sz="2400" spc="-15">
                <a:latin typeface="Calibri"/>
                <a:cs typeface="Calibri"/>
              </a:rPr>
              <a:t>KB</a:t>
            </a:r>
            <a:r>
              <a:rPr dirty="0" smtClean="0" sz="2400" spc="-50">
                <a:latin typeface="Calibri"/>
                <a:cs typeface="Calibri"/>
              </a:rPr>
              <a:t> </a:t>
            </a:r>
            <a:r>
              <a:rPr dirty="0" smtClean="0" sz="2400" spc="-5">
                <a:latin typeface="Calibri"/>
                <a:cs typeface="Calibri"/>
              </a:rPr>
              <a:t>s</a:t>
            </a:r>
            <a:r>
              <a:rPr dirty="0" smtClean="0" sz="2400" spc="10">
                <a:latin typeface="Calibri"/>
                <a:cs typeface="Calibri"/>
              </a:rPr>
              <a:t>h</a:t>
            </a:r>
            <a:r>
              <a:rPr dirty="0" smtClean="0" sz="2400" spc="-15">
                <a:latin typeface="Calibri"/>
                <a:cs typeface="Calibri"/>
              </a:rPr>
              <a:t>a</a:t>
            </a:r>
            <a:r>
              <a:rPr dirty="0" smtClean="0" sz="2400" spc="-35">
                <a:latin typeface="Calibri"/>
                <a:cs typeface="Calibri"/>
              </a:rPr>
              <a:t>r</a:t>
            </a:r>
            <a:r>
              <a:rPr dirty="0" smtClean="0" sz="2400" spc="-10">
                <a:latin typeface="Calibri"/>
                <a:cs typeface="Calibri"/>
              </a:rPr>
              <a:t>e</a:t>
            </a:r>
            <a:r>
              <a:rPr dirty="0" smtClean="0" sz="2400" spc="0">
                <a:latin typeface="Calibri"/>
                <a:cs typeface="Calibri"/>
              </a:rPr>
              <a:t>d</a:t>
            </a:r>
            <a:r>
              <a:rPr dirty="0" smtClean="0" sz="2400" spc="-5">
                <a:latin typeface="Calibri"/>
                <a:cs typeface="Calibri"/>
              </a:rPr>
              <a:t> </a:t>
            </a:r>
            <a:r>
              <a:rPr dirty="0" smtClean="0" sz="2400" spc="-20">
                <a:latin typeface="Calibri"/>
                <a:cs typeface="Calibri"/>
              </a:rPr>
              <a:t>m</a:t>
            </a:r>
            <a:r>
              <a:rPr dirty="0" smtClean="0" sz="2400" spc="-10">
                <a:latin typeface="Calibri"/>
                <a:cs typeface="Calibri"/>
              </a:rPr>
              <a:t>e</a:t>
            </a:r>
            <a:r>
              <a:rPr dirty="0" smtClean="0" sz="2400" spc="0">
                <a:latin typeface="Calibri"/>
                <a:cs typeface="Calibri"/>
              </a:rPr>
              <a:t>m</a:t>
            </a:r>
            <a:r>
              <a:rPr dirty="0" smtClean="0" sz="2400" spc="5">
                <a:latin typeface="Calibri"/>
                <a:cs typeface="Calibri"/>
              </a:rPr>
              <a:t>o</a:t>
            </a:r>
            <a:r>
              <a:rPr dirty="0" smtClean="0" sz="2400" spc="-10">
                <a:latin typeface="Calibri"/>
                <a:cs typeface="Calibri"/>
              </a:rPr>
              <a:t>r</a:t>
            </a:r>
            <a:r>
              <a:rPr dirty="0" smtClean="0" sz="2400" spc="-25">
                <a:latin typeface="Calibri"/>
                <a:cs typeface="Calibri"/>
              </a:rPr>
              <a:t>y</a:t>
            </a:r>
            <a:r>
              <a:rPr dirty="0" smtClean="0" sz="2400" spc="0">
                <a:latin typeface="Calibri"/>
                <a:cs typeface="Calibri"/>
              </a:rPr>
              <a:t>*</a:t>
            </a:r>
            <a:endParaRPr sz="24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756285" algn="l"/>
              </a:tabLst>
            </a:pPr>
            <a:r>
              <a:rPr dirty="0" smtClean="0" sz="1800" spc="-15">
                <a:latin typeface="Calibri"/>
                <a:cs typeface="Calibri"/>
              </a:rPr>
              <a:t>S</a:t>
            </a:r>
            <a:r>
              <a:rPr dirty="0" smtClean="0" sz="1800" spc="-20">
                <a:latin typeface="Calibri"/>
                <a:cs typeface="Calibri"/>
              </a:rPr>
              <a:t>M</a:t>
            </a:r>
            <a:r>
              <a:rPr dirty="0" smtClean="0" sz="1800" spc="20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s</a:t>
            </a:r>
            <a:r>
              <a:rPr dirty="0" smtClean="0" sz="1800" spc="-5">
                <a:latin typeface="Calibri"/>
                <a:cs typeface="Calibri"/>
              </a:rPr>
              <a:t>i</a:t>
            </a:r>
            <a:r>
              <a:rPr dirty="0" smtClean="0" sz="1800" spc="-40">
                <a:latin typeface="Calibri"/>
                <a:cs typeface="Calibri"/>
              </a:rPr>
              <a:t>z</a:t>
            </a:r>
            <a:r>
              <a:rPr dirty="0" smtClean="0" sz="1800" spc="-10">
                <a:latin typeface="Calibri"/>
                <a:cs typeface="Calibri"/>
              </a:rPr>
              <a:t>e</a:t>
            </a:r>
            <a:r>
              <a:rPr dirty="0" smtClean="0" sz="1800" spc="15">
                <a:latin typeface="Calibri"/>
                <a:cs typeface="Calibri"/>
              </a:rPr>
              <a:t> </a:t>
            </a:r>
            <a:r>
              <a:rPr dirty="0" smtClean="0" sz="1800" spc="-5">
                <a:latin typeface="Calibri"/>
                <a:cs typeface="Calibri"/>
              </a:rPr>
              <a:t>i</a:t>
            </a:r>
            <a:r>
              <a:rPr dirty="0" smtClean="0" sz="1800" spc="0">
                <a:latin typeface="Calibri"/>
                <a:cs typeface="Calibri"/>
              </a:rPr>
              <a:t>s</a:t>
            </a:r>
            <a:r>
              <a:rPr dirty="0" smtClean="0" sz="1800" spc="-10">
                <a:latin typeface="Calibri"/>
                <a:cs typeface="Calibri"/>
              </a:rPr>
              <a:t> </a:t>
            </a:r>
            <a:r>
              <a:rPr dirty="0" smtClean="0" sz="1800" spc="-5">
                <a:latin typeface="Calibri"/>
                <a:cs typeface="Calibri"/>
              </a:rPr>
              <a:t>i</a:t>
            </a:r>
            <a:r>
              <a:rPr dirty="0" smtClean="0" sz="1800" spc="-15">
                <a:latin typeface="Calibri"/>
                <a:cs typeface="Calibri"/>
              </a:rPr>
              <a:t>m</a:t>
            </a:r>
            <a:r>
              <a:rPr dirty="0" smtClean="0" sz="1800" spc="-10">
                <a:latin typeface="Calibri"/>
                <a:cs typeface="Calibri"/>
              </a:rPr>
              <a:t>p</a:t>
            </a:r>
            <a:r>
              <a:rPr dirty="0" smtClean="0" sz="1800" spc="-5">
                <a:latin typeface="Calibri"/>
                <a:cs typeface="Calibri"/>
              </a:rPr>
              <a:t>l</a:t>
            </a:r>
            <a:r>
              <a:rPr dirty="0" smtClean="0" sz="1800" spc="-20">
                <a:latin typeface="Calibri"/>
                <a:cs typeface="Calibri"/>
              </a:rPr>
              <a:t>e</a:t>
            </a:r>
            <a:r>
              <a:rPr dirty="0" smtClean="0" sz="1800" spc="-15">
                <a:latin typeface="Calibri"/>
                <a:cs typeface="Calibri"/>
              </a:rPr>
              <a:t>m</a:t>
            </a:r>
            <a:r>
              <a:rPr dirty="0" smtClean="0" sz="1800" spc="-20">
                <a:latin typeface="Calibri"/>
                <a:cs typeface="Calibri"/>
              </a:rPr>
              <a:t>e</a:t>
            </a:r>
            <a:r>
              <a:rPr dirty="0" smtClean="0" sz="1800" spc="-35">
                <a:latin typeface="Calibri"/>
                <a:cs typeface="Calibri"/>
              </a:rPr>
              <a:t>n</a:t>
            </a:r>
            <a:r>
              <a:rPr dirty="0" smtClean="0" sz="1800" spc="-40">
                <a:latin typeface="Calibri"/>
                <a:cs typeface="Calibri"/>
              </a:rPr>
              <a:t>t</a:t>
            </a:r>
            <a:r>
              <a:rPr dirty="0" smtClean="0" sz="1800" spc="-25">
                <a:latin typeface="Calibri"/>
                <a:cs typeface="Calibri"/>
              </a:rPr>
              <a:t>a</a:t>
            </a:r>
            <a:r>
              <a:rPr dirty="0" smtClean="0" sz="1800" spc="-15">
                <a:latin typeface="Calibri"/>
                <a:cs typeface="Calibri"/>
              </a:rPr>
              <a:t>t</a:t>
            </a:r>
            <a:r>
              <a:rPr dirty="0" smtClean="0" sz="1800" spc="-5">
                <a:latin typeface="Calibri"/>
                <a:cs typeface="Calibri"/>
              </a:rPr>
              <a:t>i</a:t>
            </a:r>
            <a:r>
              <a:rPr dirty="0" smtClean="0" sz="1800" spc="10">
                <a:latin typeface="Calibri"/>
                <a:cs typeface="Calibri"/>
              </a:rPr>
              <a:t>o</a:t>
            </a:r>
            <a:r>
              <a:rPr dirty="0" smtClean="0" sz="1800" spc="0">
                <a:latin typeface="Calibri"/>
                <a:cs typeface="Calibri"/>
              </a:rPr>
              <a:t>n</a:t>
            </a:r>
            <a:r>
              <a:rPr dirty="0" smtClean="0" sz="1800" spc="85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d</a:t>
            </a:r>
            <a:r>
              <a:rPr dirty="0" smtClean="0" sz="1800" spc="-20">
                <a:latin typeface="Calibri"/>
                <a:cs typeface="Calibri"/>
              </a:rPr>
              <a:t>e</a:t>
            </a:r>
            <a:r>
              <a:rPr dirty="0" smtClean="0" sz="1800" spc="-10">
                <a:latin typeface="Calibri"/>
                <a:cs typeface="Calibri"/>
              </a:rPr>
              <a:t>p</a:t>
            </a:r>
            <a:r>
              <a:rPr dirty="0" smtClean="0" sz="1800" spc="-20">
                <a:latin typeface="Calibri"/>
                <a:cs typeface="Calibri"/>
              </a:rPr>
              <a:t>e</a:t>
            </a:r>
            <a:r>
              <a:rPr dirty="0" smtClean="0" sz="1800" spc="-10">
                <a:latin typeface="Calibri"/>
                <a:cs typeface="Calibri"/>
              </a:rPr>
              <a:t>n</a:t>
            </a:r>
            <a:r>
              <a:rPr dirty="0" smtClean="0" sz="1800" spc="-10">
                <a:latin typeface="Calibri"/>
                <a:cs typeface="Calibri"/>
              </a:rPr>
              <a:t>d</a:t>
            </a:r>
            <a:r>
              <a:rPr dirty="0" smtClean="0" sz="1800" spc="-20">
                <a:latin typeface="Calibri"/>
                <a:cs typeface="Calibri"/>
              </a:rPr>
              <a:t>e</a:t>
            </a:r>
            <a:r>
              <a:rPr dirty="0" smtClean="0" sz="1800" spc="-35">
                <a:latin typeface="Calibri"/>
                <a:cs typeface="Calibri"/>
              </a:rPr>
              <a:t>n</a:t>
            </a:r>
            <a:r>
              <a:rPr dirty="0" smtClean="0" sz="1800" spc="-15">
                <a:latin typeface="Calibri"/>
                <a:cs typeface="Calibri"/>
              </a:rPr>
              <a:t>t</a:t>
            </a:r>
            <a:r>
              <a:rPr dirty="0" smtClean="0" sz="1800" spc="-10">
                <a:latin typeface="Calibri"/>
                <a:cs typeface="Calibri"/>
              </a:rPr>
              <a:t>!</a:t>
            </a:r>
            <a:endParaRPr sz="1800">
              <a:latin typeface="Calibri"/>
              <a:cs typeface="Calibri"/>
            </a:endParaRPr>
          </a:p>
          <a:p>
            <a:pPr lvl="1" marL="756285" marR="666115" indent="-28702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756285" algn="l"/>
              </a:tabLst>
            </a:pPr>
            <a:r>
              <a:rPr dirty="0" smtClean="0" sz="1800" spc="-35">
                <a:latin typeface="Calibri"/>
                <a:cs typeface="Calibri"/>
              </a:rPr>
              <a:t>F</a:t>
            </a:r>
            <a:r>
              <a:rPr dirty="0" smtClean="0" sz="1800" spc="10">
                <a:latin typeface="Calibri"/>
                <a:cs typeface="Calibri"/>
              </a:rPr>
              <a:t>o</a:t>
            </a:r>
            <a:r>
              <a:rPr dirty="0" smtClean="0" sz="1800" spc="-10">
                <a:latin typeface="Calibri"/>
                <a:cs typeface="Calibri"/>
              </a:rPr>
              <a:t>r</a:t>
            </a:r>
            <a:r>
              <a:rPr dirty="0" smtClean="0" sz="1800" spc="-5">
                <a:latin typeface="Calibri"/>
                <a:cs typeface="Calibri"/>
              </a:rPr>
              <a:t> </a:t>
            </a:r>
            <a:r>
              <a:rPr dirty="0" smtClean="0" sz="1800" spc="10">
                <a:latin typeface="Calibri"/>
                <a:cs typeface="Calibri"/>
              </a:rPr>
              <a:t>T</a:t>
            </a:r>
            <a:r>
              <a:rPr dirty="0" smtClean="0" sz="1800" spc="-5">
                <a:latin typeface="Calibri"/>
                <a:cs typeface="Calibri"/>
              </a:rPr>
              <a:t>I</a:t>
            </a:r>
            <a:r>
              <a:rPr dirty="0" smtClean="0" sz="1800" spc="10">
                <a:latin typeface="Calibri"/>
                <a:cs typeface="Calibri"/>
              </a:rPr>
              <a:t>L</a:t>
            </a:r>
            <a:r>
              <a:rPr dirty="0" smtClean="0" sz="1800" spc="5">
                <a:latin typeface="Calibri"/>
                <a:cs typeface="Calibri"/>
              </a:rPr>
              <a:t>E</a:t>
            </a:r>
            <a:r>
              <a:rPr dirty="0" smtClean="0" sz="1800" spc="-20">
                <a:latin typeface="Calibri"/>
                <a:cs typeface="Calibri"/>
              </a:rPr>
              <a:t>_</a:t>
            </a:r>
            <a:r>
              <a:rPr dirty="0" smtClean="0" sz="1800" spc="-15">
                <a:latin typeface="Calibri"/>
                <a:cs typeface="Calibri"/>
              </a:rPr>
              <a:t>W</a:t>
            </a:r>
            <a:r>
              <a:rPr dirty="0" smtClean="0" sz="1800" spc="-5">
                <a:latin typeface="Calibri"/>
                <a:cs typeface="Calibri"/>
              </a:rPr>
              <a:t>I</a:t>
            </a:r>
            <a:r>
              <a:rPr dirty="0" smtClean="0" sz="1800" spc="-30">
                <a:latin typeface="Calibri"/>
                <a:cs typeface="Calibri"/>
              </a:rPr>
              <a:t>D</a:t>
            </a:r>
            <a:r>
              <a:rPr dirty="0" smtClean="0" sz="1800" spc="10">
                <a:latin typeface="Calibri"/>
                <a:cs typeface="Calibri"/>
              </a:rPr>
              <a:t>T</a:t>
            </a:r>
            <a:r>
              <a:rPr dirty="0" smtClean="0" sz="1800" spc="0">
                <a:latin typeface="Calibri"/>
                <a:cs typeface="Calibri"/>
              </a:rPr>
              <a:t>H</a:t>
            </a:r>
            <a:r>
              <a:rPr dirty="0" smtClean="0" sz="1800" spc="-20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=</a:t>
            </a:r>
            <a:r>
              <a:rPr dirty="0" smtClean="0" sz="1800" spc="-10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16,</a:t>
            </a:r>
            <a:r>
              <a:rPr dirty="0" smtClean="0" sz="1800" spc="5">
                <a:latin typeface="Calibri"/>
                <a:cs typeface="Calibri"/>
              </a:rPr>
              <a:t> </a:t>
            </a:r>
            <a:r>
              <a:rPr dirty="0" smtClean="0" sz="1800" spc="-20">
                <a:latin typeface="Calibri"/>
                <a:cs typeface="Calibri"/>
              </a:rPr>
              <a:t>e</a:t>
            </a:r>
            <a:r>
              <a:rPr dirty="0" smtClean="0" sz="1800" spc="-10">
                <a:latin typeface="Calibri"/>
                <a:cs typeface="Calibri"/>
              </a:rPr>
              <a:t>a</a:t>
            </a:r>
            <a:r>
              <a:rPr dirty="0" smtClean="0" sz="1800" spc="-5">
                <a:latin typeface="Calibri"/>
                <a:cs typeface="Calibri"/>
              </a:rPr>
              <a:t>c</a:t>
            </a:r>
            <a:r>
              <a:rPr dirty="0" smtClean="0" sz="1800" spc="0">
                <a:latin typeface="Calibri"/>
                <a:cs typeface="Calibri"/>
              </a:rPr>
              <a:t>h</a:t>
            </a:r>
            <a:r>
              <a:rPr dirty="0" smtClean="0" sz="1800" spc="15">
                <a:latin typeface="Calibri"/>
                <a:cs typeface="Calibri"/>
              </a:rPr>
              <a:t> </a:t>
            </a:r>
            <a:r>
              <a:rPr dirty="0" smtClean="0" sz="1800" spc="-15">
                <a:latin typeface="Calibri"/>
                <a:cs typeface="Calibri"/>
              </a:rPr>
              <a:t>t</a:t>
            </a:r>
            <a:r>
              <a:rPr dirty="0" smtClean="0" sz="1800" spc="-10">
                <a:latin typeface="Calibri"/>
                <a:cs typeface="Calibri"/>
              </a:rPr>
              <a:t>h</a:t>
            </a:r>
            <a:r>
              <a:rPr dirty="0" smtClean="0" sz="1800" spc="-30">
                <a:latin typeface="Calibri"/>
                <a:cs typeface="Calibri"/>
              </a:rPr>
              <a:t>r</a:t>
            </a:r>
            <a:r>
              <a:rPr dirty="0" smtClean="0" sz="1800" spc="-20">
                <a:latin typeface="Calibri"/>
                <a:cs typeface="Calibri"/>
              </a:rPr>
              <a:t>e</a:t>
            </a:r>
            <a:r>
              <a:rPr dirty="0" smtClean="0" sz="1800" spc="-10">
                <a:latin typeface="Calibri"/>
                <a:cs typeface="Calibri"/>
              </a:rPr>
              <a:t>a</a:t>
            </a:r>
            <a:r>
              <a:rPr dirty="0" smtClean="0" sz="1800" spc="-10">
                <a:latin typeface="Calibri"/>
                <a:cs typeface="Calibri"/>
              </a:rPr>
              <a:t>d</a:t>
            </a:r>
            <a:r>
              <a:rPr dirty="0" smtClean="0" sz="1800" spc="35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bl</a:t>
            </a:r>
            <a:r>
              <a:rPr dirty="0" smtClean="0" sz="1800" spc="10">
                <a:latin typeface="Calibri"/>
                <a:cs typeface="Calibri"/>
              </a:rPr>
              <a:t>o</a:t>
            </a:r>
            <a:r>
              <a:rPr dirty="0" smtClean="0" sz="1800" spc="-5">
                <a:latin typeface="Calibri"/>
                <a:cs typeface="Calibri"/>
              </a:rPr>
              <a:t>c</a:t>
            </a:r>
            <a:r>
              <a:rPr dirty="0" smtClean="0" sz="1800" spc="-10">
                <a:latin typeface="Calibri"/>
                <a:cs typeface="Calibri"/>
              </a:rPr>
              <a:t>k</a:t>
            </a:r>
            <a:r>
              <a:rPr dirty="0" smtClean="0" sz="1800" spc="-5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us</a:t>
            </a:r>
            <a:r>
              <a:rPr dirty="0" smtClean="0" sz="1800" spc="-20">
                <a:latin typeface="Calibri"/>
                <a:cs typeface="Calibri"/>
              </a:rPr>
              <a:t>e</a:t>
            </a:r>
            <a:r>
              <a:rPr dirty="0" smtClean="0" sz="1800" spc="-10">
                <a:latin typeface="Calibri"/>
                <a:cs typeface="Calibri"/>
              </a:rPr>
              <a:t>s</a:t>
            </a:r>
            <a:r>
              <a:rPr dirty="0" smtClean="0" sz="1800" spc="40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2</a:t>
            </a:r>
            <a:r>
              <a:rPr dirty="0" smtClean="0" sz="1800" spc="-20">
                <a:latin typeface="Calibri"/>
                <a:cs typeface="Calibri"/>
              </a:rPr>
              <a:t>*</a:t>
            </a:r>
            <a:r>
              <a:rPr dirty="0" smtClean="0" sz="1800" spc="-10">
                <a:latin typeface="Calibri"/>
                <a:cs typeface="Calibri"/>
              </a:rPr>
              <a:t>256</a:t>
            </a:r>
            <a:r>
              <a:rPr dirty="0" smtClean="0" sz="1800" spc="-20">
                <a:latin typeface="Calibri"/>
                <a:cs typeface="Calibri"/>
              </a:rPr>
              <a:t>*</a:t>
            </a:r>
            <a:r>
              <a:rPr dirty="0" smtClean="0" sz="1800" spc="-10">
                <a:latin typeface="Calibri"/>
                <a:cs typeface="Calibri"/>
              </a:rPr>
              <a:t>4B</a:t>
            </a:r>
            <a:r>
              <a:rPr dirty="0" smtClean="0" sz="1800" spc="30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=</a:t>
            </a:r>
            <a:r>
              <a:rPr dirty="0" smtClean="0" sz="1800" spc="-10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2KB</a:t>
            </a:r>
            <a:r>
              <a:rPr dirty="0" smtClean="0" sz="1800" spc="5">
                <a:latin typeface="Calibri"/>
                <a:cs typeface="Calibri"/>
              </a:rPr>
              <a:t> </a:t>
            </a:r>
            <a:r>
              <a:rPr dirty="0" smtClean="0" sz="1800" spc="10">
                <a:latin typeface="Calibri"/>
                <a:cs typeface="Calibri"/>
              </a:rPr>
              <a:t>o</a:t>
            </a:r>
            <a:r>
              <a:rPr dirty="0" smtClean="0" sz="1800" spc="0">
                <a:latin typeface="Calibri"/>
                <a:cs typeface="Calibri"/>
              </a:rPr>
              <a:t>f</a:t>
            </a:r>
            <a:r>
              <a:rPr dirty="0" smtClean="0" sz="1800" spc="5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sh</a:t>
            </a:r>
            <a:r>
              <a:rPr dirty="0" smtClean="0" sz="1800" spc="0">
                <a:latin typeface="Calibri"/>
                <a:cs typeface="Calibri"/>
              </a:rPr>
              <a:t>a</a:t>
            </a:r>
            <a:r>
              <a:rPr dirty="0" smtClean="0" sz="1800" spc="-40">
                <a:latin typeface="Calibri"/>
                <a:cs typeface="Calibri"/>
              </a:rPr>
              <a:t>r</a:t>
            </a:r>
            <a:r>
              <a:rPr dirty="0" smtClean="0" sz="1800" spc="-20">
                <a:latin typeface="Calibri"/>
                <a:cs typeface="Calibri"/>
              </a:rPr>
              <a:t>ed</a:t>
            </a:r>
            <a:r>
              <a:rPr dirty="0" smtClean="0" sz="1800" spc="-15">
                <a:latin typeface="Calibri"/>
                <a:cs typeface="Calibri"/>
              </a:rPr>
              <a:t> </a:t>
            </a:r>
            <a:r>
              <a:rPr dirty="0" smtClean="0" sz="1800" spc="-15">
                <a:latin typeface="Calibri"/>
                <a:cs typeface="Calibri"/>
              </a:rPr>
              <a:t>m</a:t>
            </a:r>
            <a:r>
              <a:rPr dirty="0" smtClean="0" sz="1800" spc="-20">
                <a:latin typeface="Calibri"/>
                <a:cs typeface="Calibri"/>
              </a:rPr>
              <a:t>e</a:t>
            </a:r>
            <a:r>
              <a:rPr dirty="0" smtClean="0" sz="1800" spc="0">
                <a:latin typeface="Calibri"/>
                <a:cs typeface="Calibri"/>
              </a:rPr>
              <a:t>m</a:t>
            </a:r>
            <a:r>
              <a:rPr dirty="0" smtClean="0" sz="1800" spc="10">
                <a:latin typeface="Calibri"/>
                <a:cs typeface="Calibri"/>
              </a:rPr>
              <a:t>o</a:t>
            </a:r>
            <a:r>
              <a:rPr dirty="0" smtClean="0" sz="1800" spc="-15">
                <a:latin typeface="Calibri"/>
                <a:cs typeface="Calibri"/>
              </a:rPr>
              <a:t>r</a:t>
            </a:r>
            <a:r>
              <a:rPr dirty="0" smtClean="0" sz="1800" spc="-130">
                <a:latin typeface="Calibri"/>
                <a:cs typeface="Calibri"/>
              </a:rPr>
              <a:t>y</a:t>
            </a:r>
            <a:r>
              <a:rPr dirty="0" smtClean="0" sz="1800" spc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756285" algn="l"/>
              </a:tabLst>
            </a:pPr>
            <a:r>
              <a:rPr dirty="0" smtClean="0" sz="1800" spc="-5">
                <a:latin typeface="Calibri"/>
                <a:cs typeface="Calibri"/>
              </a:rPr>
              <a:t>C</a:t>
            </a:r>
            <a:r>
              <a:rPr dirty="0" smtClean="0" sz="1800" spc="0">
                <a:latin typeface="Calibri"/>
                <a:cs typeface="Calibri"/>
              </a:rPr>
              <a:t>an</a:t>
            </a:r>
            <a:r>
              <a:rPr dirty="0" smtClean="0" sz="1800" spc="15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p</a:t>
            </a:r>
            <a:r>
              <a:rPr dirty="0" smtClean="0" sz="1800" spc="5">
                <a:latin typeface="Calibri"/>
                <a:cs typeface="Calibri"/>
              </a:rPr>
              <a:t>o</a:t>
            </a:r>
            <a:r>
              <a:rPr dirty="0" smtClean="0" sz="1800" spc="-40">
                <a:latin typeface="Calibri"/>
                <a:cs typeface="Calibri"/>
              </a:rPr>
              <a:t>t</a:t>
            </a:r>
            <a:r>
              <a:rPr dirty="0" smtClean="0" sz="1800" spc="-20">
                <a:latin typeface="Calibri"/>
                <a:cs typeface="Calibri"/>
              </a:rPr>
              <a:t>e</a:t>
            </a:r>
            <a:r>
              <a:rPr dirty="0" smtClean="0" sz="1800" spc="-45">
                <a:latin typeface="Calibri"/>
                <a:cs typeface="Calibri"/>
              </a:rPr>
              <a:t>n</a:t>
            </a:r>
            <a:r>
              <a:rPr dirty="0" smtClean="0" sz="1800" spc="-15">
                <a:latin typeface="Calibri"/>
                <a:cs typeface="Calibri"/>
              </a:rPr>
              <a:t>t</a:t>
            </a:r>
            <a:r>
              <a:rPr dirty="0" smtClean="0" sz="1800" spc="-5">
                <a:latin typeface="Calibri"/>
                <a:cs typeface="Calibri"/>
              </a:rPr>
              <a:t>i</a:t>
            </a:r>
            <a:r>
              <a:rPr dirty="0" smtClean="0" sz="1800" spc="0">
                <a:latin typeface="Calibri"/>
                <a:cs typeface="Calibri"/>
              </a:rPr>
              <a:t>a</a:t>
            </a:r>
            <a:r>
              <a:rPr dirty="0" smtClean="0" sz="1800" spc="-5">
                <a:latin typeface="Calibri"/>
                <a:cs typeface="Calibri"/>
              </a:rPr>
              <a:t>l</a:t>
            </a:r>
            <a:r>
              <a:rPr dirty="0" smtClean="0" sz="1800" spc="-5">
                <a:latin typeface="Calibri"/>
                <a:cs typeface="Calibri"/>
              </a:rPr>
              <a:t>l</a:t>
            </a:r>
            <a:r>
              <a:rPr dirty="0" smtClean="0" sz="1800" spc="-10">
                <a:latin typeface="Calibri"/>
                <a:cs typeface="Calibri"/>
              </a:rPr>
              <a:t>y</a:t>
            </a:r>
            <a:r>
              <a:rPr dirty="0" smtClean="0" sz="1800" spc="45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h</a:t>
            </a:r>
            <a:r>
              <a:rPr dirty="0" smtClean="0" sz="1800" spc="-25">
                <a:latin typeface="Calibri"/>
                <a:cs typeface="Calibri"/>
              </a:rPr>
              <a:t>a</a:t>
            </a:r>
            <a:r>
              <a:rPr dirty="0" smtClean="0" sz="1800" spc="-35">
                <a:latin typeface="Calibri"/>
                <a:cs typeface="Calibri"/>
              </a:rPr>
              <a:t>v</a:t>
            </a:r>
            <a:r>
              <a:rPr dirty="0" smtClean="0" sz="1800" spc="-10">
                <a:latin typeface="Calibri"/>
                <a:cs typeface="Calibri"/>
              </a:rPr>
              <a:t>e</a:t>
            </a:r>
            <a:r>
              <a:rPr dirty="0" smtClean="0" sz="1800" spc="15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u</a:t>
            </a:r>
            <a:r>
              <a:rPr dirty="0" smtClean="0" sz="1800" spc="0">
                <a:latin typeface="Calibri"/>
                <a:cs typeface="Calibri"/>
              </a:rPr>
              <a:t>p</a:t>
            </a:r>
            <a:r>
              <a:rPr dirty="0" smtClean="0" sz="1800" spc="35">
                <a:latin typeface="Calibri"/>
                <a:cs typeface="Calibri"/>
              </a:rPr>
              <a:t> </a:t>
            </a:r>
            <a:r>
              <a:rPr dirty="0" smtClean="0" sz="1800" spc="-40">
                <a:latin typeface="Calibri"/>
                <a:cs typeface="Calibri"/>
              </a:rPr>
              <a:t>t</a:t>
            </a:r>
            <a:r>
              <a:rPr dirty="0" smtClean="0" sz="1800" spc="0">
                <a:latin typeface="Calibri"/>
                <a:cs typeface="Calibri"/>
              </a:rPr>
              <a:t>o</a:t>
            </a:r>
            <a:r>
              <a:rPr dirty="0" smtClean="0" sz="1800" spc="10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8</a:t>
            </a:r>
            <a:r>
              <a:rPr dirty="0" smtClean="0" sz="1800" spc="-10">
                <a:latin typeface="Calibri"/>
                <a:cs typeface="Calibri"/>
              </a:rPr>
              <a:t> </a:t>
            </a:r>
            <a:r>
              <a:rPr dirty="0" smtClean="0" sz="1800" spc="-15">
                <a:latin typeface="Calibri"/>
                <a:cs typeface="Calibri"/>
              </a:rPr>
              <a:t>t</a:t>
            </a:r>
            <a:r>
              <a:rPr dirty="0" smtClean="0" sz="1800" spc="-10">
                <a:latin typeface="Calibri"/>
                <a:cs typeface="Calibri"/>
              </a:rPr>
              <a:t>h</a:t>
            </a:r>
            <a:r>
              <a:rPr dirty="0" smtClean="0" sz="1800" spc="-30">
                <a:latin typeface="Calibri"/>
                <a:cs typeface="Calibri"/>
              </a:rPr>
              <a:t>r</a:t>
            </a:r>
            <a:r>
              <a:rPr dirty="0" smtClean="0" sz="1800" spc="-20">
                <a:latin typeface="Calibri"/>
                <a:cs typeface="Calibri"/>
              </a:rPr>
              <a:t>e</a:t>
            </a:r>
            <a:r>
              <a:rPr dirty="0" smtClean="0" sz="1800" spc="-10">
                <a:latin typeface="Calibri"/>
                <a:cs typeface="Calibri"/>
              </a:rPr>
              <a:t>a</a:t>
            </a:r>
            <a:r>
              <a:rPr dirty="0" smtClean="0" sz="1800" spc="-10">
                <a:latin typeface="Calibri"/>
                <a:cs typeface="Calibri"/>
              </a:rPr>
              <a:t>d</a:t>
            </a:r>
            <a:r>
              <a:rPr dirty="0" smtClean="0" sz="1800" spc="40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b</a:t>
            </a:r>
            <a:r>
              <a:rPr dirty="0" smtClean="0" sz="1800" spc="-5">
                <a:latin typeface="Calibri"/>
                <a:cs typeface="Calibri"/>
              </a:rPr>
              <a:t>l</a:t>
            </a:r>
            <a:r>
              <a:rPr dirty="0" smtClean="0" sz="1800" spc="10">
                <a:latin typeface="Calibri"/>
                <a:cs typeface="Calibri"/>
              </a:rPr>
              <a:t>o</a:t>
            </a:r>
            <a:r>
              <a:rPr dirty="0" smtClean="0" sz="1800" spc="-5">
                <a:latin typeface="Calibri"/>
                <a:cs typeface="Calibri"/>
              </a:rPr>
              <a:t>c</a:t>
            </a:r>
            <a:r>
              <a:rPr dirty="0" smtClean="0" sz="1800" spc="-40">
                <a:latin typeface="Calibri"/>
                <a:cs typeface="Calibri"/>
              </a:rPr>
              <a:t>k</a:t>
            </a:r>
            <a:r>
              <a:rPr dirty="0" smtClean="0" sz="1800" spc="0">
                <a:latin typeface="Calibri"/>
                <a:cs typeface="Calibri"/>
              </a:rPr>
              <a:t>s</a:t>
            </a:r>
            <a:r>
              <a:rPr dirty="0" smtClean="0" sz="1800" spc="-10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a</a:t>
            </a:r>
            <a:r>
              <a:rPr dirty="0" smtClean="0" sz="1800" spc="-5">
                <a:latin typeface="Calibri"/>
                <a:cs typeface="Calibri"/>
              </a:rPr>
              <a:t>c</a:t>
            </a:r>
            <a:r>
              <a:rPr dirty="0" smtClean="0" sz="1800" spc="-15">
                <a:latin typeface="Calibri"/>
                <a:cs typeface="Calibri"/>
              </a:rPr>
              <a:t>t</a:t>
            </a:r>
            <a:r>
              <a:rPr dirty="0" smtClean="0" sz="1800" spc="-5">
                <a:latin typeface="Calibri"/>
                <a:cs typeface="Calibri"/>
              </a:rPr>
              <a:t>i</a:t>
            </a:r>
            <a:r>
              <a:rPr dirty="0" smtClean="0" sz="1800" spc="-35">
                <a:latin typeface="Calibri"/>
                <a:cs typeface="Calibri"/>
              </a:rPr>
              <a:t>v</a:t>
            </a:r>
            <a:r>
              <a:rPr dirty="0" smtClean="0" sz="1800" spc="-20">
                <a:latin typeface="Calibri"/>
                <a:cs typeface="Calibri"/>
              </a:rPr>
              <a:t>e</a:t>
            </a:r>
            <a:r>
              <a:rPr dirty="0" smtClean="0" sz="1800" spc="-5">
                <a:latin typeface="Calibri"/>
                <a:cs typeface="Calibri"/>
              </a:rPr>
              <a:t>l</a:t>
            </a:r>
            <a:r>
              <a:rPr dirty="0" smtClean="0" sz="1800" spc="-10">
                <a:latin typeface="Calibri"/>
                <a:cs typeface="Calibri"/>
              </a:rPr>
              <a:t>y</a:t>
            </a:r>
            <a:r>
              <a:rPr dirty="0" smtClean="0" sz="1800" spc="25">
                <a:latin typeface="Calibri"/>
                <a:cs typeface="Calibri"/>
              </a:rPr>
              <a:t> </a:t>
            </a:r>
            <a:r>
              <a:rPr dirty="0" smtClean="0" sz="1800" spc="-45">
                <a:latin typeface="Calibri"/>
                <a:cs typeface="Calibri"/>
              </a:rPr>
              <a:t>e</a:t>
            </a:r>
            <a:r>
              <a:rPr dirty="0" smtClean="0" sz="1800" spc="-60">
                <a:latin typeface="Calibri"/>
                <a:cs typeface="Calibri"/>
              </a:rPr>
              <a:t>x</a:t>
            </a:r>
            <a:r>
              <a:rPr dirty="0" smtClean="0" sz="1800" spc="-20">
                <a:latin typeface="Calibri"/>
                <a:cs typeface="Calibri"/>
              </a:rPr>
              <a:t>e</a:t>
            </a:r>
            <a:r>
              <a:rPr dirty="0" smtClean="0" sz="1800" spc="-5">
                <a:latin typeface="Calibri"/>
                <a:cs typeface="Calibri"/>
              </a:rPr>
              <a:t>c</a:t>
            </a:r>
            <a:r>
              <a:rPr dirty="0" smtClean="0" sz="1800" spc="-10">
                <a:latin typeface="Calibri"/>
                <a:cs typeface="Calibri"/>
              </a:rPr>
              <a:t>u</a:t>
            </a:r>
            <a:r>
              <a:rPr dirty="0" smtClean="0" sz="1800" spc="-15">
                <a:latin typeface="Calibri"/>
                <a:cs typeface="Calibri"/>
              </a:rPr>
              <a:t>t</a:t>
            </a:r>
            <a:r>
              <a:rPr dirty="0" smtClean="0" sz="1800" spc="-5">
                <a:latin typeface="Calibri"/>
                <a:cs typeface="Calibri"/>
              </a:rPr>
              <a:t>i</a:t>
            </a:r>
            <a:r>
              <a:rPr dirty="0" smtClean="0" sz="1800" spc="-10">
                <a:latin typeface="Calibri"/>
                <a:cs typeface="Calibri"/>
              </a:rPr>
              <a:t>n</a:t>
            </a:r>
            <a:r>
              <a:rPr dirty="0" smtClean="0" sz="1800" spc="-1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  <a:p>
            <a:pPr lvl="2" marL="1155700" indent="-2286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1155065" algn="l"/>
              </a:tabLst>
            </a:pPr>
            <a:r>
              <a:rPr dirty="0" smtClean="0" sz="1600" spc="5">
                <a:latin typeface="Calibri"/>
                <a:cs typeface="Calibri"/>
              </a:rPr>
              <a:t>T</a:t>
            </a:r>
            <a:r>
              <a:rPr dirty="0" smtClean="0" sz="1600" spc="-5">
                <a:latin typeface="Calibri"/>
                <a:cs typeface="Calibri"/>
              </a:rPr>
              <a:t>h</a:t>
            </a:r>
            <a:r>
              <a:rPr dirty="0" smtClean="0" sz="1600" spc="-10">
                <a:latin typeface="Calibri"/>
                <a:cs typeface="Calibri"/>
              </a:rPr>
              <a:t>i</a:t>
            </a:r>
            <a:r>
              <a:rPr dirty="0" smtClean="0" sz="1600" spc="0">
                <a:latin typeface="Calibri"/>
                <a:cs typeface="Calibri"/>
              </a:rPr>
              <a:t>s</a:t>
            </a:r>
            <a:r>
              <a:rPr dirty="0" smtClean="0" sz="1600" spc="-35">
                <a:latin typeface="Calibri"/>
                <a:cs typeface="Calibri"/>
              </a:rPr>
              <a:t> </a:t>
            </a:r>
            <a:r>
              <a:rPr dirty="0" smtClean="0" sz="1600" spc="-5">
                <a:latin typeface="Calibri"/>
                <a:cs typeface="Calibri"/>
              </a:rPr>
              <a:t>a</a:t>
            </a:r>
            <a:r>
              <a:rPr dirty="0" smtClean="0" sz="1600" spc="-10">
                <a:latin typeface="Calibri"/>
                <a:cs typeface="Calibri"/>
              </a:rPr>
              <a:t>l</a:t>
            </a:r>
            <a:r>
              <a:rPr dirty="0" smtClean="0" sz="1600" spc="-10">
                <a:latin typeface="Calibri"/>
                <a:cs typeface="Calibri"/>
              </a:rPr>
              <a:t>l</a:t>
            </a:r>
            <a:r>
              <a:rPr dirty="0" smtClean="0" sz="1600" spc="-10">
                <a:latin typeface="Calibri"/>
                <a:cs typeface="Calibri"/>
              </a:rPr>
              <a:t>o</a:t>
            </a:r>
            <a:r>
              <a:rPr dirty="0" smtClean="0" sz="1600" spc="-25">
                <a:latin typeface="Calibri"/>
                <a:cs typeface="Calibri"/>
              </a:rPr>
              <a:t>w</a:t>
            </a:r>
            <a:r>
              <a:rPr dirty="0" smtClean="0" sz="1600" spc="0">
                <a:latin typeface="Calibri"/>
                <a:cs typeface="Calibri"/>
              </a:rPr>
              <a:t>s</a:t>
            </a:r>
            <a:r>
              <a:rPr dirty="0" smtClean="0" sz="1600" spc="15">
                <a:latin typeface="Calibri"/>
                <a:cs typeface="Calibri"/>
              </a:rPr>
              <a:t> </a:t>
            </a:r>
            <a:r>
              <a:rPr dirty="0" smtClean="0" sz="1600" spc="-5">
                <a:latin typeface="Calibri"/>
                <a:cs typeface="Calibri"/>
              </a:rPr>
              <a:t>u</a:t>
            </a:r>
            <a:r>
              <a:rPr dirty="0" smtClean="0" sz="1600" spc="0">
                <a:latin typeface="Calibri"/>
                <a:cs typeface="Calibri"/>
              </a:rPr>
              <a:t>p</a:t>
            </a:r>
            <a:r>
              <a:rPr dirty="0" smtClean="0" sz="1600" spc="-10">
                <a:latin typeface="Calibri"/>
                <a:cs typeface="Calibri"/>
              </a:rPr>
              <a:t> </a:t>
            </a:r>
            <a:r>
              <a:rPr dirty="0" smtClean="0" sz="1600" spc="-40">
                <a:latin typeface="Calibri"/>
                <a:cs typeface="Calibri"/>
              </a:rPr>
              <a:t>t</a:t>
            </a:r>
            <a:r>
              <a:rPr dirty="0" smtClean="0" sz="1600" spc="0">
                <a:latin typeface="Calibri"/>
                <a:cs typeface="Calibri"/>
              </a:rPr>
              <a:t>o</a:t>
            </a:r>
            <a:r>
              <a:rPr dirty="0" smtClean="0" sz="1600" spc="10">
                <a:latin typeface="Calibri"/>
                <a:cs typeface="Calibri"/>
              </a:rPr>
              <a:t> </a:t>
            </a:r>
            <a:r>
              <a:rPr dirty="0" smtClean="0" sz="1600" spc="0">
                <a:latin typeface="Calibri"/>
                <a:cs typeface="Calibri"/>
              </a:rPr>
              <a:t>8</a:t>
            </a:r>
            <a:r>
              <a:rPr dirty="0" smtClean="0" sz="1600" spc="-10">
                <a:latin typeface="Calibri"/>
                <a:cs typeface="Calibri"/>
              </a:rPr>
              <a:t>*</a:t>
            </a:r>
            <a:r>
              <a:rPr dirty="0" smtClean="0" sz="1600" spc="0">
                <a:latin typeface="Calibri"/>
                <a:cs typeface="Calibri"/>
              </a:rPr>
              <a:t>512</a:t>
            </a:r>
            <a:r>
              <a:rPr dirty="0" smtClean="0" sz="1600" spc="-5">
                <a:latin typeface="Calibri"/>
                <a:cs typeface="Calibri"/>
              </a:rPr>
              <a:t> </a:t>
            </a:r>
            <a:r>
              <a:rPr dirty="0" smtClean="0" sz="1600" spc="0">
                <a:latin typeface="Calibri"/>
                <a:cs typeface="Calibri"/>
              </a:rPr>
              <a:t>=</a:t>
            </a:r>
            <a:r>
              <a:rPr dirty="0" smtClean="0" sz="1600" spc="10">
                <a:latin typeface="Calibri"/>
                <a:cs typeface="Calibri"/>
              </a:rPr>
              <a:t> </a:t>
            </a:r>
            <a:r>
              <a:rPr dirty="0" smtClean="0" sz="1600" spc="0">
                <a:latin typeface="Calibri"/>
                <a:cs typeface="Calibri"/>
              </a:rPr>
              <a:t>4</a:t>
            </a:r>
            <a:r>
              <a:rPr dirty="0" smtClean="0" sz="1600" spc="5">
                <a:latin typeface="Calibri"/>
                <a:cs typeface="Calibri"/>
              </a:rPr>
              <a:t>,</a:t>
            </a:r>
            <a:r>
              <a:rPr dirty="0" smtClean="0" sz="1600" spc="0">
                <a:latin typeface="Calibri"/>
                <a:cs typeface="Calibri"/>
              </a:rPr>
              <a:t>096</a:t>
            </a:r>
            <a:r>
              <a:rPr dirty="0" smtClean="0" sz="1600" spc="-30">
                <a:latin typeface="Calibri"/>
                <a:cs typeface="Calibri"/>
              </a:rPr>
              <a:t> </a:t>
            </a:r>
            <a:r>
              <a:rPr dirty="0" smtClean="0" sz="1600" spc="-5">
                <a:latin typeface="Calibri"/>
                <a:cs typeface="Calibri"/>
              </a:rPr>
              <a:t>p</a:t>
            </a:r>
            <a:r>
              <a:rPr dirty="0" smtClean="0" sz="1600" spc="-10">
                <a:latin typeface="Calibri"/>
                <a:cs typeface="Calibri"/>
              </a:rPr>
              <a:t>e</a:t>
            </a:r>
            <a:r>
              <a:rPr dirty="0" smtClean="0" sz="1600" spc="-5">
                <a:latin typeface="Calibri"/>
                <a:cs typeface="Calibri"/>
              </a:rPr>
              <a:t>nd</a:t>
            </a:r>
            <a:r>
              <a:rPr dirty="0" smtClean="0" sz="1600" spc="-10">
                <a:latin typeface="Calibri"/>
                <a:cs typeface="Calibri"/>
              </a:rPr>
              <a:t>i</a:t>
            </a:r>
            <a:r>
              <a:rPr dirty="0" smtClean="0" sz="1600" spc="-5">
                <a:latin typeface="Calibri"/>
                <a:cs typeface="Calibri"/>
              </a:rPr>
              <a:t>n</a:t>
            </a:r>
            <a:r>
              <a:rPr dirty="0" smtClean="0" sz="1600" spc="0">
                <a:latin typeface="Calibri"/>
                <a:cs typeface="Calibri"/>
              </a:rPr>
              <a:t>g</a:t>
            </a:r>
            <a:r>
              <a:rPr dirty="0" smtClean="0" sz="1600" spc="-15">
                <a:latin typeface="Calibri"/>
                <a:cs typeface="Calibri"/>
              </a:rPr>
              <a:t> </a:t>
            </a:r>
            <a:r>
              <a:rPr dirty="0" smtClean="0" sz="1600" spc="-10">
                <a:latin typeface="Calibri"/>
                <a:cs typeface="Calibri"/>
              </a:rPr>
              <a:t>l</a:t>
            </a:r>
            <a:r>
              <a:rPr dirty="0" smtClean="0" sz="1600" spc="-10">
                <a:latin typeface="Calibri"/>
                <a:cs typeface="Calibri"/>
              </a:rPr>
              <a:t>o</a:t>
            </a:r>
            <a:r>
              <a:rPr dirty="0" smtClean="0" sz="1600" spc="-5">
                <a:latin typeface="Calibri"/>
                <a:cs typeface="Calibri"/>
              </a:rPr>
              <a:t>ads</a:t>
            </a:r>
            <a:r>
              <a:rPr dirty="0" smtClean="0" sz="1600" spc="0">
                <a:latin typeface="Calibri"/>
                <a:cs typeface="Calibri"/>
              </a:rPr>
              <a:t>. </a:t>
            </a:r>
            <a:r>
              <a:rPr dirty="0" smtClean="0" sz="1600" spc="-10">
                <a:latin typeface="Calibri"/>
                <a:cs typeface="Calibri"/>
              </a:rPr>
              <a:t>(</a:t>
            </a:r>
            <a:r>
              <a:rPr dirty="0" smtClean="0" sz="1600" spc="0">
                <a:latin typeface="Calibri"/>
                <a:cs typeface="Calibri"/>
              </a:rPr>
              <a:t>2</a:t>
            </a:r>
            <a:r>
              <a:rPr dirty="0" smtClean="0" sz="1600" spc="-5">
                <a:latin typeface="Calibri"/>
                <a:cs typeface="Calibri"/>
              </a:rPr>
              <a:t> p</a:t>
            </a:r>
            <a:r>
              <a:rPr dirty="0" smtClean="0" sz="1600" spc="-10">
                <a:latin typeface="Calibri"/>
                <a:cs typeface="Calibri"/>
              </a:rPr>
              <a:t>e</a:t>
            </a:r>
            <a:r>
              <a:rPr dirty="0" smtClean="0" sz="1600" spc="0">
                <a:latin typeface="Calibri"/>
                <a:cs typeface="Calibri"/>
              </a:rPr>
              <a:t>r</a:t>
            </a:r>
            <a:r>
              <a:rPr dirty="0" smtClean="0" sz="1600" spc="10">
                <a:latin typeface="Calibri"/>
                <a:cs typeface="Calibri"/>
              </a:rPr>
              <a:t> </a:t>
            </a:r>
            <a:r>
              <a:rPr dirty="0" smtClean="0" sz="1600" spc="-15">
                <a:latin typeface="Calibri"/>
                <a:cs typeface="Calibri"/>
              </a:rPr>
              <a:t>t</a:t>
            </a:r>
            <a:r>
              <a:rPr dirty="0" smtClean="0" sz="1600" spc="-5">
                <a:latin typeface="Calibri"/>
                <a:cs typeface="Calibri"/>
              </a:rPr>
              <a:t>h</a:t>
            </a:r>
            <a:r>
              <a:rPr dirty="0" smtClean="0" sz="1600" spc="-35">
                <a:latin typeface="Calibri"/>
                <a:cs typeface="Calibri"/>
              </a:rPr>
              <a:t>r</a:t>
            </a:r>
            <a:r>
              <a:rPr dirty="0" smtClean="0" sz="1600" spc="-10">
                <a:latin typeface="Calibri"/>
                <a:cs typeface="Calibri"/>
              </a:rPr>
              <a:t>e</a:t>
            </a:r>
            <a:r>
              <a:rPr dirty="0" smtClean="0" sz="1600" spc="-5">
                <a:latin typeface="Calibri"/>
                <a:cs typeface="Calibri"/>
              </a:rPr>
              <a:t>ad</a:t>
            </a:r>
            <a:r>
              <a:rPr dirty="0" smtClean="0" sz="1600" spc="0">
                <a:latin typeface="Calibri"/>
                <a:cs typeface="Calibri"/>
              </a:rPr>
              <a:t>,</a:t>
            </a:r>
            <a:r>
              <a:rPr dirty="0" smtClean="0" sz="1600" spc="25">
                <a:latin typeface="Calibri"/>
                <a:cs typeface="Calibri"/>
              </a:rPr>
              <a:t> </a:t>
            </a:r>
            <a:r>
              <a:rPr dirty="0" smtClean="0" sz="1600" spc="0">
                <a:latin typeface="Calibri"/>
                <a:cs typeface="Calibri"/>
              </a:rPr>
              <a:t>256</a:t>
            </a:r>
            <a:r>
              <a:rPr dirty="0" smtClean="0" sz="1600" spc="-30">
                <a:latin typeface="Calibri"/>
                <a:cs typeface="Calibri"/>
              </a:rPr>
              <a:t> </a:t>
            </a:r>
            <a:r>
              <a:rPr dirty="0" smtClean="0" sz="1600" spc="-15">
                <a:latin typeface="Calibri"/>
                <a:cs typeface="Calibri"/>
              </a:rPr>
              <a:t>t</a:t>
            </a:r>
            <a:r>
              <a:rPr dirty="0" smtClean="0" sz="1600" spc="-5">
                <a:latin typeface="Calibri"/>
                <a:cs typeface="Calibri"/>
              </a:rPr>
              <a:t>h</a:t>
            </a:r>
            <a:r>
              <a:rPr dirty="0" smtClean="0" sz="1600" spc="-35">
                <a:latin typeface="Calibri"/>
                <a:cs typeface="Calibri"/>
              </a:rPr>
              <a:t>r</a:t>
            </a:r>
            <a:r>
              <a:rPr dirty="0" smtClean="0" sz="1600" spc="-10">
                <a:latin typeface="Calibri"/>
                <a:cs typeface="Calibri"/>
              </a:rPr>
              <a:t>e</a:t>
            </a:r>
            <a:r>
              <a:rPr dirty="0" smtClean="0" sz="1600" spc="-5">
                <a:latin typeface="Calibri"/>
                <a:cs typeface="Calibri"/>
              </a:rPr>
              <a:t>ad</a:t>
            </a:r>
            <a:r>
              <a:rPr dirty="0" smtClean="0" sz="1600" spc="0">
                <a:latin typeface="Calibri"/>
                <a:cs typeface="Calibri"/>
              </a:rPr>
              <a:t>s</a:t>
            </a:r>
            <a:r>
              <a:rPr dirty="0" smtClean="0" sz="1600" spc="15">
                <a:latin typeface="Calibri"/>
                <a:cs typeface="Calibri"/>
              </a:rPr>
              <a:t> </a:t>
            </a:r>
            <a:r>
              <a:rPr dirty="0" smtClean="0" sz="1600" spc="-5">
                <a:latin typeface="Calibri"/>
                <a:cs typeface="Calibri"/>
              </a:rPr>
              <a:t>p</a:t>
            </a:r>
            <a:r>
              <a:rPr dirty="0" smtClean="0" sz="1600" spc="-10">
                <a:latin typeface="Calibri"/>
                <a:cs typeface="Calibri"/>
              </a:rPr>
              <a:t>e</a:t>
            </a:r>
            <a:r>
              <a:rPr dirty="0" smtClean="0" sz="1600" spc="0">
                <a:latin typeface="Calibri"/>
                <a:cs typeface="Calibri"/>
              </a:rPr>
              <a:t>r</a:t>
            </a:r>
            <a:r>
              <a:rPr dirty="0" smtClean="0" sz="1600" spc="10">
                <a:latin typeface="Calibri"/>
                <a:cs typeface="Calibri"/>
              </a:rPr>
              <a:t> </a:t>
            </a:r>
            <a:r>
              <a:rPr dirty="0" smtClean="0" sz="1600" spc="-5">
                <a:latin typeface="Calibri"/>
                <a:cs typeface="Calibri"/>
              </a:rPr>
              <a:t>b</a:t>
            </a:r>
            <a:r>
              <a:rPr dirty="0" smtClean="0" sz="1600" spc="-10">
                <a:latin typeface="Calibri"/>
                <a:cs typeface="Calibri"/>
              </a:rPr>
              <a:t>l</a:t>
            </a:r>
            <a:r>
              <a:rPr dirty="0" smtClean="0" sz="1600" spc="-10">
                <a:latin typeface="Calibri"/>
                <a:cs typeface="Calibri"/>
              </a:rPr>
              <a:t>o</a:t>
            </a:r>
            <a:r>
              <a:rPr dirty="0" smtClean="0" sz="1600" spc="-10">
                <a:latin typeface="Calibri"/>
                <a:cs typeface="Calibri"/>
              </a:rPr>
              <a:t>c</a:t>
            </a:r>
            <a:r>
              <a:rPr dirty="0" smtClean="0" sz="1600" spc="-15">
                <a:latin typeface="Calibri"/>
                <a:cs typeface="Calibri"/>
              </a:rPr>
              <a:t>k</a:t>
            </a:r>
            <a:r>
              <a:rPr dirty="0" smtClean="0" sz="1600" spc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lvl="1" marL="756285" marR="199390" indent="-287020">
              <a:lnSpc>
                <a:spcPct val="100000"/>
              </a:lnSpc>
              <a:spcBef>
                <a:spcPts val="425"/>
              </a:spcBef>
              <a:buFont typeface="Arial"/>
              <a:buChar char="–"/>
              <a:tabLst>
                <a:tab pos="756285" algn="l"/>
              </a:tabLst>
            </a:pPr>
            <a:r>
              <a:rPr dirty="0" smtClean="0" sz="1800" spc="10">
                <a:latin typeface="Calibri"/>
                <a:cs typeface="Calibri"/>
              </a:rPr>
              <a:t>T</a:t>
            </a:r>
            <a:r>
              <a:rPr dirty="0" smtClean="0" sz="1800" spc="-20">
                <a:latin typeface="Calibri"/>
                <a:cs typeface="Calibri"/>
              </a:rPr>
              <a:t>h</a:t>
            </a:r>
            <a:r>
              <a:rPr dirty="0" smtClean="0" sz="1800" spc="-10">
                <a:latin typeface="Calibri"/>
                <a:cs typeface="Calibri"/>
              </a:rPr>
              <a:t>e</a:t>
            </a:r>
            <a:r>
              <a:rPr dirty="0" smtClean="0" sz="1800" spc="15">
                <a:latin typeface="Calibri"/>
                <a:cs typeface="Calibri"/>
              </a:rPr>
              <a:t> </a:t>
            </a:r>
            <a:r>
              <a:rPr dirty="0" smtClean="0" sz="1800" spc="-20">
                <a:latin typeface="Calibri"/>
                <a:cs typeface="Calibri"/>
              </a:rPr>
              <a:t>n</a:t>
            </a:r>
            <a:r>
              <a:rPr dirty="0" smtClean="0" sz="1800" spc="-45">
                <a:latin typeface="Calibri"/>
                <a:cs typeface="Calibri"/>
              </a:rPr>
              <a:t>e</a:t>
            </a:r>
            <a:r>
              <a:rPr dirty="0" smtClean="0" sz="1800" spc="-15">
                <a:latin typeface="Calibri"/>
                <a:cs typeface="Calibri"/>
              </a:rPr>
              <a:t>x</a:t>
            </a:r>
            <a:r>
              <a:rPr dirty="0" smtClean="0" sz="1800" spc="-10">
                <a:latin typeface="Calibri"/>
                <a:cs typeface="Calibri"/>
              </a:rPr>
              <a:t>t</a:t>
            </a:r>
            <a:r>
              <a:rPr dirty="0" smtClean="0" sz="1800" spc="20">
                <a:latin typeface="Calibri"/>
                <a:cs typeface="Calibri"/>
              </a:rPr>
              <a:t> </a:t>
            </a:r>
            <a:r>
              <a:rPr dirty="0" smtClean="0" sz="1800" spc="10">
                <a:latin typeface="Calibri"/>
                <a:cs typeface="Calibri"/>
              </a:rPr>
              <a:t>T</a:t>
            </a:r>
            <a:r>
              <a:rPr dirty="0" smtClean="0" sz="1800" spc="-5">
                <a:latin typeface="Calibri"/>
                <a:cs typeface="Calibri"/>
              </a:rPr>
              <a:t>I</a:t>
            </a:r>
            <a:r>
              <a:rPr dirty="0" smtClean="0" sz="1800" spc="10">
                <a:latin typeface="Calibri"/>
                <a:cs typeface="Calibri"/>
              </a:rPr>
              <a:t>L</a:t>
            </a:r>
            <a:r>
              <a:rPr dirty="0" smtClean="0" sz="1800" spc="5">
                <a:latin typeface="Calibri"/>
                <a:cs typeface="Calibri"/>
              </a:rPr>
              <a:t>E</a:t>
            </a:r>
            <a:r>
              <a:rPr dirty="0" smtClean="0" sz="1800" spc="-20">
                <a:latin typeface="Calibri"/>
                <a:cs typeface="Calibri"/>
              </a:rPr>
              <a:t>_</a:t>
            </a:r>
            <a:r>
              <a:rPr dirty="0" smtClean="0" sz="1800" spc="-15">
                <a:latin typeface="Calibri"/>
                <a:cs typeface="Calibri"/>
              </a:rPr>
              <a:t>W</a:t>
            </a:r>
            <a:r>
              <a:rPr dirty="0" smtClean="0" sz="1800" spc="-5">
                <a:latin typeface="Calibri"/>
                <a:cs typeface="Calibri"/>
              </a:rPr>
              <a:t>I</a:t>
            </a:r>
            <a:r>
              <a:rPr dirty="0" smtClean="0" sz="1800" spc="-30">
                <a:latin typeface="Calibri"/>
                <a:cs typeface="Calibri"/>
              </a:rPr>
              <a:t>D</a:t>
            </a:r>
            <a:r>
              <a:rPr dirty="0" smtClean="0" sz="1800" spc="10">
                <a:latin typeface="Calibri"/>
                <a:cs typeface="Calibri"/>
              </a:rPr>
              <a:t>T</a:t>
            </a:r>
            <a:r>
              <a:rPr dirty="0" smtClean="0" sz="1800" spc="0">
                <a:latin typeface="Calibri"/>
                <a:cs typeface="Calibri"/>
              </a:rPr>
              <a:t>H</a:t>
            </a:r>
            <a:r>
              <a:rPr dirty="0" smtClean="0" sz="1800" spc="-20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32</a:t>
            </a:r>
            <a:r>
              <a:rPr dirty="0" smtClean="0" sz="1800" spc="-10">
                <a:latin typeface="Calibri"/>
                <a:cs typeface="Calibri"/>
              </a:rPr>
              <a:t> </a:t>
            </a:r>
            <a:r>
              <a:rPr dirty="0" smtClean="0" sz="1800" spc="-30">
                <a:latin typeface="Calibri"/>
                <a:cs typeface="Calibri"/>
              </a:rPr>
              <a:t>w</a:t>
            </a:r>
            <a:r>
              <a:rPr dirty="0" smtClean="0" sz="1800" spc="10">
                <a:latin typeface="Calibri"/>
                <a:cs typeface="Calibri"/>
              </a:rPr>
              <a:t>o</a:t>
            </a:r>
            <a:r>
              <a:rPr dirty="0" smtClean="0" sz="1800" spc="-10">
                <a:latin typeface="Calibri"/>
                <a:cs typeface="Calibri"/>
              </a:rPr>
              <a:t>ul</a:t>
            </a:r>
            <a:r>
              <a:rPr dirty="0" smtClean="0" sz="1800" spc="0">
                <a:latin typeface="Calibri"/>
                <a:cs typeface="Calibri"/>
              </a:rPr>
              <a:t>d</a:t>
            </a:r>
            <a:r>
              <a:rPr dirty="0" smtClean="0" sz="1800" spc="15">
                <a:latin typeface="Calibri"/>
                <a:cs typeface="Calibri"/>
              </a:rPr>
              <a:t> </a:t>
            </a:r>
            <a:r>
              <a:rPr dirty="0" smtClean="0" sz="1800" spc="-5">
                <a:latin typeface="Calibri"/>
                <a:cs typeface="Calibri"/>
              </a:rPr>
              <a:t>l</a:t>
            </a:r>
            <a:r>
              <a:rPr dirty="0" smtClean="0" sz="1800" spc="-20">
                <a:latin typeface="Calibri"/>
                <a:cs typeface="Calibri"/>
              </a:rPr>
              <a:t>e</a:t>
            </a:r>
            <a:r>
              <a:rPr dirty="0" smtClean="0" sz="1800" spc="-10">
                <a:latin typeface="Calibri"/>
                <a:cs typeface="Calibri"/>
              </a:rPr>
              <a:t>a</a:t>
            </a:r>
            <a:r>
              <a:rPr dirty="0" smtClean="0" sz="1800" spc="-10">
                <a:latin typeface="Calibri"/>
                <a:cs typeface="Calibri"/>
              </a:rPr>
              <a:t>d</a:t>
            </a:r>
            <a:r>
              <a:rPr dirty="0" smtClean="0" sz="1800" spc="35">
                <a:latin typeface="Calibri"/>
                <a:cs typeface="Calibri"/>
              </a:rPr>
              <a:t> </a:t>
            </a:r>
            <a:r>
              <a:rPr dirty="0" smtClean="0" sz="1800" spc="-40">
                <a:latin typeface="Calibri"/>
                <a:cs typeface="Calibri"/>
              </a:rPr>
              <a:t>t</a:t>
            </a:r>
            <a:r>
              <a:rPr dirty="0" smtClean="0" sz="1800" spc="0">
                <a:latin typeface="Calibri"/>
                <a:cs typeface="Calibri"/>
              </a:rPr>
              <a:t>o</a:t>
            </a:r>
            <a:r>
              <a:rPr dirty="0" smtClean="0" sz="1800" spc="10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2</a:t>
            </a:r>
            <a:r>
              <a:rPr dirty="0" smtClean="0" sz="1800" spc="-20">
                <a:latin typeface="Calibri"/>
                <a:cs typeface="Calibri"/>
              </a:rPr>
              <a:t>*</a:t>
            </a:r>
            <a:r>
              <a:rPr dirty="0" smtClean="0" sz="1800" spc="-10">
                <a:latin typeface="Calibri"/>
                <a:cs typeface="Calibri"/>
              </a:rPr>
              <a:t>32</a:t>
            </a:r>
            <a:r>
              <a:rPr dirty="0" smtClean="0" sz="1800" spc="-20">
                <a:latin typeface="Calibri"/>
                <a:cs typeface="Calibri"/>
              </a:rPr>
              <a:t>*</a:t>
            </a:r>
            <a:r>
              <a:rPr dirty="0" smtClean="0" sz="1800" spc="-10">
                <a:latin typeface="Calibri"/>
                <a:cs typeface="Calibri"/>
              </a:rPr>
              <a:t>32</a:t>
            </a:r>
            <a:r>
              <a:rPr dirty="0" smtClean="0" sz="1800" spc="-20">
                <a:latin typeface="Calibri"/>
                <a:cs typeface="Calibri"/>
              </a:rPr>
              <a:t>*</a:t>
            </a:r>
            <a:r>
              <a:rPr dirty="0" smtClean="0" sz="1800" spc="-10">
                <a:latin typeface="Calibri"/>
                <a:cs typeface="Calibri"/>
              </a:rPr>
              <a:t>4</a:t>
            </a:r>
            <a:r>
              <a:rPr dirty="0" smtClean="0" sz="1800" spc="-5">
                <a:latin typeface="Calibri"/>
                <a:cs typeface="Calibri"/>
              </a:rPr>
              <a:t>B</a:t>
            </a:r>
            <a:r>
              <a:rPr dirty="0" smtClean="0" sz="1800" spc="0">
                <a:latin typeface="Calibri"/>
                <a:cs typeface="Calibri"/>
              </a:rPr>
              <a:t>=</a:t>
            </a:r>
            <a:r>
              <a:rPr dirty="0" smtClean="0" sz="1800" spc="15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8KB</a:t>
            </a:r>
            <a:r>
              <a:rPr dirty="0" smtClean="0" sz="1800" spc="5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sh</a:t>
            </a:r>
            <a:r>
              <a:rPr dirty="0" smtClean="0" sz="1800" spc="0">
                <a:latin typeface="Calibri"/>
                <a:cs typeface="Calibri"/>
              </a:rPr>
              <a:t>a</a:t>
            </a:r>
            <a:r>
              <a:rPr dirty="0" smtClean="0" sz="1800" spc="-40">
                <a:latin typeface="Calibri"/>
                <a:cs typeface="Calibri"/>
              </a:rPr>
              <a:t>r</a:t>
            </a:r>
            <a:r>
              <a:rPr dirty="0" smtClean="0" sz="1800" spc="-20">
                <a:latin typeface="Calibri"/>
                <a:cs typeface="Calibri"/>
              </a:rPr>
              <a:t>e</a:t>
            </a:r>
            <a:r>
              <a:rPr dirty="0" smtClean="0" sz="1800" spc="-10">
                <a:latin typeface="Calibri"/>
                <a:cs typeface="Calibri"/>
              </a:rPr>
              <a:t>d</a:t>
            </a:r>
            <a:r>
              <a:rPr dirty="0" smtClean="0" sz="1800" spc="35">
                <a:latin typeface="Calibri"/>
                <a:cs typeface="Calibri"/>
              </a:rPr>
              <a:t> </a:t>
            </a:r>
            <a:r>
              <a:rPr dirty="0" smtClean="0" sz="1800" spc="-15">
                <a:latin typeface="Calibri"/>
                <a:cs typeface="Calibri"/>
              </a:rPr>
              <a:t>m</a:t>
            </a:r>
            <a:r>
              <a:rPr dirty="0" smtClean="0" sz="1800" spc="-20">
                <a:latin typeface="Calibri"/>
                <a:cs typeface="Calibri"/>
              </a:rPr>
              <a:t>e</a:t>
            </a:r>
            <a:r>
              <a:rPr dirty="0" smtClean="0" sz="1800" spc="-15">
                <a:latin typeface="Calibri"/>
                <a:cs typeface="Calibri"/>
              </a:rPr>
              <a:t>m</a:t>
            </a:r>
            <a:r>
              <a:rPr dirty="0" smtClean="0" sz="1800" spc="10">
                <a:latin typeface="Calibri"/>
                <a:cs typeface="Calibri"/>
              </a:rPr>
              <a:t>o</a:t>
            </a:r>
            <a:r>
              <a:rPr dirty="0" smtClean="0" sz="1800" spc="-15">
                <a:latin typeface="Calibri"/>
                <a:cs typeface="Calibri"/>
              </a:rPr>
              <a:t>r</a:t>
            </a:r>
            <a:r>
              <a:rPr dirty="0" smtClean="0" sz="1800" spc="-10">
                <a:latin typeface="Calibri"/>
                <a:cs typeface="Calibri"/>
              </a:rPr>
              <a:t>y</a:t>
            </a:r>
            <a:r>
              <a:rPr dirty="0" smtClean="0" sz="1800" spc="-5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us</a:t>
            </a:r>
            <a:r>
              <a:rPr dirty="0" smtClean="0" sz="1800" spc="0">
                <a:latin typeface="Calibri"/>
                <a:cs typeface="Calibri"/>
              </a:rPr>
              <a:t>a</a:t>
            </a:r>
            <a:r>
              <a:rPr dirty="0" smtClean="0" sz="1800" spc="-45">
                <a:latin typeface="Calibri"/>
                <a:cs typeface="Calibri"/>
              </a:rPr>
              <a:t>g</a:t>
            </a:r>
            <a:r>
              <a:rPr dirty="0" smtClean="0" sz="1800" spc="-10">
                <a:latin typeface="Calibri"/>
                <a:cs typeface="Calibri"/>
              </a:rPr>
              <a:t>e</a:t>
            </a:r>
            <a:r>
              <a:rPr dirty="0" smtClean="0" sz="1800" spc="40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p</a:t>
            </a:r>
            <a:r>
              <a:rPr dirty="0" smtClean="0" sz="1800" spc="-20">
                <a:latin typeface="Calibri"/>
                <a:cs typeface="Calibri"/>
              </a:rPr>
              <a:t>e</a:t>
            </a:r>
            <a:r>
              <a:rPr dirty="0" smtClean="0" sz="1800" spc="-10">
                <a:latin typeface="Calibri"/>
                <a:cs typeface="Calibri"/>
              </a:rPr>
              <a:t>r</a:t>
            </a:r>
            <a:r>
              <a:rPr dirty="0" smtClean="0" sz="1800" spc="20">
                <a:latin typeface="Calibri"/>
                <a:cs typeface="Calibri"/>
              </a:rPr>
              <a:t> </a:t>
            </a:r>
            <a:r>
              <a:rPr dirty="0" smtClean="0" sz="1800" spc="-15">
                <a:latin typeface="Calibri"/>
                <a:cs typeface="Calibri"/>
              </a:rPr>
              <a:t>t</a:t>
            </a:r>
            <a:r>
              <a:rPr dirty="0" smtClean="0" sz="1800" spc="-10">
                <a:latin typeface="Calibri"/>
                <a:cs typeface="Calibri"/>
              </a:rPr>
              <a:t>h</a:t>
            </a:r>
            <a:r>
              <a:rPr dirty="0" smtClean="0" sz="1800" spc="-40">
                <a:latin typeface="Calibri"/>
                <a:cs typeface="Calibri"/>
              </a:rPr>
              <a:t>r</a:t>
            </a:r>
            <a:r>
              <a:rPr dirty="0" smtClean="0" sz="1800" spc="-20">
                <a:latin typeface="Calibri"/>
                <a:cs typeface="Calibri"/>
              </a:rPr>
              <a:t>e</a:t>
            </a:r>
            <a:r>
              <a:rPr dirty="0" smtClean="0" sz="1800" spc="0">
                <a:latin typeface="Calibri"/>
                <a:cs typeface="Calibri"/>
              </a:rPr>
              <a:t>ad</a:t>
            </a:r>
            <a:r>
              <a:rPr dirty="0" smtClean="0" sz="1800" spc="35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b</a:t>
            </a:r>
            <a:r>
              <a:rPr dirty="0" smtClean="0" sz="1800" spc="-5">
                <a:latin typeface="Calibri"/>
                <a:cs typeface="Calibri"/>
              </a:rPr>
              <a:t>l</a:t>
            </a:r>
            <a:r>
              <a:rPr dirty="0" smtClean="0" sz="1800" spc="10">
                <a:latin typeface="Calibri"/>
                <a:cs typeface="Calibri"/>
              </a:rPr>
              <a:t>o</a:t>
            </a:r>
            <a:r>
              <a:rPr dirty="0" smtClean="0" sz="1800" spc="-5">
                <a:latin typeface="Calibri"/>
                <a:cs typeface="Calibri"/>
              </a:rPr>
              <a:t>c</a:t>
            </a:r>
            <a:r>
              <a:rPr dirty="0" smtClean="0" sz="1800" spc="-15">
                <a:latin typeface="Calibri"/>
                <a:cs typeface="Calibri"/>
              </a:rPr>
              <a:t>k</a:t>
            </a:r>
            <a:r>
              <a:rPr dirty="0" smtClean="0" sz="1800" spc="-5">
                <a:latin typeface="Calibri"/>
                <a:cs typeface="Calibri"/>
              </a:rPr>
              <a:t>,</a:t>
            </a:r>
            <a:r>
              <a:rPr dirty="0" smtClean="0" sz="1800" spc="5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a</a:t>
            </a:r>
            <a:r>
              <a:rPr dirty="0" smtClean="0" sz="1800" spc="-5">
                <a:latin typeface="Calibri"/>
                <a:cs typeface="Calibri"/>
              </a:rPr>
              <a:t>l</a:t>
            </a:r>
            <a:r>
              <a:rPr dirty="0" smtClean="0" sz="1800" spc="-5">
                <a:latin typeface="Calibri"/>
                <a:cs typeface="Calibri"/>
              </a:rPr>
              <a:t>l</a:t>
            </a:r>
            <a:r>
              <a:rPr dirty="0" smtClean="0" sz="1800" spc="10">
                <a:latin typeface="Calibri"/>
                <a:cs typeface="Calibri"/>
              </a:rPr>
              <a:t>o</a:t>
            </a:r>
            <a:r>
              <a:rPr dirty="0" smtClean="0" sz="1800" spc="-10">
                <a:latin typeface="Calibri"/>
                <a:cs typeface="Calibri"/>
              </a:rPr>
              <a:t>w</a:t>
            </a:r>
            <a:r>
              <a:rPr dirty="0" smtClean="0" sz="1800" spc="-5">
                <a:latin typeface="Calibri"/>
                <a:cs typeface="Calibri"/>
              </a:rPr>
              <a:t>i</a:t>
            </a:r>
            <a:r>
              <a:rPr dirty="0" smtClean="0" sz="1800" spc="-10">
                <a:latin typeface="Calibri"/>
                <a:cs typeface="Calibri"/>
              </a:rPr>
              <a:t>n</a:t>
            </a:r>
            <a:r>
              <a:rPr dirty="0" smtClean="0" sz="1800" spc="-10">
                <a:latin typeface="Calibri"/>
                <a:cs typeface="Calibri"/>
              </a:rPr>
              <a:t>g</a:t>
            </a:r>
            <a:r>
              <a:rPr dirty="0" smtClean="0" sz="1800" spc="15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2</a:t>
            </a:r>
            <a:r>
              <a:rPr dirty="0" smtClean="0" sz="1800" spc="-10">
                <a:latin typeface="Calibri"/>
                <a:cs typeface="Calibri"/>
              </a:rPr>
              <a:t> </a:t>
            </a:r>
            <a:r>
              <a:rPr dirty="0" smtClean="0" sz="1800" spc="10">
                <a:latin typeface="Calibri"/>
                <a:cs typeface="Calibri"/>
              </a:rPr>
              <a:t>o</a:t>
            </a:r>
            <a:r>
              <a:rPr dirty="0" smtClean="0" sz="1800" spc="-10">
                <a:latin typeface="Calibri"/>
                <a:cs typeface="Calibri"/>
              </a:rPr>
              <a:t>r</a:t>
            </a:r>
            <a:r>
              <a:rPr dirty="0" smtClean="0" sz="1800" spc="-5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6</a:t>
            </a:r>
            <a:r>
              <a:rPr dirty="0" smtClean="0" sz="1800" spc="-10">
                <a:latin typeface="Calibri"/>
                <a:cs typeface="Calibri"/>
              </a:rPr>
              <a:t> </a:t>
            </a:r>
            <a:r>
              <a:rPr dirty="0" smtClean="0" sz="1800" spc="-15">
                <a:latin typeface="Calibri"/>
                <a:cs typeface="Calibri"/>
              </a:rPr>
              <a:t>t</a:t>
            </a:r>
            <a:r>
              <a:rPr dirty="0" smtClean="0" sz="1800" spc="-10">
                <a:latin typeface="Calibri"/>
                <a:cs typeface="Calibri"/>
              </a:rPr>
              <a:t>h</a:t>
            </a:r>
            <a:r>
              <a:rPr dirty="0" smtClean="0" sz="1800" spc="-40">
                <a:latin typeface="Calibri"/>
                <a:cs typeface="Calibri"/>
              </a:rPr>
              <a:t>r</a:t>
            </a:r>
            <a:r>
              <a:rPr dirty="0" smtClean="0" sz="1800" spc="-20">
                <a:latin typeface="Calibri"/>
                <a:cs typeface="Calibri"/>
              </a:rPr>
              <a:t>e</a:t>
            </a:r>
            <a:r>
              <a:rPr dirty="0" smtClean="0" sz="1800" spc="0">
                <a:latin typeface="Calibri"/>
                <a:cs typeface="Calibri"/>
              </a:rPr>
              <a:t>ad</a:t>
            </a:r>
            <a:r>
              <a:rPr dirty="0" smtClean="0" sz="1800" spc="35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b</a:t>
            </a:r>
            <a:r>
              <a:rPr dirty="0" smtClean="0" sz="1800" spc="-5">
                <a:latin typeface="Calibri"/>
                <a:cs typeface="Calibri"/>
              </a:rPr>
              <a:t>l</a:t>
            </a:r>
            <a:r>
              <a:rPr dirty="0" smtClean="0" sz="1800" spc="10">
                <a:latin typeface="Calibri"/>
                <a:cs typeface="Calibri"/>
              </a:rPr>
              <a:t>o</a:t>
            </a:r>
            <a:r>
              <a:rPr dirty="0" smtClean="0" sz="1800" spc="-5">
                <a:latin typeface="Calibri"/>
                <a:cs typeface="Calibri"/>
              </a:rPr>
              <a:t>c</a:t>
            </a:r>
            <a:r>
              <a:rPr dirty="0" smtClean="0" sz="1800" spc="-40">
                <a:latin typeface="Calibri"/>
                <a:cs typeface="Calibri"/>
              </a:rPr>
              <a:t>k</a:t>
            </a:r>
            <a:r>
              <a:rPr dirty="0" smtClean="0" sz="1800" spc="0">
                <a:latin typeface="Calibri"/>
                <a:cs typeface="Calibri"/>
              </a:rPr>
              <a:t>s</a:t>
            </a:r>
            <a:r>
              <a:rPr dirty="0" smtClean="0" sz="1800" spc="15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a</a:t>
            </a:r>
            <a:r>
              <a:rPr dirty="0" smtClean="0" sz="1800" spc="-5">
                <a:latin typeface="Calibri"/>
                <a:cs typeface="Calibri"/>
              </a:rPr>
              <a:t>c</a:t>
            </a:r>
            <a:r>
              <a:rPr dirty="0" smtClean="0" sz="1800" spc="-15">
                <a:latin typeface="Calibri"/>
                <a:cs typeface="Calibri"/>
              </a:rPr>
              <a:t>t</a:t>
            </a:r>
            <a:r>
              <a:rPr dirty="0" smtClean="0" sz="1800" spc="-5">
                <a:latin typeface="Calibri"/>
                <a:cs typeface="Calibri"/>
              </a:rPr>
              <a:t>i</a:t>
            </a:r>
            <a:r>
              <a:rPr dirty="0" smtClean="0" sz="1800" spc="-35">
                <a:latin typeface="Calibri"/>
                <a:cs typeface="Calibri"/>
              </a:rPr>
              <a:t>v</a:t>
            </a:r>
            <a:r>
              <a:rPr dirty="0" smtClean="0" sz="1800" spc="-10">
                <a:latin typeface="Calibri"/>
                <a:cs typeface="Calibri"/>
              </a:rPr>
              <a:t>e</a:t>
            </a:r>
            <a:r>
              <a:rPr dirty="0" smtClean="0" sz="1800" spc="-10">
                <a:latin typeface="Calibri"/>
                <a:cs typeface="Calibri"/>
              </a:rPr>
              <a:t> </a:t>
            </a:r>
            <a:r>
              <a:rPr dirty="0" smtClean="0" sz="1800" spc="-25">
                <a:latin typeface="Calibri"/>
                <a:cs typeface="Calibri"/>
              </a:rPr>
              <a:t>a</a:t>
            </a:r>
            <a:r>
              <a:rPr dirty="0" smtClean="0" sz="1800" spc="-10">
                <a:latin typeface="Calibri"/>
                <a:cs typeface="Calibri"/>
              </a:rPr>
              <a:t>t</a:t>
            </a:r>
            <a:r>
              <a:rPr dirty="0" smtClean="0" sz="1800" spc="20">
                <a:latin typeface="Calibri"/>
                <a:cs typeface="Calibri"/>
              </a:rPr>
              <a:t> </a:t>
            </a:r>
            <a:r>
              <a:rPr dirty="0" smtClean="0" sz="1800" spc="-15">
                <a:latin typeface="Calibri"/>
                <a:cs typeface="Calibri"/>
              </a:rPr>
              <a:t>t</a:t>
            </a:r>
            <a:r>
              <a:rPr dirty="0" smtClean="0" sz="1800" spc="-10">
                <a:latin typeface="Calibri"/>
                <a:cs typeface="Calibri"/>
              </a:rPr>
              <a:t>h</a:t>
            </a:r>
            <a:r>
              <a:rPr dirty="0" smtClean="0" sz="1800" spc="-10">
                <a:latin typeface="Calibri"/>
                <a:cs typeface="Calibri"/>
              </a:rPr>
              <a:t>e</a:t>
            </a:r>
            <a:r>
              <a:rPr dirty="0" smtClean="0" sz="1800" spc="15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s</a:t>
            </a:r>
            <a:r>
              <a:rPr dirty="0" smtClean="0" sz="1800" spc="0">
                <a:latin typeface="Calibri"/>
                <a:cs typeface="Calibri"/>
              </a:rPr>
              <a:t>a</a:t>
            </a:r>
            <a:r>
              <a:rPr dirty="0" smtClean="0" sz="1800" spc="-15">
                <a:latin typeface="Calibri"/>
                <a:cs typeface="Calibri"/>
              </a:rPr>
              <a:t>me</a:t>
            </a:r>
            <a:r>
              <a:rPr dirty="0" smtClean="0" sz="1800" spc="15">
                <a:latin typeface="Calibri"/>
                <a:cs typeface="Calibri"/>
              </a:rPr>
              <a:t> </a:t>
            </a:r>
            <a:r>
              <a:rPr dirty="0" smtClean="0" sz="1800" spc="-15">
                <a:latin typeface="Calibri"/>
                <a:cs typeface="Calibri"/>
              </a:rPr>
              <a:t>t</a:t>
            </a:r>
            <a:r>
              <a:rPr dirty="0" smtClean="0" sz="1800" spc="-5">
                <a:latin typeface="Calibri"/>
                <a:cs typeface="Calibri"/>
              </a:rPr>
              <a:t>i</a:t>
            </a:r>
            <a:r>
              <a:rPr dirty="0" smtClean="0" sz="1800" spc="-15">
                <a:latin typeface="Calibri"/>
                <a:cs typeface="Calibri"/>
              </a:rPr>
              <a:t>me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ts val="550"/>
              </a:lnSpc>
              <a:spcBef>
                <a:spcPts val="2"/>
              </a:spcBef>
              <a:buFont typeface="Arial"/>
              <a:buChar char="–"/>
            </a:pPr>
            <a:endParaRPr sz="550"/>
          </a:p>
          <a:p>
            <a:pPr marL="356870" marR="855344" indent="-344805">
              <a:lnSpc>
                <a:spcPct val="100000"/>
              </a:lnSpc>
              <a:buFont typeface="Arial"/>
              <a:buChar char="•"/>
              <a:tabLst>
                <a:tab pos="356870" algn="l"/>
              </a:tabLst>
            </a:pPr>
            <a:r>
              <a:rPr dirty="0" smtClean="0" sz="2400" spc="-25">
                <a:latin typeface="Calibri"/>
                <a:cs typeface="Calibri"/>
              </a:rPr>
              <a:t>U</a:t>
            </a:r>
            <a:r>
              <a:rPr dirty="0" smtClean="0" sz="2400" spc="-5">
                <a:latin typeface="Calibri"/>
                <a:cs typeface="Calibri"/>
              </a:rPr>
              <a:t>s</a:t>
            </a:r>
            <a:r>
              <a:rPr dirty="0" smtClean="0" sz="2400" spc="0">
                <a:latin typeface="Calibri"/>
                <a:cs typeface="Calibri"/>
              </a:rPr>
              <a:t>i</a:t>
            </a:r>
            <a:r>
              <a:rPr dirty="0" smtClean="0" sz="2400" spc="10">
                <a:latin typeface="Calibri"/>
                <a:cs typeface="Calibri"/>
              </a:rPr>
              <a:t>n</a:t>
            </a:r>
            <a:r>
              <a:rPr dirty="0" smtClean="0" sz="2400" spc="0">
                <a:latin typeface="Calibri"/>
                <a:cs typeface="Calibri"/>
              </a:rPr>
              <a:t>g</a:t>
            </a:r>
            <a:r>
              <a:rPr dirty="0" smtClean="0" sz="2400" spc="-20">
                <a:latin typeface="Calibri"/>
                <a:cs typeface="Calibri"/>
              </a:rPr>
              <a:t> </a:t>
            </a:r>
            <a:r>
              <a:rPr dirty="0" smtClean="0" sz="2400" spc="-10">
                <a:latin typeface="Calibri"/>
                <a:cs typeface="Calibri"/>
              </a:rPr>
              <a:t>1</a:t>
            </a:r>
            <a:r>
              <a:rPr dirty="0" smtClean="0" sz="2400" spc="-10">
                <a:latin typeface="Calibri"/>
                <a:cs typeface="Calibri"/>
              </a:rPr>
              <a:t>6</a:t>
            </a:r>
            <a:r>
              <a:rPr dirty="0" smtClean="0" sz="2400" spc="-10">
                <a:latin typeface="Calibri"/>
                <a:cs typeface="Calibri"/>
              </a:rPr>
              <a:t>x</a:t>
            </a:r>
            <a:r>
              <a:rPr dirty="0" smtClean="0" sz="2400" spc="-10">
                <a:latin typeface="Calibri"/>
                <a:cs typeface="Calibri"/>
              </a:rPr>
              <a:t>1</a:t>
            </a:r>
            <a:r>
              <a:rPr dirty="0" smtClean="0" sz="2400" spc="-15">
                <a:latin typeface="Calibri"/>
                <a:cs typeface="Calibri"/>
              </a:rPr>
              <a:t>6</a:t>
            </a:r>
            <a:r>
              <a:rPr dirty="0" smtClean="0" sz="2400" spc="-35">
                <a:latin typeface="Calibri"/>
                <a:cs typeface="Calibri"/>
              </a:rPr>
              <a:t> </a:t>
            </a:r>
            <a:r>
              <a:rPr dirty="0" smtClean="0" sz="2400" spc="10">
                <a:latin typeface="Calibri"/>
                <a:cs typeface="Calibri"/>
              </a:rPr>
              <a:t>t</a:t>
            </a:r>
            <a:r>
              <a:rPr dirty="0" smtClean="0" sz="2400" spc="0">
                <a:latin typeface="Calibri"/>
                <a:cs typeface="Calibri"/>
              </a:rPr>
              <a:t>ili</a:t>
            </a:r>
            <a:r>
              <a:rPr dirty="0" smtClean="0" sz="2400" spc="10">
                <a:latin typeface="Calibri"/>
                <a:cs typeface="Calibri"/>
              </a:rPr>
              <a:t>n</a:t>
            </a:r>
            <a:r>
              <a:rPr dirty="0" smtClean="0" sz="2400" spc="20">
                <a:latin typeface="Calibri"/>
                <a:cs typeface="Calibri"/>
              </a:rPr>
              <a:t>g</a:t>
            </a:r>
            <a:r>
              <a:rPr dirty="0" smtClean="0" sz="2400" spc="-10">
                <a:latin typeface="Calibri"/>
                <a:cs typeface="Calibri"/>
              </a:rPr>
              <a:t>,</a:t>
            </a:r>
            <a:r>
              <a:rPr dirty="0" smtClean="0" sz="2400" spc="-40">
                <a:latin typeface="Calibri"/>
                <a:cs typeface="Calibri"/>
              </a:rPr>
              <a:t> </a:t>
            </a:r>
            <a:r>
              <a:rPr dirty="0" smtClean="0" sz="2400" spc="-60">
                <a:latin typeface="Calibri"/>
                <a:cs typeface="Calibri"/>
              </a:rPr>
              <a:t>w</a:t>
            </a:r>
            <a:r>
              <a:rPr dirty="0" smtClean="0" sz="2400" spc="-15">
                <a:latin typeface="Calibri"/>
                <a:cs typeface="Calibri"/>
              </a:rPr>
              <a:t>e</a:t>
            </a:r>
            <a:r>
              <a:rPr dirty="0" smtClean="0" sz="2400" spc="15">
                <a:latin typeface="Calibri"/>
                <a:cs typeface="Calibri"/>
              </a:rPr>
              <a:t> </a:t>
            </a:r>
            <a:r>
              <a:rPr dirty="0" smtClean="0" sz="2400" spc="-35">
                <a:latin typeface="Calibri"/>
                <a:cs typeface="Calibri"/>
              </a:rPr>
              <a:t>r</a:t>
            </a:r>
            <a:r>
              <a:rPr dirty="0" smtClean="0" sz="2400" spc="-10">
                <a:latin typeface="Calibri"/>
                <a:cs typeface="Calibri"/>
              </a:rPr>
              <a:t>e</a:t>
            </a:r>
            <a:r>
              <a:rPr dirty="0" smtClean="0" sz="2400" spc="10">
                <a:latin typeface="Calibri"/>
                <a:cs typeface="Calibri"/>
              </a:rPr>
              <a:t>du</a:t>
            </a:r>
            <a:r>
              <a:rPr dirty="0" smtClean="0" sz="2400" spc="-10">
                <a:latin typeface="Calibri"/>
                <a:cs typeface="Calibri"/>
              </a:rPr>
              <a:t>c</a:t>
            </a:r>
            <a:r>
              <a:rPr dirty="0" smtClean="0" sz="2400" spc="-15">
                <a:latin typeface="Calibri"/>
                <a:cs typeface="Calibri"/>
              </a:rPr>
              <a:t>e</a:t>
            </a:r>
            <a:r>
              <a:rPr dirty="0" smtClean="0" sz="2400" spc="-35">
                <a:latin typeface="Calibri"/>
                <a:cs typeface="Calibri"/>
              </a:rPr>
              <a:t> </a:t>
            </a:r>
            <a:r>
              <a:rPr dirty="0" smtClean="0" sz="2400" spc="-5">
                <a:latin typeface="Calibri"/>
                <a:cs typeface="Calibri"/>
              </a:rPr>
              <a:t>th</a:t>
            </a:r>
            <a:r>
              <a:rPr dirty="0" smtClean="0" sz="2400" spc="-15">
                <a:latin typeface="Calibri"/>
                <a:cs typeface="Calibri"/>
              </a:rPr>
              <a:t>e</a:t>
            </a:r>
            <a:r>
              <a:rPr dirty="0" smtClean="0" sz="2400" spc="-35">
                <a:latin typeface="Calibri"/>
                <a:cs typeface="Calibri"/>
              </a:rPr>
              <a:t> </a:t>
            </a:r>
            <a:r>
              <a:rPr dirty="0" smtClean="0" sz="2400" spc="0">
                <a:latin typeface="Calibri"/>
                <a:cs typeface="Calibri"/>
              </a:rPr>
              <a:t>a</a:t>
            </a:r>
            <a:r>
              <a:rPr dirty="0" smtClean="0" sz="2400" spc="-20">
                <a:latin typeface="Calibri"/>
                <a:cs typeface="Calibri"/>
              </a:rPr>
              <a:t>c</a:t>
            </a:r>
            <a:r>
              <a:rPr dirty="0" smtClean="0" sz="2400" spc="-20">
                <a:latin typeface="Calibri"/>
                <a:cs typeface="Calibri"/>
              </a:rPr>
              <a:t>c</a:t>
            </a:r>
            <a:r>
              <a:rPr dirty="0" smtClean="0" sz="2400" spc="-10">
                <a:latin typeface="Calibri"/>
                <a:cs typeface="Calibri"/>
              </a:rPr>
              <a:t>e</a:t>
            </a:r>
            <a:r>
              <a:rPr dirty="0" smtClean="0" sz="2400" spc="-5">
                <a:latin typeface="Calibri"/>
                <a:cs typeface="Calibri"/>
              </a:rPr>
              <a:t>s</a:t>
            </a:r>
            <a:r>
              <a:rPr dirty="0" smtClean="0" sz="2400" spc="-5">
                <a:latin typeface="Calibri"/>
                <a:cs typeface="Calibri"/>
              </a:rPr>
              <a:t>s</a:t>
            </a:r>
            <a:r>
              <a:rPr dirty="0" smtClean="0" sz="2400" spc="-10">
                <a:latin typeface="Calibri"/>
                <a:cs typeface="Calibri"/>
              </a:rPr>
              <a:t>e</a:t>
            </a:r>
            <a:r>
              <a:rPr dirty="0" smtClean="0" sz="2400" spc="0">
                <a:latin typeface="Calibri"/>
                <a:cs typeface="Calibri"/>
              </a:rPr>
              <a:t>s</a:t>
            </a:r>
            <a:r>
              <a:rPr dirty="0" smtClean="0" sz="2400" spc="5">
                <a:latin typeface="Calibri"/>
                <a:cs typeface="Calibri"/>
              </a:rPr>
              <a:t> </a:t>
            </a:r>
            <a:r>
              <a:rPr dirty="0" smtClean="0" sz="2400" spc="-25">
                <a:latin typeface="Calibri"/>
                <a:cs typeface="Calibri"/>
              </a:rPr>
              <a:t>t</a:t>
            </a:r>
            <a:r>
              <a:rPr dirty="0" smtClean="0" sz="2400" spc="0">
                <a:latin typeface="Calibri"/>
                <a:cs typeface="Calibri"/>
              </a:rPr>
              <a:t>o</a:t>
            </a:r>
            <a:r>
              <a:rPr dirty="0" smtClean="0" sz="2400" spc="-10">
                <a:latin typeface="Calibri"/>
                <a:cs typeface="Calibri"/>
              </a:rPr>
              <a:t> </a:t>
            </a:r>
            <a:r>
              <a:rPr dirty="0" smtClean="0" sz="2400" spc="-5">
                <a:latin typeface="Calibri"/>
                <a:cs typeface="Calibri"/>
              </a:rPr>
              <a:t>th</a:t>
            </a:r>
            <a:r>
              <a:rPr dirty="0" smtClean="0" sz="2400" spc="-15">
                <a:latin typeface="Calibri"/>
                <a:cs typeface="Calibri"/>
              </a:rPr>
              <a:t>e</a:t>
            </a:r>
            <a:r>
              <a:rPr dirty="0" smtClean="0" sz="2400" spc="-35">
                <a:latin typeface="Calibri"/>
                <a:cs typeface="Calibri"/>
              </a:rPr>
              <a:t> </a:t>
            </a:r>
            <a:r>
              <a:rPr dirty="0" smtClean="0" sz="2400" spc="-20">
                <a:latin typeface="Calibri"/>
                <a:cs typeface="Calibri"/>
              </a:rPr>
              <a:t>g</a:t>
            </a:r>
            <a:r>
              <a:rPr dirty="0" smtClean="0" sz="2400" spc="0">
                <a:latin typeface="Calibri"/>
                <a:cs typeface="Calibri"/>
              </a:rPr>
              <a:t>l</a:t>
            </a:r>
            <a:r>
              <a:rPr dirty="0" smtClean="0" sz="2400" spc="5">
                <a:latin typeface="Calibri"/>
                <a:cs typeface="Calibri"/>
              </a:rPr>
              <a:t>o</a:t>
            </a:r>
            <a:r>
              <a:rPr dirty="0" smtClean="0" sz="2400" spc="10">
                <a:latin typeface="Calibri"/>
                <a:cs typeface="Calibri"/>
              </a:rPr>
              <a:t>b</a:t>
            </a:r>
            <a:r>
              <a:rPr dirty="0" smtClean="0" sz="2400" spc="0">
                <a:latin typeface="Calibri"/>
                <a:cs typeface="Calibri"/>
              </a:rPr>
              <a:t>al</a:t>
            </a:r>
            <a:r>
              <a:rPr dirty="0" smtClean="0" sz="2400" spc="0">
                <a:latin typeface="Calibri"/>
                <a:cs typeface="Calibri"/>
              </a:rPr>
              <a:t> </a:t>
            </a:r>
            <a:r>
              <a:rPr dirty="0" smtClean="0" sz="2400" spc="-20">
                <a:latin typeface="Calibri"/>
                <a:cs typeface="Calibri"/>
              </a:rPr>
              <a:t>m</a:t>
            </a:r>
            <a:r>
              <a:rPr dirty="0" smtClean="0" sz="2400" spc="-10">
                <a:latin typeface="Calibri"/>
                <a:cs typeface="Calibri"/>
              </a:rPr>
              <a:t>e</a:t>
            </a:r>
            <a:r>
              <a:rPr dirty="0" smtClean="0" sz="2400" spc="0">
                <a:latin typeface="Calibri"/>
                <a:cs typeface="Calibri"/>
              </a:rPr>
              <a:t>m</a:t>
            </a:r>
            <a:r>
              <a:rPr dirty="0" smtClean="0" sz="2400" spc="5">
                <a:latin typeface="Calibri"/>
                <a:cs typeface="Calibri"/>
              </a:rPr>
              <a:t>o</a:t>
            </a:r>
            <a:r>
              <a:rPr dirty="0" smtClean="0" sz="2400" spc="-10">
                <a:latin typeface="Calibri"/>
                <a:cs typeface="Calibri"/>
              </a:rPr>
              <a:t>ry</a:t>
            </a:r>
            <a:r>
              <a:rPr dirty="0" smtClean="0" sz="2400" spc="-20">
                <a:latin typeface="Calibri"/>
                <a:cs typeface="Calibri"/>
              </a:rPr>
              <a:t> </a:t>
            </a:r>
            <a:r>
              <a:rPr dirty="0" smtClean="0" sz="2400" spc="10">
                <a:latin typeface="Calibri"/>
                <a:cs typeface="Calibri"/>
              </a:rPr>
              <a:t>b</a:t>
            </a:r>
            <a:r>
              <a:rPr dirty="0" smtClean="0" sz="2400" spc="-15">
                <a:latin typeface="Calibri"/>
                <a:cs typeface="Calibri"/>
              </a:rPr>
              <a:t>y</a:t>
            </a:r>
            <a:r>
              <a:rPr dirty="0" smtClean="0" sz="2400" spc="-25">
                <a:latin typeface="Calibri"/>
                <a:cs typeface="Calibri"/>
              </a:rPr>
              <a:t> </a:t>
            </a:r>
            <a:r>
              <a:rPr dirty="0" smtClean="0" sz="2400" spc="0">
                <a:latin typeface="Calibri"/>
                <a:cs typeface="Calibri"/>
              </a:rPr>
              <a:t>a</a:t>
            </a:r>
            <a:r>
              <a:rPr dirty="0" smtClean="0" sz="2400" spc="-15">
                <a:latin typeface="Calibri"/>
                <a:cs typeface="Calibri"/>
              </a:rPr>
              <a:t> </a:t>
            </a:r>
            <a:r>
              <a:rPr dirty="0" smtClean="0" sz="2400" spc="-40">
                <a:latin typeface="Calibri"/>
                <a:cs typeface="Calibri"/>
              </a:rPr>
              <a:t>f</a:t>
            </a:r>
            <a:r>
              <a:rPr dirty="0" smtClean="0" sz="2400" spc="-15">
                <a:latin typeface="Calibri"/>
                <a:cs typeface="Calibri"/>
              </a:rPr>
              <a:t>a</a:t>
            </a:r>
            <a:r>
              <a:rPr dirty="0" smtClean="0" sz="2400" spc="-20">
                <a:latin typeface="Calibri"/>
                <a:cs typeface="Calibri"/>
              </a:rPr>
              <a:t>c</a:t>
            </a:r>
            <a:r>
              <a:rPr dirty="0" smtClean="0" sz="2400" spc="-25">
                <a:latin typeface="Calibri"/>
                <a:cs typeface="Calibri"/>
              </a:rPr>
              <a:t>t</a:t>
            </a:r>
            <a:r>
              <a:rPr dirty="0" smtClean="0" sz="2400" spc="5">
                <a:latin typeface="Calibri"/>
                <a:cs typeface="Calibri"/>
              </a:rPr>
              <a:t>o</a:t>
            </a:r>
            <a:r>
              <a:rPr dirty="0" smtClean="0" sz="2400" spc="-10">
                <a:latin typeface="Calibri"/>
                <a:cs typeface="Calibri"/>
              </a:rPr>
              <a:t>r</a:t>
            </a:r>
            <a:r>
              <a:rPr dirty="0" smtClean="0" sz="2400" spc="-40">
                <a:latin typeface="Calibri"/>
                <a:cs typeface="Calibri"/>
              </a:rPr>
              <a:t> </a:t>
            </a:r>
            <a:r>
              <a:rPr dirty="0" smtClean="0" sz="2400" spc="5">
                <a:latin typeface="Calibri"/>
                <a:cs typeface="Calibri"/>
              </a:rPr>
              <a:t>o</a:t>
            </a:r>
            <a:r>
              <a:rPr dirty="0" smtClean="0" sz="2400" spc="0">
                <a:latin typeface="Calibri"/>
                <a:cs typeface="Calibri"/>
              </a:rPr>
              <a:t>f</a:t>
            </a:r>
            <a:r>
              <a:rPr dirty="0" smtClean="0" sz="2400" spc="-5">
                <a:latin typeface="Calibri"/>
                <a:cs typeface="Calibri"/>
              </a:rPr>
              <a:t> </a:t>
            </a:r>
            <a:r>
              <a:rPr dirty="0" smtClean="0" sz="2400" spc="-10">
                <a:latin typeface="Calibri"/>
                <a:cs typeface="Calibri"/>
              </a:rPr>
              <a:t>1</a:t>
            </a:r>
            <a:r>
              <a:rPr dirty="0" smtClean="0" sz="2400" spc="-15"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756285" algn="l"/>
              </a:tabLst>
            </a:pPr>
            <a:r>
              <a:rPr dirty="0" smtClean="0" sz="1800" spc="10">
                <a:latin typeface="Calibri"/>
                <a:cs typeface="Calibri"/>
              </a:rPr>
              <a:t>T</a:t>
            </a:r>
            <a:r>
              <a:rPr dirty="0" smtClean="0" sz="1800" spc="-20">
                <a:latin typeface="Calibri"/>
                <a:cs typeface="Calibri"/>
              </a:rPr>
              <a:t>h</a:t>
            </a:r>
            <a:r>
              <a:rPr dirty="0" smtClean="0" sz="1800" spc="-10">
                <a:latin typeface="Calibri"/>
                <a:cs typeface="Calibri"/>
              </a:rPr>
              <a:t>e</a:t>
            </a:r>
            <a:r>
              <a:rPr dirty="0" smtClean="0" sz="1800" spc="15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150</a:t>
            </a:r>
            <a:r>
              <a:rPr dirty="0" smtClean="0" sz="1800" spc="-5">
                <a:latin typeface="Calibri"/>
                <a:cs typeface="Calibri"/>
              </a:rPr>
              <a:t>B</a:t>
            </a:r>
            <a:r>
              <a:rPr dirty="0" smtClean="0" sz="1800" spc="-25">
                <a:latin typeface="Calibri"/>
                <a:cs typeface="Calibri"/>
              </a:rPr>
              <a:t>/</a:t>
            </a:r>
            <a:r>
              <a:rPr dirty="0" smtClean="0" sz="1800" spc="0">
                <a:latin typeface="Calibri"/>
                <a:cs typeface="Calibri"/>
              </a:rPr>
              <a:t>s</a:t>
            </a:r>
            <a:r>
              <a:rPr dirty="0" smtClean="0" sz="1800" spc="-10">
                <a:latin typeface="Calibri"/>
                <a:cs typeface="Calibri"/>
              </a:rPr>
              <a:t> b</a:t>
            </a:r>
            <a:r>
              <a:rPr dirty="0" smtClean="0" sz="1800" spc="0">
                <a:latin typeface="Calibri"/>
                <a:cs typeface="Calibri"/>
              </a:rPr>
              <a:t>a</a:t>
            </a:r>
            <a:r>
              <a:rPr dirty="0" smtClean="0" sz="1800" spc="-10">
                <a:latin typeface="Calibri"/>
                <a:cs typeface="Calibri"/>
              </a:rPr>
              <a:t>nd</a:t>
            </a:r>
            <a:r>
              <a:rPr dirty="0" smtClean="0" sz="1800" spc="5">
                <a:latin typeface="Calibri"/>
                <a:cs typeface="Calibri"/>
              </a:rPr>
              <a:t>w</a:t>
            </a:r>
            <a:r>
              <a:rPr dirty="0" smtClean="0" sz="1800" spc="-5">
                <a:latin typeface="Calibri"/>
                <a:cs typeface="Calibri"/>
              </a:rPr>
              <a:t>i</a:t>
            </a:r>
            <a:r>
              <a:rPr dirty="0" smtClean="0" sz="1800" spc="-10">
                <a:latin typeface="Calibri"/>
                <a:cs typeface="Calibri"/>
              </a:rPr>
              <a:t>d</a:t>
            </a:r>
            <a:r>
              <a:rPr dirty="0" smtClean="0" sz="1800" spc="-5">
                <a:latin typeface="Calibri"/>
                <a:cs typeface="Calibri"/>
              </a:rPr>
              <a:t>t</a:t>
            </a:r>
            <a:r>
              <a:rPr dirty="0" smtClean="0" sz="1800" spc="0">
                <a:latin typeface="Calibri"/>
                <a:cs typeface="Calibri"/>
              </a:rPr>
              <a:t>h</a:t>
            </a:r>
            <a:r>
              <a:rPr dirty="0" smtClean="0" sz="1800" spc="35">
                <a:latin typeface="Calibri"/>
                <a:cs typeface="Calibri"/>
              </a:rPr>
              <a:t> </a:t>
            </a:r>
            <a:r>
              <a:rPr dirty="0" smtClean="0" sz="1800" spc="-30">
                <a:latin typeface="Calibri"/>
                <a:cs typeface="Calibri"/>
              </a:rPr>
              <a:t>c</a:t>
            </a:r>
            <a:r>
              <a:rPr dirty="0" smtClean="0" sz="1800" spc="0">
                <a:latin typeface="Calibri"/>
                <a:cs typeface="Calibri"/>
              </a:rPr>
              <a:t>an</a:t>
            </a:r>
            <a:r>
              <a:rPr dirty="0" smtClean="0" sz="1800" spc="15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n</a:t>
            </a:r>
            <a:r>
              <a:rPr dirty="0" smtClean="0" sz="1800" spc="5">
                <a:latin typeface="Calibri"/>
                <a:cs typeface="Calibri"/>
              </a:rPr>
              <a:t>o</a:t>
            </a:r>
            <a:r>
              <a:rPr dirty="0" smtClean="0" sz="1800" spc="-15">
                <a:latin typeface="Calibri"/>
                <a:cs typeface="Calibri"/>
              </a:rPr>
              <a:t>w</a:t>
            </a:r>
            <a:r>
              <a:rPr dirty="0" smtClean="0" sz="1800" spc="10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supp</a:t>
            </a:r>
            <a:r>
              <a:rPr dirty="0" smtClean="0" sz="1800" spc="5">
                <a:latin typeface="Calibri"/>
                <a:cs typeface="Calibri"/>
              </a:rPr>
              <a:t>o</a:t>
            </a:r>
            <a:r>
              <a:rPr dirty="0" smtClean="0" sz="1800" spc="-15">
                <a:latin typeface="Calibri"/>
                <a:cs typeface="Calibri"/>
              </a:rPr>
              <a:t>r</a:t>
            </a:r>
            <a:r>
              <a:rPr dirty="0" smtClean="0" sz="1800" spc="-10">
                <a:latin typeface="Calibri"/>
                <a:cs typeface="Calibri"/>
              </a:rPr>
              <a:t>t</a:t>
            </a:r>
            <a:r>
              <a:rPr dirty="0" smtClean="0" sz="1800" spc="45">
                <a:latin typeface="Calibri"/>
                <a:cs typeface="Calibri"/>
              </a:rPr>
              <a:t> </a:t>
            </a:r>
            <a:r>
              <a:rPr dirty="0" smtClean="0" sz="1800" spc="5">
                <a:latin typeface="Calibri"/>
                <a:cs typeface="Calibri"/>
              </a:rPr>
              <a:t>(</a:t>
            </a:r>
            <a:r>
              <a:rPr dirty="0" smtClean="0" sz="1800" spc="-10">
                <a:latin typeface="Calibri"/>
                <a:cs typeface="Calibri"/>
              </a:rPr>
              <a:t>150</a:t>
            </a:r>
            <a:r>
              <a:rPr dirty="0" smtClean="0" sz="1800" spc="-10">
                <a:latin typeface="Calibri"/>
                <a:cs typeface="Calibri"/>
              </a:rPr>
              <a:t>/</a:t>
            </a:r>
            <a:r>
              <a:rPr dirty="0" smtClean="0" sz="1800" spc="-10">
                <a:latin typeface="Calibri"/>
                <a:cs typeface="Calibri"/>
              </a:rPr>
              <a:t>4</a:t>
            </a:r>
            <a:r>
              <a:rPr dirty="0" smtClean="0" sz="1800" spc="5">
                <a:latin typeface="Calibri"/>
                <a:cs typeface="Calibri"/>
              </a:rPr>
              <a:t>)</a:t>
            </a:r>
            <a:r>
              <a:rPr dirty="0" smtClean="0" sz="1800" spc="-20">
                <a:latin typeface="Calibri"/>
                <a:cs typeface="Calibri"/>
              </a:rPr>
              <a:t>*</a:t>
            </a:r>
            <a:r>
              <a:rPr dirty="0" smtClean="0" sz="1800" spc="-10">
                <a:latin typeface="Calibri"/>
                <a:cs typeface="Calibri"/>
              </a:rPr>
              <a:t>16</a:t>
            </a:r>
            <a:r>
              <a:rPr dirty="0" smtClean="0" sz="1800" spc="-10">
                <a:latin typeface="Calibri"/>
                <a:cs typeface="Calibri"/>
              </a:rPr>
              <a:t> =</a:t>
            </a:r>
            <a:r>
              <a:rPr dirty="0" smtClean="0" sz="1800" spc="15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600</a:t>
            </a:r>
            <a:r>
              <a:rPr dirty="0" smtClean="0" sz="1800" spc="-10">
                <a:latin typeface="Calibri"/>
                <a:cs typeface="Calibri"/>
              </a:rPr>
              <a:t> </a:t>
            </a:r>
            <a:r>
              <a:rPr dirty="0" smtClean="0" sz="1800" spc="-25">
                <a:latin typeface="Calibri"/>
                <a:cs typeface="Calibri"/>
              </a:rPr>
              <a:t>G</a:t>
            </a:r>
            <a:r>
              <a:rPr dirty="0" smtClean="0" sz="1800" spc="-15">
                <a:latin typeface="Calibri"/>
                <a:cs typeface="Calibri"/>
              </a:rPr>
              <a:t>F</a:t>
            </a:r>
            <a:r>
              <a:rPr dirty="0" smtClean="0" sz="1800" spc="-40">
                <a:latin typeface="Calibri"/>
                <a:cs typeface="Calibri"/>
              </a:rPr>
              <a:t>L</a:t>
            </a:r>
            <a:r>
              <a:rPr dirty="0" smtClean="0" sz="1800" spc="5">
                <a:latin typeface="Calibri"/>
                <a:cs typeface="Calibri"/>
              </a:rPr>
              <a:t>O</a:t>
            </a:r>
            <a:r>
              <a:rPr dirty="0" smtClean="0" sz="1800" spc="-5">
                <a:latin typeface="Calibri"/>
                <a:cs typeface="Calibri"/>
              </a:rPr>
              <a:t>P</a:t>
            </a:r>
            <a:r>
              <a:rPr dirty="0" smtClean="0" sz="1800" spc="-15">
                <a:latin typeface="Calibri"/>
                <a:cs typeface="Calibri"/>
              </a:rPr>
              <a:t>S</a:t>
            </a:r>
            <a:r>
              <a:rPr dirty="0" smtClean="0" sz="1800" spc="-10">
                <a:latin typeface="Calibri"/>
                <a:cs typeface="Calibri"/>
              </a:rPr>
              <a:t>!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4398" y="0"/>
            <a:ext cx="2788285" cy="6356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4000" spc="-3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4000" spc="-15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sz="4000" spc="-1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4000" spc="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40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4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4000" spc="-1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dirty="0" smtClean="0" sz="4000" spc="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sz="4000" spc="-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4000" spc="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4000" spc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866394"/>
            <a:ext cx="5166360" cy="33178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</a:tabLst>
            </a:pPr>
            <a:r>
              <a:rPr dirty="0" smtClean="0" sz="2100">
                <a:latin typeface="Calibri"/>
                <a:cs typeface="Calibri"/>
              </a:rPr>
              <a:t>N</a:t>
            </a:r>
            <a:r>
              <a:rPr dirty="0" smtClean="0" sz="2100" spc="-5">
                <a:latin typeface="Calibri"/>
                <a:cs typeface="Calibri"/>
              </a:rPr>
              <a:t>u</a:t>
            </a:r>
            <a:r>
              <a:rPr dirty="0" smtClean="0" sz="2100" spc="-10">
                <a:latin typeface="Calibri"/>
                <a:cs typeface="Calibri"/>
              </a:rPr>
              <a:t>m</a:t>
            </a:r>
            <a:r>
              <a:rPr dirty="0" smtClean="0" sz="2100" spc="-5">
                <a:latin typeface="Calibri"/>
                <a:cs typeface="Calibri"/>
              </a:rPr>
              <a:t>b</a:t>
            </a:r>
            <a:r>
              <a:rPr dirty="0" smtClean="0" sz="2100" spc="0">
                <a:latin typeface="Calibri"/>
                <a:cs typeface="Calibri"/>
              </a:rPr>
              <a:t>er</a:t>
            </a:r>
            <a:r>
              <a:rPr dirty="0" smtClean="0" sz="2100" spc="-35">
                <a:latin typeface="Calibri"/>
                <a:cs typeface="Calibri"/>
              </a:rPr>
              <a:t> </a:t>
            </a:r>
            <a:r>
              <a:rPr dirty="0" smtClean="0" sz="2100" spc="-10">
                <a:latin typeface="Calibri"/>
                <a:cs typeface="Calibri"/>
              </a:rPr>
              <a:t>o</a:t>
            </a:r>
            <a:r>
              <a:rPr dirty="0" smtClean="0" sz="2100" spc="0">
                <a:latin typeface="Calibri"/>
                <a:cs typeface="Calibri"/>
              </a:rPr>
              <a:t>f</a:t>
            </a:r>
            <a:r>
              <a:rPr dirty="0" smtClean="0" sz="2100" spc="5">
                <a:latin typeface="Calibri"/>
                <a:cs typeface="Calibri"/>
              </a:rPr>
              <a:t> </a:t>
            </a:r>
            <a:r>
              <a:rPr dirty="0" smtClean="0" sz="2100" spc="-5">
                <a:latin typeface="Calibri"/>
                <a:cs typeface="Calibri"/>
              </a:rPr>
              <a:t>d</a:t>
            </a:r>
            <a:r>
              <a:rPr dirty="0" smtClean="0" sz="2100" spc="0">
                <a:latin typeface="Calibri"/>
                <a:cs typeface="Calibri"/>
              </a:rPr>
              <a:t>e</a:t>
            </a:r>
            <a:r>
              <a:rPr dirty="0" smtClean="0" sz="2100" spc="5">
                <a:latin typeface="Calibri"/>
                <a:cs typeface="Calibri"/>
              </a:rPr>
              <a:t>v</a:t>
            </a:r>
            <a:r>
              <a:rPr dirty="0" smtClean="0" sz="2100" spc="-10">
                <a:latin typeface="Calibri"/>
                <a:cs typeface="Calibri"/>
              </a:rPr>
              <a:t>i</a:t>
            </a:r>
            <a:r>
              <a:rPr dirty="0" smtClean="0" sz="2100" spc="-10">
                <a:latin typeface="Calibri"/>
                <a:cs typeface="Calibri"/>
              </a:rPr>
              <a:t>c</a:t>
            </a:r>
            <a:r>
              <a:rPr dirty="0" smtClean="0" sz="2100" spc="0">
                <a:latin typeface="Calibri"/>
                <a:cs typeface="Calibri"/>
              </a:rPr>
              <a:t>es</a:t>
            </a:r>
            <a:r>
              <a:rPr dirty="0" smtClean="0" sz="2100" spc="-30">
                <a:latin typeface="Calibri"/>
                <a:cs typeface="Calibri"/>
              </a:rPr>
              <a:t> </a:t>
            </a:r>
            <a:r>
              <a:rPr dirty="0" smtClean="0" sz="2100" spc="-10">
                <a:latin typeface="Calibri"/>
                <a:cs typeface="Calibri"/>
              </a:rPr>
              <a:t>i</a:t>
            </a:r>
            <a:r>
              <a:rPr dirty="0" smtClean="0" sz="2100" spc="0">
                <a:latin typeface="Calibri"/>
                <a:cs typeface="Calibri"/>
              </a:rPr>
              <a:t>n</a:t>
            </a:r>
            <a:r>
              <a:rPr dirty="0" smtClean="0" sz="2100" spc="-5">
                <a:latin typeface="Calibri"/>
                <a:cs typeface="Calibri"/>
              </a:rPr>
              <a:t> </a:t>
            </a:r>
            <a:r>
              <a:rPr dirty="0" smtClean="0" sz="2100" spc="-15">
                <a:latin typeface="Calibri"/>
                <a:cs typeface="Calibri"/>
              </a:rPr>
              <a:t>t</a:t>
            </a:r>
            <a:r>
              <a:rPr dirty="0" smtClean="0" sz="2100" spc="-5">
                <a:latin typeface="Calibri"/>
                <a:cs typeface="Calibri"/>
              </a:rPr>
              <a:t>h</a:t>
            </a:r>
            <a:r>
              <a:rPr dirty="0" smtClean="0" sz="2100" spc="0">
                <a:latin typeface="Calibri"/>
                <a:cs typeface="Calibri"/>
              </a:rPr>
              <a:t>e</a:t>
            </a:r>
            <a:r>
              <a:rPr dirty="0" smtClean="0" sz="2100" spc="-15">
                <a:latin typeface="Calibri"/>
                <a:cs typeface="Calibri"/>
              </a:rPr>
              <a:t> </a:t>
            </a:r>
            <a:r>
              <a:rPr dirty="0" smtClean="0" sz="2100" spc="-60">
                <a:latin typeface="Calibri"/>
                <a:cs typeface="Calibri"/>
              </a:rPr>
              <a:t>s</a:t>
            </a:r>
            <a:r>
              <a:rPr dirty="0" smtClean="0" sz="2100" spc="-25">
                <a:latin typeface="Calibri"/>
                <a:cs typeface="Calibri"/>
              </a:rPr>
              <a:t>y</a:t>
            </a:r>
            <a:r>
              <a:rPr dirty="0" smtClean="0" sz="2100" spc="-35">
                <a:latin typeface="Calibri"/>
                <a:cs typeface="Calibri"/>
              </a:rPr>
              <a:t>s</a:t>
            </a:r>
            <a:r>
              <a:rPr dirty="0" smtClean="0" sz="2100" spc="-40">
                <a:latin typeface="Calibri"/>
                <a:cs typeface="Calibri"/>
              </a:rPr>
              <a:t>t</a:t>
            </a:r>
            <a:r>
              <a:rPr dirty="0" smtClean="0" sz="2100" spc="0">
                <a:latin typeface="Calibri"/>
                <a:cs typeface="Calibri"/>
              </a:rPr>
              <a:t>em</a:t>
            </a:r>
            <a:endParaRPr sz="2100">
              <a:latin typeface="Calibri"/>
              <a:cs typeface="Calibri"/>
            </a:endParaRPr>
          </a:p>
          <a:p>
            <a:pPr marL="927100" marR="1635760" indent="-635">
              <a:lnSpc>
                <a:spcPct val="100000"/>
              </a:lnSpc>
              <a:spcBef>
                <a:spcPts val="25"/>
              </a:spcBef>
            </a:pPr>
            <a:r>
              <a:rPr dirty="0" smtClean="0" sz="1400" spc="-15">
                <a:latin typeface="Calibri"/>
                <a:cs typeface="Calibri"/>
              </a:rPr>
              <a:t>i</a:t>
            </a:r>
            <a:r>
              <a:rPr dirty="0" smtClean="0" sz="1400" spc="-45">
                <a:latin typeface="Calibri"/>
                <a:cs typeface="Calibri"/>
              </a:rPr>
              <a:t>n</a:t>
            </a:r>
            <a:r>
              <a:rPr dirty="0" smtClean="0" sz="1400" spc="-5">
                <a:latin typeface="Calibri"/>
                <a:cs typeface="Calibri"/>
              </a:rPr>
              <a:t>t</a:t>
            </a:r>
            <a:r>
              <a:rPr dirty="0" smtClean="0" sz="1400" spc="55">
                <a:latin typeface="Calibri"/>
                <a:cs typeface="Calibri"/>
              </a:rPr>
              <a:t> </a:t>
            </a:r>
            <a:r>
              <a:rPr dirty="0" smtClean="0" sz="1400" spc="-25">
                <a:latin typeface="Calibri"/>
                <a:cs typeface="Calibri"/>
              </a:rPr>
              <a:t>d</a:t>
            </a:r>
            <a:r>
              <a:rPr dirty="0" smtClean="0" sz="1400" spc="-10">
                <a:latin typeface="Calibri"/>
                <a:cs typeface="Calibri"/>
              </a:rPr>
              <a:t>e</a:t>
            </a:r>
            <a:r>
              <a:rPr dirty="0" smtClean="0" sz="1400" spc="-15">
                <a:latin typeface="Calibri"/>
                <a:cs typeface="Calibri"/>
              </a:rPr>
              <a:t>v</a:t>
            </a:r>
            <a:r>
              <a:rPr dirty="0" smtClean="0" sz="1400" spc="-10">
                <a:latin typeface="Calibri"/>
                <a:cs typeface="Calibri"/>
              </a:rPr>
              <a:t>_</a:t>
            </a:r>
            <a:r>
              <a:rPr dirty="0" smtClean="0" sz="1400" spc="0">
                <a:latin typeface="Calibri"/>
                <a:cs typeface="Calibri"/>
              </a:rPr>
              <a:t>c</a:t>
            </a:r>
            <a:r>
              <a:rPr dirty="0" smtClean="0" sz="1400" spc="-5">
                <a:latin typeface="Calibri"/>
                <a:cs typeface="Calibri"/>
              </a:rPr>
              <a:t>o</a:t>
            </a:r>
            <a:r>
              <a:rPr dirty="0" smtClean="0" sz="1400" spc="-25">
                <a:latin typeface="Calibri"/>
                <a:cs typeface="Calibri"/>
              </a:rPr>
              <a:t>u</a:t>
            </a:r>
            <a:r>
              <a:rPr dirty="0" smtClean="0" sz="1400" spc="-50">
                <a:latin typeface="Calibri"/>
                <a:cs typeface="Calibri"/>
              </a:rPr>
              <a:t>n</a:t>
            </a:r>
            <a:r>
              <a:rPr dirty="0" smtClean="0" sz="1400" spc="-15">
                <a:latin typeface="Calibri"/>
                <a:cs typeface="Calibri"/>
              </a:rPr>
              <a:t>t</a:t>
            </a:r>
            <a:r>
              <a:rPr dirty="0" smtClean="0" sz="1400" spc="-5">
                <a:latin typeface="Calibri"/>
                <a:cs typeface="Calibri"/>
              </a:rPr>
              <a:t>;</a:t>
            </a:r>
            <a:r>
              <a:rPr dirty="0" smtClean="0" sz="1400" spc="-5">
                <a:latin typeface="Calibri"/>
                <a:cs typeface="Calibri"/>
              </a:rPr>
              <a:t> </a:t>
            </a:r>
            <a:r>
              <a:rPr dirty="0" smtClean="0" sz="1400" spc="0">
                <a:latin typeface="Calibri"/>
                <a:cs typeface="Calibri"/>
              </a:rPr>
              <a:t>c</a:t>
            </a:r>
            <a:r>
              <a:rPr dirty="0" smtClean="0" sz="1400" spc="-25">
                <a:latin typeface="Calibri"/>
                <a:cs typeface="Calibri"/>
              </a:rPr>
              <a:t>ud</a:t>
            </a:r>
            <a:r>
              <a:rPr dirty="0" smtClean="0" sz="1400" spc="-10">
                <a:latin typeface="Calibri"/>
                <a:cs typeface="Calibri"/>
              </a:rPr>
              <a:t>a</a:t>
            </a:r>
            <a:r>
              <a:rPr dirty="0" smtClean="0" sz="1400" spc="0">
                <a:latin typeface="Calibri"/>
                <a:cs typeface="Calibri"/>
              </a:rPr>
              <a:t>G</a:t>
            </a:r>
            <a:r>
              <a:rPr dirty="0" smtClean="0" sz="1400" spc="-10">
                <a:latin typeface="Calibri"/>
                <a:cs typeface="Calibri"/>
              </a:rPr>
              <a:t>e</a:t>
            </a:r>
            <a:r>
              <a:rPr dirty="0" smtClean="0" sz="1400" spc="-15">
                <a:latin typeface="Calibri"/>
                <a:cs typeface="Calibri"/>
              </a:rPr>
              <a:t>t</a:t>
            </a:r>
            <a:r>
              <a:rPr dirty="0" smtClean="0" sz="1400" spc="-5">
                <a:latin typeface="Calibri"/>
                <a:cs typeface="Calibri"/>
              </a:rPr>
              <a:t>D</a:t>
            </a:r>
            <a:r>
              <a:rPr dirty="0" smtClean="0" sz="1400" spc="-10">
                <a:latin typeface="Calibri"/>
                <a:cs typeface="Calibri"/>
              </a:rPr>
              <a:t>e</a:t>
            </a:r>
            <a:r>
              <a:rPr dirty="0" smtClean="0" sz="1400" spc="-15">
                <a:latin typeface="Calibri"/>
                <a:cs typeface="Calibri"/>
              </a:rPr>
              <a:t>v</a:t>
            </a:r>
            <a:r>
              <a:rPr dirty="0" smtClean="0" sz="1400" spc="-15">
                <a:latin typeface="Calibri"/>
                <a:cs typeface="Calibri"/>
              </a:rPr>
              <a:t>i</a:t>
            </a:r>
            <a:r>
              <a:rPr dirty="0" smtClean="0" sz="1400" spc="0">
                <a:latin typeface="Calibri"/>
                <a:cs typeface="Calibri"/>
              </a:rPr>
              <a:t>c</a:t>
            </a:r>
            <a:r>
              <a:rPr dirty="0" smtClean="0" sz="1400" spc="-10">
                <a:latin typeface="Calibri"/>
                <a:cs typeface="Calibri"/>
              </a:rPr>
              <a:t>eC</a:t>
            </a:r>
            <a:r>
              <a:rPr dirty="0" smtClean="0" sz="1400" spc="-5">
                <a:latin typeface="Calibri"/>
                <a:cs typeface="Calibri"/>
              </a:rPr>
              <a:t>o</a:t>
            </a:r>
            <a:r>
              <a:rPr dirty="0" smtClean="0" sz="1400" spc="-25">
                <a:latin typeface="Calibri"/>
                <a:cs typeface="Calibri"/>
              </a:rPr>
              <a:t>u</a:t>
            </a:r>
            <a:r>
              <a:rPr dirty="0" smtClean="0" sz="1400" spc="-50">
                <a:latin typeface="Calibri"/>
                <a:cs typeface="Calibri"/>
              </a:rPr>
              <a:t>n</a:t>
            </a:r>
            <a:r>
              <a:rPr dirty="0" smtClean="0" sz="1400" spc="-20">
                <a:latin typeface="Calibri"/>
                <a:cs typeface="Calibri"/>
              </a:rPr>
              <a:t>t</a:t>
            </a:r>
            <a:r>
              <a:rPr dirty="0" smtClean="0" sz="1400" spc="-5">
                <a:latin typeface="Calibri"/>
                <a:cs typeface="Calibri"/>
              </a:rPr>
              <a:t>(</a:t>
            </a:r>
            <a:r>
              <a:rPr dirty="0" smtClean="0" sz="1400" spc="120">
                <a:latin typeface="Calibri"/>
                <a:cs typeface="Calibri"/>
              </a:rPr>
              <a:t> </a:t>
            </a:r>
            <a:r>
              <a:rPr dirty="0" smtClean="0" sz="1400" spc="0">
                <a:latin typeface="Calibri"/>
                <a:cs typeface="Calibri"/>
              </a:rPr>
              <a:t>&amp;</a:t>
            </a:r>
            <a:r>
              <a:rPr dirty="0" smtClean="0" sz="1400" spc="-25">
                <a:latin typeface="Calibri"/>
                <a:cs typeface="Calibri"/>
              </a:rPr>
              <a:t>d</a:t>
            </a:r>
            <a:r>
              <a:rPr dirty="0" smtClean="0" sz="1400" spc="-10">
                <a:latin typeface="Calibri"/>
                <a:cs typeface="Calibri"/>
              </a:rPr>
              <a:t>e</a:t>
            </a:r>
            <a:r>
              <a:rPr dirty="0" smtClean="0" sz="1400" spc="-15">
                <a:latin typeface="Calibri"/>
                <a:cs typeface="Calibri"/>
              </a:rPr>
              <a:t>v</a:t>
            </a:r>
            <a:r>
              <a:rPr dirty="0" smtClean="0" sz="1400" spc="-10">
                <a:latin typeface="Calibri"/>
                <a:cs typeface="Calibri"/>
              </a:rPr>
              <a:t>_</a:t>
            </a:r>
            <a:r>
              <a:rPr dirty="0" smtClean="0" sz="1400" spc="0">
                <a:latin typeface="Calibri"/>
                <a:cs typeface="Calibri"/>
              </a:rPr>
              <a:t>c</a:t>
            </a:r>
            <a:r>
              <a:rPr dirty="0" smtClean="0" sz="1400" spc="-5">
                <a:latin typeface="Calibri"/>
                <a:cs typeface="Calibri"/>
              </a:rPr>
              <a:t>o</a:t>
            </a:r>
            <a:r>
              <a:rPr dirty="0" smtClean="0" sz="1400" spc="-25">
                <a:latin typeface="Calibri"/>
                <a:cs typeface="Calibri"/>
              </a:rPr>
              <a:t>u</a:t>
            </a:r>
            <a:r>
              <a:rPr dirty="0" smtClean="0" sz="1400" spc="-50">
                <a:latin typeface="Calibri"/>
                <a:cs typeface="Calibri"/>
              </a:rPr>
              <a:t>n</a:t>
            </a:r>
            <a:r>
              <a:rPr dirty="0" smtClean="0" sz="1400" spc="-15">
                <a:latin typeface="Calibri"/>
                <a:cs typeface="Calibri"/>
              </a:rPr>
              <a:t>t</a:t>
            </a:r>
            <a:r>
              <a:rPr dirty="0" smtClean="0" sz="1400" spc="0">
                <a:latin typeface="Calibri"/>
                <a:cs typeface="Calibri"/>
              </a:rPr>
              <a:t>);</a:t>
            </a:r>
            <a:endParaRPr sz="1400">
              <a:latin typeface="Calibri"/>
              <a:cs typeface="Calibri"/>
            </a:endParaRPr>
          </a:p>
          <a:p>
            <a:pPr marL="356870" indent="-344805">
              <a:lnSpc>
                <a:spcPts val="2490"/>
              </a:lnSpc>
              <a:buFont typeface="Arial"/>
              <a:buChar char="•"/>
              <a:tabLst>
                <a:tab pos="356870" algn="l"/>
              </a:tabLst>
            </a:pPr>
            <a:r>
              <a:rPr dirty="0" smtClean="0" sz="2100">
                <a:latin typeface="Calibri"/>
                <a:cs typeface="Calibri"/>
              </a:rPr>
              <a:t>C</a:t>
            </a:r>
            <a:r>
              <a:rPr dirty="0" smtClean="0" sz="2100" spc="-5">
                <a:latin typeface="Calibri"/>
                <a:cs typeface="Calibri"/>
              </a:rPr>
              <a:t>apabili</a:t>
            </a:r>
            <a:r>
              <a:rPr dirty="0" smtClean="0" sz="2100" spc="-20">
                <a:latin typeface="Calibri"/>
                <a:cs typeface="Calibri"/>
              </a:rPr>
              <a:t>t</a:t>
            </a:r>
            <a:r>
              <a:rPr dirty="0" smtClean="0" sz="2100" spc="0">
                <a:latin typeface="Calibri"/>
                <a:cs typeface="Calibri"/>
              </a:rPr>
              <a:t>y</a:t>
            </a:r>
            <a:r>
              <a:rPr dirty="0" smtClean="0" sz="2100" spc="-15">
                <a:latin typeface="Calibri"/>
                <a:cs typeface="Calibri"/>
              </a:rPr>
              <a:t> </a:t>
            </a:r>
            <a:r>
              <a:rPr dirty="0" smtClean="0" sz="2100" spc="-10">
                <a:latin typeface="Calibri"/>
                <a:cs typeface="Calibri"/>
              </a:rPr>
              <a:t>o</a:t>
            </a:r>
            <a:r>
              <a:rPr dirty="0" smtClean="0" sz="2100" spc="0">
                <a:latin typeface="Calibri"/>
                <a:cs typeface="Calibri"/>
              </a:rPr>
              <a:t>f</a:t>
            </a:r>
            <a:r>
              <a:rPr dirty="0" smtClean="0" sz="2100" spc="5">
                <a:latin typeface="Calibri"/>
                <a:cs typeface="Calibri"/>
              </a:rPr>
              <a:t> </a:t>
            </a:r>
            <a:r>
              <a:rPr dirty="0" smtClean="0" sz="2100" spc="-5">
                <a:latin typeface="Calibri"/>
                <a:cs typeface="Calibri"/>
              </a:rPr>
              <a:t>d</a:t>
            </a:r>
            <a:r>
              <a:rPr dirty="0" smtClean="0" sz="2100" spc="0">
                <a:latin typeface="Calibri"/>
                <a:cs typeface="Calibri"/>
              </a:rPr>
              <a:t>e</a:t>
            </a:r>
            <a:r>
              <a:rPr dirty="0" smtClean="0" sz="2100" spc="5">
                <a:latin typeface="Calibri"/>
                <a:cs typeface="Calibri"/>
              </a:rPr>
              <a:t>v</a:t>
            </a:r>
            <a:r>
              <a:rPr dirty="0" smtClean="0" sz="2100" spc="-5">
                <a:latin typeface="Calibri"/>
                <a:cs typeface="Calibri"/>
              </a:rPr>
              <a:t>i</a:t>
            </a:r>
            <a:r>
              <a:rPr dirty="0" smtClean="0" sz="2100" spc="-10">
                <a:latin typeface="Calibri"/>
                <a:cs typeface="Calibri"/>
              </a:rPr>
              <a:t>c</a:t>
            </a:r>
            <a:r>
              <a:rPr dirty="0" smtClean="0" sz="2100" spc="5">
                <a:latin typeface="Calibri"/>
                <a:cs typeface="Calibri"/>
              </a:rPr>
              <a:t>e</a:t>
            </a:r>
            <a:r>
              <a:rPr dirty="0" smtClean="0" sz="2100" spc="0">
                <a:latin typeface="Calibri"/>
                <a:cs typeface="Calibri"/>
              </a:rPr>
              <a:t>s</a:t>
            </a:r>
            <a:endParaRPr sz="2100">
              <a:latin typeface="Calibri"/>
              <a:cs typeface="Calibri"/>
            </a:endParaRPr>
          </a:p>
          <a:p>
            <a:pPr marL="927100" marR="2120265" indent="0">
              <a:lnSpc>
                <a:spcPct val="100000"/>
              </a:lnSpc>
              <a:spcBef>
                <a:spcPts val="25"/>
              </a:spcBef>
            </a:pPr>
            <a:r>
              <a:rPr dirty="0" smtClean="0" sz="1400" spc="0">
                <a:latin typeface="Calibri"/>
                <a:cs typeface="Calibri"/>
              </a:rPr>
              <a:t>c</a:t>
            </a:r>
            <a:r>
              <a:rPr dirty="0" smtClean="0" sz="1400" spc="-25">
                <a:latin typeface="Calibri"/>
                <a:cs typeface="Calibri"/>
              </a:rPr>
              <a:t>ud</a:t>
            </a:r>
            <a:r>
              <a:rPr dirty="0" smtClean="0" sz="1400" spc="-10">
                <a:latin typeface="Calibri"/>
                <a:cs typeface="Calibri"/>
              </a:rPr>
              <a:t>a</a:t>
            </a:r>
            <a:r>
              <a:rPr dirty="0" smtClean="0" sz="1400" spc="-5">
                <a:latin typeface="Calibri"/>
                <a:cs typeface="Calibri"/>
              </a:rPr>
              <a:t>D</a:t>
            </a:r>
            <a:r>
              <a:rPr dirty="0" smtClean="0" sz="1400" spc="-10">
                <a:latin typeface="Calibri"/>
                <a:cs typeface="Calibri"/>
              </a:rPr>
              <a:t>e</a:t>
            </a:r>
            <a:r>
              <a:rPr dirty="0" smtClean="0" sz="1400" spc="-15">
                <a:latin typeface="Calibri"/>
                <a:cs typeface="Calibri"/>
              </a:rPr>
              <a:t>v</a:t>
            </a:r>
            <a:r>
              <a:rPr dirty="0" smtClean="0" sz="1400" spc="-15">
                <a:latin typeface="Calibri"/>
                <a:cs typeface="Calibri"/>
              </a:rPr>
              <a:t>i</a:t>
            </a:r>
            <a:r>
              <a:rPr dirty="0" smtClean="0" sz="1400" spc="0">
                <a:latin typeface="Calibri"/>
                <a:cs typeface="Calibri"/>
              </a:rPr>
              <a:t>c</a:t>
            </a:r>
            <a:r>
              <a:rPr dirty="0" smtClean="0" sz="1400" spc="-10">
                <a:latin typeface="Calibri"/>
                <a:cs typeface="Calibri"/>
              </a:rPr>
              <a:t>eP</a:t>
            </a:r>
            <a:r>
              <a:rPr dirty="0" smtClean="0" sz="1400" spc="-35">
                <a:latin typeface="Calibri"/>
                <a:cs typeface="Calibri"/>
              </a:rPr>
              <a:t>r</a:t>
            </a:r>
            <a:r>
              <a:rPr dirty="0" smtClean="0" sz="1400" spc="-5">
                <a:latin typeface="Calibri"/>
                <a:cs typeface="Calibri"/>
              </a:rPr>
              <a:t>o</a:t>
            </a:r>
            <a:r>
              <a:rPr dirty="0" smtClean="0" sz="1400" spc="-10">
                <a:latin typeface="Calibri"/>
                <a:cs typeface="Calibri"/>
              </a:rPr>
              <a:t>p</a:t>
            </a:r>
            <a:r>
              <a:rPr dirty="0" smtClean="0" sz="1400" spc="-10">
                <a:latin typeface="Calibri"/>
                <a:cs typeface="Calibri"/>
              </a:rPr>
              <a:t>  </a:t>
            </a:r>
            <a:r>
              <a:rPr dirty="0" smtClean="0" sz="1400" spc="45">
                <a:latin typeface="Calibri"/>
                <a:cs typeface="Calibri"/>
              </a:rPr>
              <a:t> </a:t>
            </a:r>
            <a:r>
              <a:rPr dirty="0" smtClean="0" sz="1400" spc="-25">
                <a:latin typeface="Calibri"/>
                <a:cs typeface="Calibri"/>
              </a:rPr>
              <a:t>d</a:t>
            </a:r>
            <a:r>
              <a:rPr dirty="0" smtClean="0" sz="1400" spc="-10">
                <a:latin typeface="Calibri"/>
                <a:cs typeface="Calibri"/>
              </a:rPr>
              <a:t>e</a:t>
            </a:r>
            <a:r>
              <a:rPr dirty="0" smtClean="0" sz="1400" spc="-15">
                <a:latin typeface="Calibri"/>
                <a:cs typeface="Calibri"/>
              </a:rPr>
              <a:t>v</a:t>
            </a:r>
            <a:r>
              <a:rPr dirty="0" smtClean="0" sz="1400" spc="-10">
                <a:latin typeface="Calibri"/>
                <a:cs typeface="Calibri"/>
              </a:rPr>
              <a:t>_</a:t>
            </a:r>
            <a:r>
              <a:rPr dirty="0" smtClean="0" sz="1400" spc="-25">
                <a:latin typeface="Calibri"/>
                <a:cs typeface="Calibri"/>
              </a:rPr>
              <a:t>p</a:t>
            </a:r>
            <a:r>
              <a:rPr dirty="0" smtClean="0" sz="1400" spc="-35">
                <a:latin typeface="Calibri"/>
                <a:cs typeface="Calibri"/>
              </a:rPr>
              <a:t>r</a:t>
            </a:r>
            <a:r>
              <a:rPr dirty="0" smtClean="0" sz="1400" spc="-5">
                <a:latin typeface="Calibri"/>
                <a:cs typeface="Calibri"/>
              </a:rPr>
              <a:t>o</a:t>
            </a:r>
            <a:r>
              <a:rPr dirty="0" smtClean="0" sz="1400" spc="-25">
                <a:latin typeface="Calibri"/>
                <a:cs typeface="Calibri"/>
              </a:rPr>
              <a:t>p</a:t>
            </a:r>
            <a:r>
              <a:rPr dirty="0" smtClean="0" sz="1400" spc="-5">
                <a:latin typeface="Calibri"/>
                <a:cs typeface="Calibri"/>
              </a:rPr>
              <a:t>;</a:t>
            </a:r>
            <a:r>
              <a:rPr dirty="0" smtClean="0" sz="1400" spc="-5">
                <a:latin typeface="Calibri"/>
                <a:cs typeface="Calibri"/>
              </a:rPr>
              <a:t> </a:t>
            </a:r>
            <a:r>
              <a:rPr dirty="0" smtClean="0" sz="1400" spc="-25">
                <a:latin typeface="Calibri"/>
                <a:cs typeface="Calibri"/>
              </a:rPr>
              <a:t>f</a:t>
            </a:r>
            <a:r>
              <a:rPr dirty="0" smtClean="0" sz="1400" spc="-5">
                <a:latin typeface="Calibri"/>
                <a:cs typeface="Calibri"/>
              </a:rPr>
              <a:t>o</a:t>
            </a:r>
            <a:r>
              <a:rPr dirty="0" smtClean="0" sz="1400" spc="-5">
                <a:latin typeface="Calibri"/>
                <a:cs typeface="Calibri"/>
              </a:rPr>
              <a:t>r</a:t>
            </a:r>
            <a:r>
              <a:rPr dirty="0" smtClean="0" sz="1400" spc="-10">
                <a:latin typeface="Calibri"/>
                <a:cs typeface="Calibri"/>
              </a:rPr>
              <a:t> </a:t>
            </a:r>
            <a:r>
              <a:rPr dirty="0" smtClean="0" sz="1400" spc="0">
                <a:latin typeface="Calibri"/>
                <a:cs typeface="Calibri"/>
              </a:rPr>
              <a:t>(</a:t>
            </a:r>
            <a:r>
              <a:rPr dirty="0" smtClean="0" sz="1400" spc="-5">
                <a:latin typeface="Calibri"/>
                <a:cs typeface="Calibri"/>
              </a:rPr>
              <a:t>i</a:t>
            </a:r>
            <a:r>
              <a:rPr dirty="0" smtClean="0" sz="1400" spc="-15">
                <a:latin typeface="Calibri"/>
                <a:cs typeface="Calibri"/>
              </a:rPr>
              <a:t> </a:t>
            </a:r>
            <a:r>
              <a:rPr dirty="0" smtClean="0" sz="1400" spc="-10">
                <a:latin typeface="Calibri"/>
                <a:cs typeface="Calibri"/>
              </a:rPr>
              <a:t>=</a:t>
            </a:r>
            <a:r>
              <a:rPr dirty="0" smtClean="0" sz="1400" spc="-5">
                <a:latin typeface="Calibri"/>
                <a:cs typeface="Calibri"/>
              </a:rPr>
              <a:t> </a:t>
            </a:r>
            <a:r>
              <a:rPr dirty="0" smtClean="0" sz="1400" spc="-20">
                <a:latin typeface="Calibri"/>
                <a:cs typeface="Calibri"/>
              </a:rPr>
              <a:t>0</a:t>
            </a:r>
            <a:r>
              <a:rPr dirty="0" smtClean="0" sz="1400" spc="-5">
                <a:latin typeface="Calibri"/>
                <a:cs typeface="Calibri"/>
              </a:rPr>
              <a:t>;</a:t>
            </a:r>
            <a:r>
              <a:rPr dirty="0" smtClean="0" sz="1400" spc="5">
                <a:latin typeface="Calibri"/>
                <a:cs typeface="Calibri"/>
              </a:rPr>
              <a:t> </a:t>
            </a:r>
            <a:r>
              <a:rPr dirty="0" smtClean="0" sz="1400" spc="-5">
                <a:latin typeface="Calibri"/>
                <a:cs typeface="Calibri"/>
              </a:rPr>
              <a:t>i</a:t>
            </a:r>
            <a:r>
              <a:rPr dirty="0" smtClean="0" sz="1400" spc="10">
                <a:latin typeface="Calibri"/>
                <a:cs typeface="Calibri"/>
              </a:rPr>
              <a:t> </a:t>
            </a:r>
            <a:r>
              <a:rPr dirty="0" smtClean="0" sz="1400" spc="-10">
                <a:latin typeface="Calibri"/>
                <a:cs typeface="Calibri"/>
              </a:rPr>
              <a:t>&lt;</a:t>
            </a:r>
            <a:r>
              <a:rPr dirty="0" smtClean="0" sz="1400" spc="-5">
                <a:latin typeface="Calibri"/>
                <a:cs typeface="Calibri"/>
              </a:rPr>
              <a:t> </a:t>
            </a:r>
            <a:r>
              <a:rPr dirty="0" smtClean="0" sz="1400" spc="-25">
                <a:latin typeface="Calibri"/>
                <a:cs typeface="Calibri"/>
              </a:rPr>
              <a:t>d</a:t>
            </a:r>
            <a:r>
              <a:rPr dirty="0" smtClean="0" sz="1400" spc="-10">
                <a:latin typeface="Calibri"/>
                <a:cs typeface="Calibri"/>
              </a:rPr>
              <a:t>e</a:t>
            </a:r>
            <a:r>
              <a:rPr dirty="0" smtClean="0" sz="1400" spc="-15">
                <a:latin typeface="Calibri"/>
                <a:cs typeface="Calibri"/>
              </a:rPr>
              <a:t>v</a:t>
            </a:r>
            <a:r>
              <a:rPr dirty="0" smtClean="0" sz="1400" spc="-10">
                <a:latin typeface="Calibri"/>
                <a:cs typeface="Calibri"/>
              </a:rPr>
              <a:t>_</a:t>
            </a:r>
            <a:r>
              <a:rPr dirty="0" smtClean="0" sz="1400" spc="0">
                <a:latin typeface="Calibri"/>
                <a:cs typeface="Calibri"/>
              </a:rPr>
              <a:t>c</a:t>
            </a:r>
            <a:r>
              <a:rPr dirty="0" smtClean="0" sz="1400" spc="-5">
                <a:latin typeface="Calibri"/>
                <a:cs typeface="Calibri"/>
              </a:rPr>
              <a:t>o</a:t>
            </a:r>
            <a:r>
              <a:rPr dirty="0" smtClean="0" sz="1400" spc="-25">
                <a:latin typeface="Calibri"/>
                <a:cs typeface="Calibri"/>
              </a:rPr>
              <a:t>u</a:t>
            </a:r>
            <a:r>
              <a:rPr dirty="0" smtClean="0" sz="1400" spc="-50">
                <a:latin typeface="Calibri"/>
                <a:cs typeface="Calibri"/>
              </a:rPr>
              <a:t>n</a:t>
            </a:r>
            <a:r>
              <a:rPr dirty="0" smtClean="0" sz="1400" spc="-15">
                <a:latin typeface="Calibri"/>
                <a:cs typeface="Calibri"/>
              </a:rPr>
              <a:t>t</a:t>
            </a:r>
            <a:r>
              <a:rPr dirty="0" smtClean="0" sz="1400" spc="-5">
                <a:latin typeface="Calibri"/>
                <a:cs typeface="Calibri"/>
              </a:rPr>
              <a:t>;</a:t>
            </a:r>
            <a:r>
              <a:rPr dirty="0" smtClean="0" sz="1400" spc="75">
                <a:latin typeface="Calibri"/>
                <a:cs typeface="Calibri"/>
              </a:rPr>
              <a:t> </a:t>
            </a:r>
            <a:r>
              <a:rPr dirty="0" smtClean="0" sz="1400" spc="-15">
                <a:latin typeface="Calibri"/>
                <a:cs typeface="Calibri"/>
              </a:rPr>
              <a:t>i</a:t>
            </a:r>
            <a:r>
              <a:rPr dirty="0" smtClean="0" sz="1400" spc="-10">
                <a:latin typeface="Calibri"/>
                <a:cs typeface="Calibri"/>
              </a:rPr>
              <a:t>++)</a:t>
            </a:r>
            <a:r>
              <a:rPr dirty="0" smtClean="0" sz="1400" spc="25">
                <a:latin typeface="Calibri"/>
                <a:cs typeface="Calibri"/>
              </a:rPr>
              <a:t> </a:t>
            </a:r>
            <a:r>
              <a:rPr dirty="0" smtClean="0" sz="1400" spc="-5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840864">
              <a:lnSpc>
                <a:spcPct val="100000"/>
              </a:lnSpc>
            </a:pPr>
            <a:r>
              <a:rPr dirty="0" smtClean="0" sz="1400" spc="0">
                <a:latin typeface="Calibri"/>
                <a:cs typeface="Calibri"/>
              </a:rPr>
              <a:t>c</a:t>
            </a:r>
            <a:r>
              <a:rPr dirty="0" smtClean="0" sz="1400" spc="-25">
                <a:latin typeface="Calibri"/>
                <a:cs typeface="Calibri"/>
              </a:rPr>
              <a:t>u</a:t>
            </a:r>
            <a:r>
              <a:rPr dirty="0" smtClean="0" sz="1400" spc="-25">
                <a:latin typeface="Calibri"/>
                <a:cs typeface="Calibri"/>
              </a:rPr>
              <a:t>d</a:t>
            </a:r>
            <a:r>
              <a:rPr dirty="0" smtClean="0" sz="1400" spc="-5">
                <a:latin typeface="Calibri"/>
                <a:cs typeface="Calibri"/>
              </a:rPr>
              <a:t>a</a:t>
            </a:r>
            <a:r>
              <a:rPr dirty="0" smtClean="0" sz="1400" spc="0">
                <a:latin typeface="Calibri"/>
                <a:cs typeface="Calibri"/>
              </a:rPr>
              <a:t>G</a:t>
            </a:r>
            <a:r>
              <a:rPr dirty="0" smtClean="0" sz="1400" spc="-10">
                <a:latin typeface="Calibri"/>
                <a:cs typeface="Calibri"/>
              </a:rPr>
              <a:t>e</a:t>
            </a:r>
            <a:r>
              <a:rPr dirty="0" smtClean="0" sz="1400" spc="-15">
                <a:latin typeface="Calibri"/>
                <a:cs typeface="Calibri"/>
              </a:rPr>
              <a:t>t</a:t>
            </a:r>
            <a:r>
              <a:rPr dirty="0" smtClean="0" sz="1400" spc="-5">
                <a:latin typeface="Calibri"/>
                <a:cs typeface="Calibri"/>
              </a:rPr>
              <a:t>D</a:t>
            </a:r>
            <a:r>
              <a:rPr dirty="0" smtClean="0" sz="1400" spc="-10">
                <a:latin typeface="Calibri"/>
                <a:cs typeface="Calibri"/>
              </a:rPr>
              <a:t>e</a:t>
            </a:r>
            <a:r>
              <a:rPr dirty="0" smtClean="0" sz="1400" spc="-15">
                <a:latin typeface="Calibri"/>
                <a:cs typeface="Calibri"/>
              </a:rPr>
              <a:t>v</a:t>
            </a:r>
            <a:r>
              <a:rPr dirty="0" smtClean="0" sz="1400" spc="-15">
                <a:latin typeface="Calibri"/>
                <a:cs typeface="Calibri"/>
              </a:rPr>
              <a:t>i</a:t>
            </a:r>
            <a:r>
              <a:rPr dirty="0" smtClean="0" sz="1400" spc="0">
                <a:latin typeface="Calibri"/>
                <a:cs typeface="Calibri"/>
              </a:rPr>
              <a:t>c</a:t>
            </a:r>
            <a:r>
              <a:rPr dirty="0" smtClean="0" sz="1400" spc="-10">
                <a:latin typeface="Calibri"/>
                <a:cs typeface="Calibri"/>
              </a:rPr>
              <a:t>eP</a:t>
            </a:r>
            <a:r>
              <a:rPr dirty="0" smtClean="0" sz="1400" spc="-35">
                <a:latin typeface="Calibri"/>
                <a:cs typeface="Calibri"/>
              </a:rPr>
              <a:t>r</a:t>
            </a:r>
            <a:r>
              <a:rPr dirty="0" smtClean="0" sz="1400" spc="-5">
                <a:latin typeface="Calibri"/>
                <a:cs typeface="Calibri"/>
              </a:rPr>
              <a:t>o</a:t>
            </a:r>
            <a:r>
              <a:rPr dirty="0" smtClean="0" sz="1400" spc="-25">
                <a:latin typeface="Calibri"/>
                <a:cs typeface="Calibri"/>
              </a:rPr>
              <a:t>p</a:t>
            </a:r>
            <a:r>
              <a:rPr dirty="0" smtClean="0" sz="1400" spc="-10">
                <a:latin typeface="Calibri"/>
                <a:cs typeface="Calibri"/>
              </a:rPr>
              <a:t>e</a:t>
            </a:r>
            <a:r>
              <a:rPr dirty="0" smtClean="0" sz="1400" spc="-10">
                <a:latin typeface="Calibri"/>
                <a:cs typeface="Calibri"/>
              </a:rPr>
              <a:t>r</a:t>
            </a:r>
            <a:r>
              <a:rPr dirty="0" smtClean="0" sz="1400" spc="-15">
                <a:latin typeface="Calibri"/>
                <a:cs typeface="Calibri"/>
              </a:rPr>
              <a:t>t</a:t>
            </a:r>
            <a:r>
              <a:rPr dirty="0" smtClean="0" sz="1400" spc="-15">
                <a:latin typeface="Calibri"/>
                <a:cs typeface="Calibri"/>
              </a:rPr>
              <a:t>i</a:t>
            </a:r>
            <a:r>
              <a:rPr dirty="0" smtClean="0" sz="1400" spc="-10">
                <a:latin typeface="Calibri"/>
                <a:cs typeface="Calibri"/>
              </a:rPr>
              <a:t>e</a:t>
            </a:r>
            <a:r>
              <a:rPr dirty="0" smtClean="0" sz="1400" spc="-5">
                <a:latin typeface="Calibri"/>
                <a:cs typeface="Calibri"/>
              </a:rPr>
              <a:t>s</a:t>
            </a:r>
            <a:r>
              <a:rPr dirty="0" smtClean="0" sz="1400" spc="-5">
                <a:latin typeface="Calibri"/>
                <a:cs typeface="Calibri"/>
              </a:rPr>
              <a:t>(</a:t>
            </a:r>
            <a:r>
              <a:rPr dirty="0" smtClean="0" sz="1400" spc="120">
                <a:latin typeface="Calibri"/>
                <a:cs typeface="Calibri"/>
              </a:rPr>
              <a:t> </a:t>
            </a:r>
            <a:r>
              <a:rPr dirty="0" smtClean="0" sz="1400" spc="0">
                <a:latin typeface="Calibri"/>
                <a:cs typeface="Calibri"/>
              </a:rPr>
              <a:t>&amp;</a:t>
            </a:r>
            <a:r>
              <a:rPr dirty="0" smtClean="0" sz="1400" spc="-25">
                <a:latin typeface="Calibri"/>
                <a:cs typeface="Calibri"/>
              </a:rPr>
              <a:t>d</a:t>
            </a:r>
            <a:r>
              <a:rPr dirty="0" smtClean="0" sz="1400" spc="-10">
                <a:latin typeface="Calibri"/>
                <a:cs typeface="Calibri"/>
              </a:rPr>
              <a:t>e</a:t>
            </a:r>
            <a:r>
              <a:rPr dirty="0" smtClean="0" sz="1400" spc="-15">
                <a:latin typeface="Calibri"/>
                <a:cs typeface="Calibri"/>
              </a:rPr>
              <a:t>v</a:t>
            </a:r>
            <a:r>
              <a:rPr dirty="0" smtClean="0" sz="1400" spc="-10">
                <a:latin typeface="Calibri"/>
                <a:cs typeface="Calibri"/>
              </a:rPr>
              <a:t>_</a:t>
            </a:r>
            <a:r>
              <a:rPr dirty="0" smtClean="0" sz="1400" spc="-25">
                <a:latin typeface="Calibri"/>
                <a:cs typeface="Calibri"/>
              </a:rPr>
              <a:t>p</a:t>
            </a:r>
            <a:r>
              <a:rPr dirty="0" smtClean="0" sz="1400" spc="-35">
                <a:latin typeface="Calibri"/>
                <a:cs typeface="Calibri"/>
              </a:rPr>
              <a:t>r</a:t>
            </a:r>
            <a:r>
              <a:rPr dirty="0" smtClean="0" sz="1400" spc="-5">
                <a:latin typeface="Calibri"/>
                <a:cs typeface="Calibri"/>
              </a:rPr>
              <a:t>o</a:t>
            </a:r>
            <a:r>
              <a:rPr dirty="0" smtClean="0" sz="1400" spc="-25">
                <a:latin typeface="Calibri"/>
                <a:cs typeface="Calibri"/>
              </a:rPr>
              <a:t>p</a:t>
            </a:r>
            <a:r>
              <a:rPr dirty="0" smtClean="0" sz="1400" spc="-5">
                <a:latin typeface="Calibri"/>
                <a:cs typeface="Calibri"/>
              </a:rPr>
              <a:t>,</a:t>
            </a:r>
            <a:r>
              <a:rPr dirty="0" smtClean="0" sz="1400" spc="55">
                <a:latin typeface="Calibri"/>
                <a:cs typeface="Calibri"/>
              </a:rPr>
              <a:t> </a:t>
            </a:r>
            <a:r>
              <a:rPr dirty="0" smtClean="0" sz="1400" spc="-15">
                <a:latin typeface="Calibri"/>
                <a:cs typeface="Calibri"/>
              </a:rPr>
              <a:t>i</a:t>
            </a:r>
            <a:r>
              <a:rPr dirty="0" smtClean="0" sz="1400" spc="0">
                <a:latin typeface="Calibri"/>
                <a:cs typeface="Calibri"/>
              </a:rPr>
              <a:t>);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21"/>
              </a:spcBef>
            </a:pPr>
            <a:endParaRPr sz="850"/>
          </a:p>
          <a:p>
            <a:pPr marL="104902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/</a:t>
            </a:r>
            <a:r>
              <a:rPr dirty="0" smtClean="0" sz="1200" spc="0">
                <a:latin typeface="Calibri"/>
                <a:cs typeface="Calibri"/>
              </a:rPr>
              <a:t>/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20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-20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0">
                <a:latin typeface="Calibri"/>
                <a:cs typeface="Calibri"/>
              </a:rPr>
              <a:t>f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20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v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as</a:t>
            </a:r>
            <a:r>
              <a:rPr dirty="0" smtClean="0" sz="1200" spc="25">
                <a:latin typeface="Calibri"/>
                <a:cs typeface="Calibri"/>
              </a:rPr>
              <a:t> </a:t>
            </a:r>
            <a:r>
              <a:rPr dirty="0" smtClean="0" sz="1200" spc="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uff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t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40">
                <a:latin typeface="Calibri"/>
                <a:cs typeface="Calibri"/>
              </a:rPr>
              <a:t>r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ou</a:t>
            </a:r>
            <a:r>
              <a:rPr dirty="0" smtClean="0" sz="1200" spc="-35">
                <a:latin typeface="Calibri"/>
                <a:cs typeface="Calibri"/>
              </a:rPr>
              <a:t>r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5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d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b</a:t>
            </a:r>
            <a:r>
              <a:rPr dirty="0" smtClean="0" sz="1200" spc="-15">
                <a:latin typeface="Calibri"/>
                <a:cs typeface="Calibri"/>
              </a:rPr>
              <a:t>ili</a:t>
            </a:r>
            <a:r>
              <a:rPr dirty="0" smtClean="0" sz="1200" spc="0">
                <a:latin typeface="Calibri"/>
                <a:cs typeface="Calibri"/>
              </a:rPr>
              <a:t>t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0">
                <a:latin typeface="Calibri"/>
                <a:cs typeface="Calibri"/>
              </a:rPr>
              <a:t>es</a:t>
            </a:r>
            <a:endParaRPr sz="1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04"/>
              </a:spcBef>
            </a:pPr>
            <a:r>
              <a:rPr dirty="0" smtClean="0" sz="1400" spc="-5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356870" indent="-344805">
              <a:lnSpc>
                <a:spcPts val="2490"/>
              </a:lnSpc>
              <a:buFont typeface="Arial"/>
              <a:buChar char="•"/>
              <a:tabLst>
                <a:tab pos="356870" algn="l"/>
              </a:tabLst>
            </a:pPr>
            <a:r>
              <a:rPr dirty="0" smtClean="0" sz="2100" spc="-10">
                <a:latin typeface="Calibri"/>
                <a:cs typeface="Calibri"/>
              </a:rPr>
              <a:t>c</a:t>
            </a:r>
            <a:r>
              <a:rPr dirty="0" smtClean="0" sz="2100" spc="-5">
                <a:latin typeface="Calibri"/>
                <a:cs typeface="Calibri"/>
              </a:rPr>
              <a:t>udaD</a:t>
            </a:r>
            <a:r>
              <a:rPr dirty="0" smtClean="0" sz="2100" spc="5">
                <a:latin typeface="Calibri"/>
                <a:cs typeface="Calibri"/>
              </a:rPr>
              <a:t>e</a:t>
            </a:r>
            <a:r>
              <a:rPr dirty="0" smtClean="0" sz="2100" spc="5">
                <a:latin typeface="Calibri"/>
                <a:cs typeface="Calibri"/>
              </a:rPr>
              <a:t>v</a:t>
            </a:r>
            <a:r>
              <a:rPr dirty="0" smtClean="0" sz="2100" spc="-5">
                <a:latin typeface="Calibri"/>
                <a:cs typeface="Calibri"/>
              </a:rPr>
              <a:t>i</a:t>
            </a:r>
            <a:r>
              <a:rPr dirty="0" smtClean="0" sz="2100" spc="-10">
                <a:latin typeface="Calibri"/>
                <a:cs typeface="Calibri"/>
              </a:rPr>
              <a:t>c</a:t>
            </a:r>
            <a:r>
              <a:rPr dirty="0" smtClean="0" sz="2100" spc="5">
                <a:latin typeface="Calibri"/>
                <a:cs typeface="Calibri"/>
              </a:rPr>
              <a:t>e</a:t>
            </a:r>
            <a:r>
              <a:rPr dirty="0" smtClean="0" sz="2100" spc="-15">
                <a:latin typeface="Calibri"/>
                <a:cs typeface="Calibri"/>
              </a:rPr>
              <a:t>P</a:t>
            </a:r>
            <a:r>
              <a:rPr dirty="0" smtClean="0" sz="2100" spc="-20">
                <a:latin typeface="Calibri"/>
                <a:cs typeface="Calibri"/>
              </a:rPr>
              <a:t>r</a:t>
            </a:r>
            <a:r>
              <a:rPr dirty="0" smtClean="0" sz="2100" spc="-10">
                <a:latin typeface="Calibri"/>
                <a:cs typeface="Calibri"/>
              </a:rPr>
              <a:t>o</a:t>
            </a:r>
            <a:r>
              <a:rPr dirty="0" smtClean="0" sz="2100" spc="0">
                <a:latin typeface="Calibri"/>
                <a:cs typeface="Calibri"/>
              </a:rPr>
              <a:t>p</a:t>
            </a:r>
            <a:r>
              <a:rPr dirty="0" smtClean="0" sz="2100" spc="-50">
                <a:latin typeface="Calibri"/>
                <a:cs typeface="Calibri"/>
              </a:rPr>
              <a:t> </a:t>
            </a:r>
            <a:r>
              <a:rPr dirty="0" smtClean="0" sz="2100" spc="-5">
                <a:latin typeface="Calibri"/>
                <a:cs typeface="Calibri"/>
              </a:rPr>
              <a:t>i</a:t>
            </a:r>
            <a:r>
              <a:rPr dirty="0" smtClean="0" sz="2100" spc="0">
                <a:latin typeface="Calibri"/>
                <a:cs typeface="Calibri"/>
              </a:rPr>
              <a:t>s</a:t>
            </a:r>
            <a:r>
              <a:rPr dirty="0" smtClean="0" sz="2100" spc="-10">
                <a:latin typeface="Calibri"/>
                <a:cs typeface="Calibri"/>
              </a:rPr>
              <a:t> </a:t>
            </a:r>
            <a:r>
              <a:rPr dirty="0" smtClean="0" sz="2100" spc="0">
                <a:latin typeface="Calibri"/>
                <a:cs typeface="Calibri"/>
              </a:rPr>
              <a:t>a</a:t>
            </a:r>
            <a:r>
              <a:rPr dirty="0" smtClean="0" sz="2100" spc="-25">
                <a:latin typeface="Calibri"/>
                <a:cs typeface="Calibri"/>
              </a:rPr>
              <a:t> </a:t>
            </a:r>
            <a:r>
              <a:rPr dirty="0" smtClean="0" sz="2100" spc="-5">
                <a:latin typeface="Calibri"/>
                <a:cs typeface="Calibri"/>
              </a:rPr>
              <a:t>buil</a:t>
            </a:r>
            <a:r>
              <a:rPr dirty="0" smtClean="0" sz="2100" spc="-15">
                <a:latin typeface="Calibri"/>
                <a:cs typeface="Calibri"/>
              </a:rPr>
              <a:t>t</a:t>
            </a:r>
            <a:r>
              <a:rPr dirty="0" smtClean="0" sz="2100" spc="0">
                <a:latin typeface="Calibri"/>
                <a:cs typeface="Calibri"/>
              </a:rPr>
              <a:t>-</a:t>
            </a:r>
            <a:r>
              <a:rPr dirty="0" smtClean="0" sz="2100" spc="-10">
                <a:latin typeface="Calibri"/>
                <a:cs typeface="Calibri"/>
              </a:rPr>
              <a:t>i</a:t>
            </a:r>
            <a:r>
              <a:rPr dirty="0" smtClean="0" sz="2100" spc="0">
                <a:latin typeface="Calibri"/>
                <a:cs typeface="Calibri"/>
              </a:rPr>
              <a:t>n</a:t>
            </a:r>
            <a:r>
              <a:rPr dirty="0" smtClean="0" sz="2100" spc="-5">
                <a:latin typeface="Calibri"/>
                <a:cs typeface="Calibri"/>
              </a:rPr>
              <a:t> </a:t>
            </a:r>
            <a:r>
              <a:rPr dirty="0" smtClean="0" sz="2100" spc="0">
                <a:latin typeface="Calibri"/>
                <a:cs typeface="Calibri"/>
              </a:rPr>
              <a:t>C</a:t>
            </a:r>
            <a:r>
              <a:rPr dirty="0" smtClean="0" sz="2100" spc="5">
                <a:latin typeface="Calibri"/>
                <a:cs typeface="Calibri"/>
              </a:rPr>
              <a:t> </a:t>
            </a:r>
            <a:r>
              <a:rPr dirty="0" smtClean="0" sz="2100" spc="-35">
                <a:latin typeface="Calibri"/>
                <a:cs typeface="Calibri"/>
              </a:rPr>
              <a:t>s</a:t>
            </a:r>
            <a:r>
              <a:rPr dirty="0" smtClean="0" sz="2100" spc="-15">
                <a:latin typeface="Calibri"/>
                <a:cs typeface="Calibri"/>
              </a:rPr>
              <a:t>t</a:t>
            </a:r>
            <a:r>
              <a:rPr dirty="0" smtClean="0" sz="2100" spc="5">
                <a:latin typeface="Calibri"/>
                <a:cs typeface="Calibri"/>
              </a:rPr>
              <a:t>r</a:t>
            </a:r>
            <a:r>
              <a:rPr dirty="0" smtClean="0" sz="2100" spc="-5">
                <a:latin typeface="Calibri"/>
                <a:cs typeface="Calibri"/>
              </a:rPr>
              <a:t>u</a:t>
            </a:r>
            <a:r>
              <a:rPr dirty="0" smtClean="0" sz="2100" spc="-10">
                <a:latin typeface="Calibri"/>
                <a:cs typeface="Calibri"/>
              </a:rPr>
              <a:t>c</a:t>
            </a:r>
            <a:r>
              <a:rPr dirty="0" smtClean="0" sz="2100" spc="-15">
                <a:latin typeface="Calibri"/>
                <a:cs typeface="Calibri"/>
              </a:rPr>
              <a:t>t</a:t>
            </a:r>
            <a:r>
              <a:rPr dirty="0" smtClean="0" sz="2100" spc="-5">
                <a:latin typeface="Calibri"/>
                <a:cs typeface="Calibri"/>
              </a:rPr>
              <a:t>u</a:t>
            </a:r>
            <a:r>
              <a:rPr dirty="0" smtClean="0" sz="2100" spc="-20">
                <a:latin typeface="Calibri"/>
                <a:cs typeface="Calibri"/>
              </a:rPr>
              <a:t>r</a:t>
            </a:r>
            <a:r>
              <a:rPr dirty="0" smtClean="0" sz="2100" spc="0">
                <a:latin typeface="Calibri"/>
                <a:cs typeface="Calibri"/>
              </a:rPr>
              <a:t>e</a:t>
            </a:r>
            <a:r>
              <a:rPr dirty="0" smtClean="0" sz="2100" spc="-15">
                <a:latin typeface="Calibri"/>
                <a:cs typeface="Calibri"/>
              </a:rPr>
              <a:t> </a:t>
            </a:r>
            <a:r>
              <a:rPr dirty="0" smtClean="0" sz="2100" spc="-15">
                <a:latin typeface="Calibri"/>
                <a:cs typeface="Calibri"/>
              </a:rPr>
              <a:t>t</a:t>
            </a:r>
            <a:r>
              <a:rPr dirty="0" smtClean="0" sz="2100" spc="0">
                <a:latin typeface="Calibri"/>
                <a:cs typeface="Calibri"/>
              </a:rPr>
              <a:t>y</a:t>
            </a:r>
            <a:r>
              <a:rPr dirty="0" smtClean="0" sz="2100" spc="-5">
                <a:latin typeface="Calibri"/>
                <a:cs typeface="Calibri"/>
              </a:rPr>
              <a:t>p</a:t>
            </a:r>
            <a:r>
              <a:rPr dirty="0" smtClean="0" sz="2100" spc="0">
                <a:latin typeface="Calibri"/>
                <a:cs typeface="Calibri"/>
              </a:rPr>
              <a:t>e</a:t>
            </a:r>
            <a:endParaRPr sz="21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756285" algn="l"/>
              </a:tabLst>
            </a:pPr>
            <a:r>
              <a:rPr dirty="0" smtClean="0" sz="1600" spc="-10">
                <a:latin typeface="Calibri"/>
                <a:cs typeface="Calibri"/>
              </a:rPr>
              <a:t>d</a:t>
            </a:r>
            <a:r>
              <a:rPr dirty="0" smtClean="0" sz="1600" spc="-10">
                <a:latin typeface="Calibri"/>
                <a:cs typeface="Calibri"/>
              </a:rPr>
              <a:t>e</a:t>
            </a:r>
            <a:r>
              <a:rPr dirty="0" smtClean="0" sz="1600" spc="-10">
                <a:latin typeface="Calibri"/>
                <a:cs typeface="Calibri"/>
              </a:rPr>
              <a:t>v</a:t>
            </a:r>
            <a:r>
              <a:rPr dirty="0" smtClean="0" sz="1600" spc="-10">
                <a:latin typeface="Calibri"/>
                <a:cs typeface="Calibri"/>
              </a:rPr>
              <a:t>_</a:t>
            </a:r>
            <a:r>
              <a:rPr dirty="0" smtClean="0" sz="1600" spc="-10">
                <a:latin typeface="Calibri"/>
                <a:cs typeface="Calibri"/>
              </a:rPr>
              <a:t>p</a:t>
            </a:r>
            <a:r>
              <a:rPr dirty="0" smtClean="0" sz="1600" spc="-35">
                <a:latin typeface="Calibri"/>
                <a:cs typeface="Calibri"/>
              </a:rPr>
              <a:t>r</a:t>
            </a:r>
            <a:r>
              <a:rPr dirty="0" smtClean="0" sz="1600" spc="-10">
                <a:latin typeface="Calibri"/>
                <a:cs typeface="Calibri"/>
              </a:rPr>
              <a:t>op</a:t>
            </a:r>
            <a:r>
              <a:rPr dirty="0" smtClean="0" sz="1600" spc="0">
                <a:latin typeface="Calibri"/>
                <a:cs typeface="Calibri"/>
              </a:rPr>
              <a:t>.</a:t>
            </a:r>
            <a:r>
              <a:rPr dirty="0" smtClean="0" sz="1600" spc="-10">
                <a:latin typeface="Calibri"/>
                <a:cs typeface="Calibri"/>
              </a:rPr>
              <a:t>dev_p</a:t>
            </a:r>
            <a:r>
              <a:rPr dirty="0" smtClean="0" sz="1600" spc="-35">
                <a:latin typeface="Calibri"/>
                <a:cs typeface="Calibri"/>
              </a:rPr>
              <a:t>r</a:t>
            </a:r>
            <a:r>
              <a:rPr dirty="0" smtClean="0" sz="1600" spc="-10">
                <a:latin typeface="Calibri"/>
                <a:cs typeface="Calibri"/>
              </a:rPr>
              <a:t>op</a:t>
            </a:r>
            <a:r>
              <a:rPr dirty="0" smtClean="0" sz="1600" spc="0">
                <a:latin typeface="Calibri"/>
                <a:cs typeface="Calibri"/>
              </a:rPr>
              <a:t>.</a:t>
            </a:r>
            <a:r>
              <a:rPr dirty="0" smtClean="0" sz="1600" spc="10">
                <a:latin typeface="Calibri"/>
                <a:cs typeface="Calibri"/>
              </a:rPr>
              <a:t>m</a:t>
            </a:r>
            <a:r>
              <a:rPr dirty="0" smtClean="0" sz="1600" spc="-30">
                <a:latin typeface="Calibri"/>
                <a:cs typeface="Calibri"/>
              </a:rPr>
              <a:t>a</a:t>
            </a:r>
            <a:r>
              <a:rPr dirty="0" smtClean="0" sz="1600" spc="-5">
                <a:latin typeface="Calibri"/>
                <a:cs typeface="Calibri"/>
              </a:rPr>
              <a:t>x</a:t>
            </a:r>
            <a:r>
              <a:rPr dirty="0" smtClean="0" sz="1600" spc="5">
                <a:latin typeface="Calibri"/>
                <a:cs typeface="Calibri"/>
              </a:rPr>
              <a:t>T</a:t>
            </a:r>
            <a:r>
              <a:rPr dirty="0" smtClean="0" sz="1600" spc="-10">
                <a:latin typeface="Calibri"/>
                <a:cs typeface="Calibri"/>
              </a:rPr>
              <a:t>h</a:t>
            </a:r>
            <a:r>
              <a:rPr dirty="0" smtClean="0" sz="1600" spc="-35">
                <a:latin typeface="Calibri"/>
                <a:cs typeface="Calibri"/>
              </a:rPr>
              <a:t>r</a:t>
            </a:r>
            <a:r>
              <a:rPr dirty="0" smtClean="0" sz="1600" spc="-10">
                <a:latin typeface="Calibri"/>
                <a:cs typeface="Calibri"/>
              </a:rPr>
              <a:t>e</a:t>
            </a:r>
            <a:r>
              <a:rPr dirty="0" smtClean="0" sz="1600" spc="-5">
                <a:latin typeface="Calibri"/>
                <a:cs typeface="Calibri"/>
              </a:rPr>
              <a:t>a</a:t>
            </a:r>
            <a:r>
              <a:rPr dirty="0" smtClean="0" sz="1600" spc="-10">
                <a:latin typeface="Calibri"/>
                <a:cs typeface="Calibri"/>
              </a:rPr>
              <a:t>d</a:t>
            </a:r>
            <a:r>
              <a:rPr dirty="0" smtClean="0" sz="1600" spc="-5">
                <a:latin typeface="Calibri"/>
                <a:cs typeface="Calibri"/>
              </a:rPr>
              <a:t>s</a:t>
            </a:r>
            <a:r>
              <a:rPr dirty="0" smtClean="0" sz="1600" spc="-20">
                <a:latin typeface="Calibri"/>
                <a:cs typeface="Calibri"/>
              </a:rPr>
              <a:t>P</a:t>
            </a:r>
            <a:r>
              <a:rPr dirty="0" smtClean="0" sz="1600" spc="-10">
                <a:latin typeface="Calibri"/>
                <a:cs typeface="Calibri"/>
              </a:rPr>
              <a:t>er</a:t>
            </a:r>
            <a:r>
              <a:rPr dirty="0" smtClean="0" sz="1600" spc="-15">
                <a:latin typeface="Calibri"/>
                <a:cs typeface="Calibri"/>
              </a:rPr>
              <a:t>B</a:t>
            </a:r>
            <a:r>
              <a:rPr dirty="0" smtClean="0" sz="1600" spc="-10">
                <a:latin typeface="Calibri"/>
                <a:cs typeface="Calibri"/>
              </a:rPr>
              <a:t>lock</a:t>
            </a:r>
            <a:endParaRPr sz="16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dirty="0" smtClean="0" sz="1600" spc="-10">
                <a:latin typeface="Calibri"/>
                <a:cs typeface="Calibri"/>
              </a:rPr>
              <a:t>Dev</a:t>
            </a:r>
            <a:r>
              <a:rPr dirty="0" smtClean="0" sz="1600" spc="-10">
                <a:latin typeface="Calibri"/>
                <a:cs typeface="Calibri"/>
              </a:rPr>
              <a:t>_</a:t>
            </a:r>
            <a:r>
              <a:rPr dirty="0" smtClean="0" sz="1600" spc="-10">
                <a:latin typeface="Calibri"/>
                <a:cs typeface="Calibri"/>
              </a:rPr>
              <a:t>p</a:t>
            </a:r>
            <a:r>
              <a:rPr dirty="0" smtClean="0" sz="1600" spc="-35">
                <a:latin typeface="Calibri"/>
                <a:cs typeface="Calibri"/>
              </a:rPr>
              <a:t>r</a:t>
            </a:r>
            <a:r>
              <a:rPr dirty="0" smtClean="0" sz="1600" spc="-10">
                <a:latin typeface="Calibri"/>
                <a:cs typeface="Calibri"/>
              </a:rPr>
              <a:t>op</a:t>
            </a:r>
            <a:r>
              <a:rPr dirty="0" smtClean="0" sz="1600" spc="0">
                <a:latin typeface="Calibri"/>
                <a:cs typeface="Calibri"/>
              </a:rPr>
              <a:t>.</a:t>
            </a:r>
            <a:r>
              <a:rPr dirty="0" smtClean="0" sz="1600" spc="-5">
                <a:latin typeface="Calibri"/>
                <a:cs typeface="Calibri"/>
              </a:rPr>
              <a:t>s</a:t>
            </a:r>
            <a:r>
              <a:rPr dirty="0" smtClean="0" sz="1600" spc="-10">
                <a:latin typeface="Calibri"/>
                <a:cs typeface="Calibri"/>
              </a:rPr>
              <a:t>h</a:t>
            </a:r>
            <a:r>
              <a:rPr dirty="0" smtClean="0" sz="1600" spc="-5">
                <a:latin typeface="Calibri"/>
                <a:cs typeface="Calibri"/>
              </a:rPr>
              <a:t>a</a:t>
            </a:r>
            <a:r>
              <a:rPr dirty="0" smtClean="0" sz="1600" spc="-35">
                <a:latin typeface="Calibri"/>
                <a:cs typeface="Calibri"/>
              </a:rPr>
              <a:t>r</a:t>
            </a:r>
            <a:r>
              <a:rPr dirty="0" smtClean="0" sz="1600" spc="-10">
                <a:latin typeface="Calibri"/>
                <a:cs typeface="Calibri"/>
              </a:rPr>
              <a:t>e</a:t>
            </a:r>
            <a:r>
              <a:rPr dirty="0" smtClean="0" sz="1600" spc="-5">
                <a:latin typeface="Calibri"/>
                <a:cs typeface="Calibri"/>
              </a:rPr>
              <a:t>d</a:t>
            </a:r>
            <a:r>
              <a:rPr dirty="0" smtClean="0" sz="1600" spc="-10">
                <a:latin typeface="Calibri"/>
                <a:cs typeface="Calibri"/>
              </a:rPr>
              <a:t>M</a:t>
            </a:r>
            <a:r>
              <a:rPr dirty="0" smtClean="0" sz="1600" spc="-10">
                <a:latin typeface="Calibri"/>
                <a:cs typeface="Calibri"/>
              </a:rPr>
              <a:t>e</a:t>
            </a:r>
            <a:r>
              <a:rPr dirty="0" smtClean="0" sz="1600" spc="10">
                <a:latin typeface="Calibri"/>
                <a:cs typeface="Calibri"/>
              </a:rPr>
              <a:t>m</a:t>
            </a:r>
            <a:r>
              <a:rPr dirty="0" smtClean="0" sz="1600" spc="-10">
                <a:latin typeface="Calibri"/>
                <a:cs typeface="Calibri"/>
              </a:rPr>
              <a:t>ory</a:t>
            </a:r>
            <a:r>
              <a:rPr dirty="0" smtClean="0" sz="1600" spc="-15">
                <a:latin typeface="Calibri"/>
                <a:cs typeface="Calibri"/>
              </a:rPr>
              <a:t>P</a:t>
            </a:r>
            <a:r>
              <a:rPr dirty="0" smtClean="0" sz="1600" spc="-10">
                <a:latin typeface="Calibri"/>
                <a:cs typeface="Calibri"/>
              </a:rPr>
              <a:t>er</a:t>
            </a:r>
            <a:r>
              <a:rPr dirty="0" smtClean="0" sz="1600" spc="-15">
                <a:latin typeface="Calibri"/>
                <a:cs typeface="Calibri"/>
              </a:rPr>
              <a:t>B</a:t>
            </a:r>
            <a:r>
              <a:rPr dirty="0" smtClean="0" sz="1600" spc="-10">
                <a:latin typeface="Calibri"/>
                <a:cs typeface="Calibri"/>
              </a:rPr>
              <a:t>lock</a:t>
            </a:r>
            <a:endParaRPr sz="16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dirty="0" smtClean="0" sz="1600">
                <a:latin typeface="Calibri"/>
                <a:cs typeface="Calibri"/>
              </a:rPr>
              <a:t>…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888229"/>
            <a:ext cx="4081779" cy="2984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>
                <a:latin typeface="Calibri"/>
                <a:cs typeface="Calibri"/>
              </a:rPr>
              <a:t>©</a:t>
            </a:r>
            <a:r>
              <a:rPr dirty="0" smtClean="0" sz="1800" spc="10">
                <a:latin typeface="Calibri"/>
                <a:cs typeface="Calibri"/>
              </a:rPr>
              <a:t> </a:t>
            </a:r>
            <a:r>
              <a:rPr dirty="0" smtClean="0" sz="1800" spc="-5">
                <a:latin typeface="Calibri"/>
                <a:cs typeface="Calibri"/>
              </a:rPr>
              <a:t>D</a:t>
            </a:r>
            <a:r>
              <a:rPr dirty="0" smtClean="0" sz="1800" spc="-25">
                <a:latin typeface="Calibri"/>
                <a:cs typeface="Calibri"/>
              </a:rPr>
              <a:t>a</a:t>
            </a:r>
            <a:r>
              <a:rPr dirty="0" smtClean="0" sz="1800" spc="-10">
                <a:latin typeface="Calibri"/>
                <a:cs typeface="Calibri"/>
              </a:rPr>
              <a:t>v</a:t>
            </a:r>
            <a:r>
              <a:rPr dirty="0" smtClean="0" sz="1800" spc="-5">
                <a:latin typeface="Calibri"/>
                <a:cs typeface="Calibri"/>
              </a:rPr>
              <a:t>i</a:t>
            </a:r>
            <a:r>
              <a:rPr dirty="0" smtClean="0" sz="1800" spc="0">
                <a:latin typeface="Calibri"/>
                <a:cs typeface="Calibri"/>
              </a:rPr>
              <a:t>d</a:t>
            </a:r>
            <a:r>
              <a:rPr dirty="0" smtClean="0" sz="1800" spc="15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K</a:t>
            </a:r>
            <a:r>
              <a:rPr dirty="0" smtClean="0" sz="1800" spc="-5">
                <a:latin typeface="Calibri"/>
                <a:cs typeface="Calibri"/>
              </a:rPr>
              <a:t>i</a:t>
            </a:r>
            <a:r>
              <a:rPr dirty="0" smtClean="0" sz="1800" spc="-15">
                <a:latin typeface="Calibri"/>
                <a:cs typeface="Calibri"/>
              </a:rPr>
              <a:t>r</a:t>
            </a:r>
            <a:r>
              <a:rPr dirty="0" smtClean="0" sz="1800" spc="-15">
                <a:latin typeface="Calibri"/>
                <a:cs typeface="Calibri"/>
              </a:rPr>
              <a:t>k</a:t>
            </a:r>
            <a:r>
              <a:rPr dirty="0" smtClean="0" sz="1800" spc="0">
                <a:latin typeface="Calibri"/>
                <a:cs typeface="Calibri"/>
              </a:rPr>
              <a:t>/</a:t>
            </a:r>
            <a:r>
              <a:rPr dirty="0" smtClean="0" sz="1800" spc="-25">
                <a:latin typeface="Calibri"/>
                <a:cs typeface="Calibri"/>
              </a:rPr>
              <a:t>N</a:t>
            </a:r>
            <a:r>
              <a:rPr dirty="0" smtClean="0" sz="1800" spc="10">
                <a:latin typeface="Calibri"/>
                <a:cs typeface="Calibri"/>
              </a:rPr>
              <a:t>V</a:t>
            </a:r>
            <a:r>
              <a:rPr dirty="0" smtClean="0" sz="1800" spc="-5">
                <a:latin typeface="Calibri"/>
                <a:cs typeface="Calibri"/>
              </a:rPr>
              <a:t>I</a:t>
            </a:r>
            <a:r>
              <a:rPr dirty="0" smtClean="0" sz="1800" spc="-5">
                <a:latin typeface="Calibri"/>
                <a:cs typeface="Calibri"/>
              </a:rPr>
              <a:t>D</a:t>
            </a:r>
            <a:r>
              <a:rPr dirty="0" smtClean="0" sz="1800" spc="-10">
                <a:latin typeface="Calibri"/>
                <a:cs typeface="Calibri"/>
              </a:rPr>
              <a:t>IA</a:t>
            </a:r>
            <a:r>
              <a:rPr dirty="0" smtClean="0" sz="1800" spc="-10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a</a:t>
            </a:r>
            <a:r>
              <a:rPr dirty="0" smtClean="0" sz="1800" spc="-10">
                <a:latin typeface="Calibri"/>
                <a:cs typeface="Calibri"/>
              </a:rPr>
              <a:t>n</a:t>
            </a:r>
            <a:r>
              <a:rPr dirty="0" smtClean="0" sz="1800" spc="0">
                <a:latin typeface="Calibri"/>
                <a:cs typeface="Calibri"/>
              </a:rPr>
              <a:t>d</a:t>
            </a:r>
            <a:r>
              <a:rPr dirty="0" smtClean="0" sz="1800" spc="35">
                <a:latin typeface="Calibri"/>
                <a:cs typeface="Calibri"/>
              </a:rPr>
              <a:t> </a:t>
            </a:r>
            <a:r>
              <a:rPr dirty="0" smtClean="0" sz="1800" spc="-90">
                <a:latin typeface="Calibri"/>
                <a:cs typeface="Calibri"/>
              </a:rPr>
              <a:t>W</a:t>
            </a:r>
            <a:r>
              <a:rPr dirty="0" smtClean="0" sz="1800" spc="-20">
                <a:latin typeface="Calibri"/>
                <a:cs typeface="Calibri"/>
              </a:rPr>
              <a:t>en</a:t>
            </a:r>
            <a:r>
              <a:rPr dirty="0" smtClean="0" sz="1800" spc="0">
                <a:latin typeface="Calibri"/>
                <a:cs typeface="Calibri"/>
              </a:rPr>
              <a:t>-</a:t>
            </a:r>
            <a:r>
              <a:rPr dirty="0" smtClean="0" sz="1800" spc="-15">
                <a:latin typeface="Calibri"/>
                <a:cs typeface="Calibri"/>
              </a:rPr>
              <a:t>m</a:t>
            </a:r>
            <a:r>
              <a:rPr dirty="0" smtClean="0" sz="1800" spc="-20">
                <a:latin typeface="Calibri"/>
                <a:cs typeface="Calibri"/>
              </a:rPr>
              <a:t>e</a:t>
            </a:r>
            <a:r>
              <a:rPr dirty="0" smtClean="0" sz="1800" spc="0">
                <a:latin typeface="Calibri"/>
                <a:cs typeface="Calibri"/>
              </a:rPr>
              <a:t>i</a:t>
            </a:r>
            <a:r>
              <a:rPr dirty="0" smtClean="0" sz="1800" spc="20">
                <a:latin typeface="Calibri"/>
                <a:cs typeface="Calibri"/>
              </a:rPr>
              <a:t> </a:t>
            </a:r>
            <a:r>
              <a:rPr dirty="0" smtClean="0" sz="1800" spc="-204">
                <a:latin typeface="Calibri"/>
                <a:cs typeface="Calibri"/>
              </a:rPr>
              <a:t>W</a:t>
            </a:r>
            <a:r>
              <a:rPr dirty="0" smtClean="0" sz="1800" spc="0">
                <a:latin typeface="Calibri"/>
                <a:cs typeface="Calibri"/>
              </a:rPr>
              <a:t>. </a:t>
            </a:r>
            <a:r>
              <a:rPr dirty="0" smtClean="0" sz="1800" spc="5">
                <a:latin typeface="Calibri"/>
                <a:cs typeface="Calibri"/>
              </a:rPr>
              <a:t>H</a:t>
            </a:r>
            <a:r>
              <a:rPr dirty="0" smtClean="0" sz="1800" spc="-10">
                <a:latin typeface="Calibri"/>
                <a:cs typeface="Calibri"/>
              </a:rPr>
              <a:t>w</a:t>
            </a:r>
            <a:r>
              <a:rPr dirty="0" smtClean="0" sz="1800" spc="-10">
                <a:latin typeface="Calibri"/>
                <a:cs typeface="Calibri"/>
              </a:rPr>
              <a:t>u</a:t>
            </a:r>
            <a:r>
              <a:rPr dirty="0" smtClean="0" sz="1800" spc="-5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9140" y="4716779"/>
            <a:ext cx="257175" cy="2984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 spc="-1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1052" y="3320416"/>
            <a:ext cx="7383145" cy="584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 b="1">
                <a:solidFill>
                  <a:srgbClr val="1F497D"/>
                </a:solidFill>
                <a:latin typeface="Calibri"/>
                <a:cs typeface="Calibri"/>
              </a:rPr>
              <a:t>P</a:t>
            </a:r>
            <a:r>
              <a:rPr dirty="0" smtClean="0" sz="3600" spc="-15" b="1">
                <a:solidFill>
                  <a:srgbClr val="1F497D"/>
                </a:solidFill>
                <a:latin typeface="Calibri"/>
                <a:cs typeface="Calibri"/>
              </a:rPr>
              <a:t>L</a:t>
            </a:r>
            <a:r>
              <a:rPr dirty="0" smtClean="0" sz="3600" spc="-75" b="1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dirty="0" smtClean="0" sz="3600" spc="-20" b="1">
                <a:solidFill>
                  <a:srgbClr val="1F497D"/>
                </a:solidFill>
                <a:latin typeface="Calibri"/>
                <a:cs typeface="Calibri"/>
              </a:rPr>
              <a:t>ASE</a:t>
            </a:r>
            <a:r>
              <a:rPr dirty="0" smtClean="0" sz="3600" spc="-20" b="1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mtClean="0" sz="3600" spc="-40" b="1">
                <a:solidFill>
                  <a:srgbClr val="1F497D"/>
                </a:solidFill>
                <a:latin typeface="Calibri"/>
                <a:cs typeface="Calibri"/>
              </a:rPr>
              <a:t>R</a:t>
            </a:r>
            <a:r>
              <a:rPr dirty="0" smtClean="0" sz="3600" spc="-75" b="1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dirty="0" smtClean="0" sz="3600" spc="0" b="1">
                <a:solidFill>
                  <a:srgbClr val="1F497D"/>
                </a:solidFill>
                <a:latin typeface="Calibri"/>
                <a:cs typeface="Calibri"/>
              </a:rPr>
              <a:t>AD</a:t>
            </a:r>
            <a:r>
              <a:rPr dirty="0" smtClean="0" sz="3600" spc="10" b="1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mtClean="0" sz="3600" spc="-10" b="1">
                <a:solidFill>
                  <a:srgbClr val="1F497D"/>
                </a:solidFill>
                <a:latin typeface="Calibri"/>
                <a:cs typeface="Calibri"/>
              </a:rPr>
              <a:t>C</a:t>
            </a:r>
            <a:r>
              <a:rPr dirty="0" smtClean="0" sz="3600" spc="-20" b="1">
                <a:solidFill>
                  <a:srgbClr val="1F497D"/>
                </a:solidFill>
                <a:latin typeface="Calibri"/>
                <a:cs typeface="Calibri"/>
              </a:rPr>
              <a:t>H</a:t>
            </a:r>
            <a:r>
              <a:rPr dirty="0" smtClean="0" sz="3600" spc="0" b="1">
                <a:solidFill>
                  <a:srgbClr val="1F497D"/>
                </a:solidFill>
                <a:latin typeface="Calibri"/>
                <a:cs typeface="Calibri"/>
              </a:rPr>
              <a:t>AP</a:t>
            </a:r>
            <a:r>
              <a:rPr dirty="0" smtClean="0" sz="3600" spc="-10" b="1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dirty="0" smtClean="0" sz="3600" spc="-25" b="1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dirty="0" smtClean="0" sz="3600" spc="-25" b="1">
                <a:solidFill>
                  <a:srgbClr val="1F497D"/>
                </a:solidFill>
                <a:latin typeface="Calibri"/>
                <a:cs typeface="Calibri"/>
              </a:rPr>
              <a:t>R</a:t>
            </a:r>
            <a:r>
              <a:rPr dirty="0" smtClean="0" sz="3600" spc="-10" b="1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mtClean="0" sz="3600" spc="-20" b="1">
                <a:solidFill>
                  <a:srgbClr val="1F497D"/>
                </a:solidFill>
                <a:latin typeface="Calibri"/>
                <a:cs typeface="Calibri"/>
              </a:rPr>
              <a:t>5</a:t>
            </a:r>
            <a:r>
              <a:rPr dirty="0" smtClean="0" sz="3600" spc="-20" b="1">
                <a:solidFill>
                  <a:srgbClr val="1F497D"/>
                </a:solidFill>
                <a:latin typeface="Calibri"/>
                <a:cs typeface="Calibri"/>
              </a:rPr>
              <a:t>. </a:t>
            </a:r>
            <a:r>
              <a:rPr dirty="0" smtClean="0" sz="3600" spc="-10" b="1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dirty="0" smtClean="0" sz="3600" spc="-20" b="1">
                <a:solidFill>
                  <a:srgbClr val="1F497D"/>
                </a:solidFill>
                <a:latin typeface="Calibri"/>
                <a:cs typeface="Calibri"/>
              </a:rPr>
              <a:t>H</a:t>
            </a:r>
            <a:r>
              <a:rPr dirty="0" smtClean="0" sz="3600" spc="-25" b="1">
                <a:solidFill>
                  <a:srgbClr val="1F497D"/>
                </a:solidFill>
                <a:latin typeface="Calibri"/>
                <a:cs typeface="Calibri"/>
              </a:rPr>
              <a:t>ANK</a:t>
            </a:r>
            <a:r>
              <a:rPr dirty="0" smtClean="0" sz="3600" spc="25" b="1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mtClean="0" sz="3600" spc="-165" b="1">
                <a:solidFill>
                  <a:srgbClr val="1F497D"/>
                </a:solidFill>
                <a:latin typeface="Calibri"/>
                <a:cs typeface="Calibri"/>
              </a:rPr>
              <a:t>Y</a:t>
            </a:r>
            <a:r>
              <a:rPr dirty="0" smtClean="0" sz="3600" spc="-15" b="1">
                <a:solidFill>
                  <a:srgbClr val="1F497D"/>
                </a:solidFill>
                <a:latin typeface="Calibri"/>
                <a:cs typeface="Calibri"/>
              </a:rPr>
              <a:t>O</a:t>
            </a:r>
            <a:r>
              <a:rPr dirty="0" smtClean="0" sz="3600" spc="-20" b="1">
                <a:solidFill>
                  <a:srgbClr val="1F497D"/>
                </a:solidFill>
                <a:latin typeface="Calibri"/>
                <a:cs typeface="Calibri"/>
              </a:rPr>
              <a:t>U!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123950">
              <a:lnSpc>
                <a:spcPct val="100000"/>
              </a:lnSpc>
            </a:pPr>
            <a:r>
              <a:rPr dirty="0" smtClean="0" sz="4400" spc="-2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mtClean="0" sz="4400" spc="-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4400" spc="-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4400" spc="-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4400" spc="-1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4400" spc="-3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4400" spc="-2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44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4400" spc="-7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4400" spc="-25">
                <a:solidFill>
                  <a:srgbClr val="FFFFFF"/>
                </a:solidFill>
                <a:latin typeface="Calibri"/>
                <a:cs typeface="Calibri"/>
              </a:rPr>
              <a:t>yn</a:t>
            </a:r>
            <a:r>
              <a:rPr dirty="0" smtClean="0" sz="4400" spc="-3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4400" spc="-25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sz="4400" spc="-9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4400" spc="-1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4400" spc="-20">
                <a:solidFill>
                  <a:srgbClr val="FFFFFF"/>
                </a:solidFill>
                <a:latin typeface="Calibri"/>
                <a:cs typeface="Calibri"/>
              </a:rPr>
              <a:t>ni</a:t>
            </a:r>
            <a:r>
              <a:rPr dirty="0" smtClean="0" sz="4400" spc="-10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dirty="0" smtClean="0" sz="4400" spc="-6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44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4400" spc="-1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4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4400" spc="-2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921258"/>
            <a:ext cx="6934200" cy="34677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</a:tabLst>
            </a:pPr>
            <a:r>
              <a:rPr dirty="0" smtClean="0" sz="2700" spc="-10">
                <a:latin typeface="Calibri"/>
                <a:cs typeface="Calibri"/>
              </a:rPr>
              <a:t>A</a:t>
            </a:r>
            <a:r>
              <a:rPr dirty="0" smtClean="0" sz="2700" spc="0">
                <a:latin typeface="Calibri"/>
                <a:cs typeface="Calibri"/>
              </a:rPr>
              <a:t>n</a:t>
            </a:r>
            <a:r>
              <a:rPr dirty="0" smtClean="0" sz="2700" spc="-20">
                <a:latin typeface="Calibri"/>
                <a:cs typeface="Calibri"/>
              </a:rPr>
              <a:t> </a:t>
            </a:r>
            <a:r>
              <a:rPr dirty="0" smtClean="0" sz="2700" spc="-10">
                <a:latin typeface="Calibri"/>
                <a:cs typeface="Calibri"/>
              </a:rPr>
              <a:t>A</a:t>
            </a:r>
            <a:r>
              <a:rPr dirty="0" smtClean="0" sz="2700" spc="-10">
                <a:latin typeface="Calibri"/>
                <a:cs typeface="Calibri"/>
              </a:rPr>
              <a:t>P</a:t>
            </a:r>
            <a:r>
              <a:rPr dirty="0" smtClean="0" sz="2700" spc="0">
                <a:latin typeface="Calibri"/>
                <a:cs typeface="Calibri"/>
              </a:rPr>
              <a:t>I</a:t>
            </a:r>
            <a:r>
              <a:rPr dirty="0" smtClean="0" sz="2700" spc="25">
                <a:latin typeface="Calibri"/>
                <a:cs typeface="Calibri"/>
              </a:rPr>
              <a:t> </a:t>
            </a:r>
            <a:r>
              <a:rPr dirty="0" smtClean="0" sz="2700" spc="-15">
                <a:latin typeface="Calibri"/>
                <a:cs typeface="Calibri"/>
              </a:rPr>
              <a:t>f</a:t>
            </a:r>
            <a:r>
              <a:rPr dirty="0" smtClean="0" sz="2700" spc="-10">
                <a:latin typeface="Calibri"/>
                <a:cs typeface="Calibri"/>
              </a:rPr>
              <a:t>un</a:t>
            </a:r>
            <a:r>
              <a:rPr dirty="0" smtClean="0" sz="2700" spc="0">
                <a:latin typeface="Calibri"/>
                <a:cs typeface="Calibri"/>
              </a:rPr>
              <a:t>cti</a:t>
            </a:r>
            <a:r>
              <a:rPr dirty="0" smtClean="0" sz="2700" spc="10">
                <a:latin typeface="Calibri"/>
                <a:cs typeface="Calibri"/>
              </a:rPr>
              <a:t>o</a:t>
            </a:r>
            <a:r>
              <a:rPr dirty="0" smtClean="0" sz="2700" spc="0">
                <a:latin typeface="Calibri"/>
                <a:cs typeface="Calibri"/>
              </a:rPr>
              <a:t>n</a:t>
            </a:r>
            <a:r>
              <a:rPr dirty="0" smtClean="0" sz="2700" spc="-70">
                <a:latin typeface="Calibri"/>
                <a:cs typeface="Calibri"/>
              </a:rPr>
              <a:t> </a:t>
            </a:r>
            <a:r>
              <a:rPr dirty="0" smtClean="0" sz="2700" spc="-20">
                <a:latin typeface="Calibri"/>
                <a:cs typeface="Calibri"/>
              </a:rPr>
              <a:t>c</a:t>
            </a:r>
            <a:r>
              <a:rPr dirty="0" smtClean="0" sz="2700" spc="-5">
                <a:latin typeface="Calibri"/>
                <a:cs typeface="Calibri"/>
              </a:rPr>
              <a:t>a</a:t>
            </a:r>
            <a:r>
              <a:rPr dirty="0" smtClean="0" sz="2700" spc="0">
                <a:latin typeface="Calibri"/>
                <a:cs typeface="Calibri"/>
              </a:rPr>
              <a:t>ll</a:t>
            </a:r>
            <a:r>
              <a:rPr dirty="0" smtClean="0" sz="2700" spc="-10">
                <a:latin typeface="Calibri"/>
                <a:cs typeface="Calibri"/>
              </a:rPr>
              <a:t> </a:t>
            </a:r>
            <a:r>
              <a:rPr dirty="0" smtClean="0" sz="2700" spc="0">
                <a:latin typeface="Calibri"/>
                <a:cs typeface="Calibri"/>
              </a:rPr>
              <a:t>in</a:t>
            </a:r>
            <a:r>
              <a:rPr dirty="0" smtClean="0" sz="2700" spc="-20">
                <a:latin typeface="Calibri"/>
                <a:cs typeface="Calibri"/>
              </a:rPr>
              <a:t> </a:t>
            </a:r>
            <a:r>
              <a:rPr dirty="0" smtClean="0" sz="2700" spc="-10">
                <a:latin typeface="Calibri"/>
                <a:cs typeface="Calibri"/>
              </a:rPr>
              <a:t>C</a:t>
            </a:r>
            <a:r>
              <a:rPr dirty="0" smtClean="0" sz="2700" spc="10">
                <a:latin typeface="Calibri"/>
                <a:cs typeface="Calibri"/>
              </a:rPr>
              <a:t>U</a:t>
            </a:r>
            <a:r>
              <a:rPr dirty="0" smtClean="0" sz="2700" spc="-40">
                <a:latin typeface="Calibri"/>
                <a:cs typeface="Calibri"/>
              </a:rPr>
              <a:t>D</a:t>
            </a:r>
            <a:r>
              <a:rPr dirty="0" smtClean="0" sz="2700" spc="0">
                <a:latin typeface="Calibri"/>
                <a:cs typeface="Calibri"/>
              </a:rPr>
              <a:t>A</a:t>
            </a:r>
            <a:endParaRPr sz="27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1060450" algn="l"/>
              </a:tabLst>
            </a:pPr>
            <a:r>
              <a:rPr dirty="0" smtClean="0" sz="2400" spc="0" u="heavy">
                <a:latin typeface="Arial"/>
                <a:cs typeface="Arial"/>
              </a:rPr>
              <a:t> 	</a:t>
            </a:r>
            <a:r>
              <a:rPr dirty="0" smtClean="0" sz="2400" spc="-55">
                <a:latin typeface="Calibri"/>
                <a:cs typeface="Calibri"/>
              </a:rPr>
              <a:t>s</a:t>
            </a:r>
            <a:r>
              <a:rPr dirty="0" smtClean="0" sz="2400" spc="-25">
                <a:latin typeface="Calibri"/>
                <a:cs typeface="Calibri"/>
              </a:rPr>
              <a:t>y</a:t>
            </a:r>
            <a:r>
              <a:rPr dirty="0" smtClean="0" sz="2400" spc="10">
                <a:latin typeface="Calibri"/>
                <a:cs typeface="Calibri"/>
              </a:rPr>
              <a:t>n</a:t>
            </a:r>
            <a:r>
              <a:rPr dirty="0" smtClean="0" sz="2400" spc="-10">
                <a:latin typeface="Calibri"/>
                <a:cs typeface="Calibri"/>
              </a:rPr>
              <a:t>c</a:t>
            </a:r>
            <a:r>
              <a:rPr dirty="0" smtClean="0" sz="2400" spc="-5">
                <a:latin typeface="Calibri"/>
                <a:cs typeface="Calibri"/>
              </a:rPr>
              <a:t>th</a:t>
            </a:r>
            <a:r>
              <a:rPr dirty="0" smtClean="0" sz="2400" spc="-35">
                <a:latin typeface="Calibri"/>
                <a:cs typeface="Calibri"/>
              </a:rPr>
              <a:t>r</a:t>
            </a:r>
            <a:r>
              <a:rPr dirty="0" smtClean="0" sz="2400" spc="-10">
                <a:latin typeface="Calibri"/>
                <a:cs typeface="Calibri"/>
              </a:rPr>
              <a:t>e</a:t>
            </a:r>
            <a:r>
              <a:rPr dirty="0" smtClean="0" sz="2400" spc="0">
                <a:latin typeface="Calibri"/>
                <a:cs typeface="Calibri"/>
              </a:rPr>
              <a:t>a</a:t>
            </a:r>
            <a:r>
              <a:rPr dirty="0" smtClean="0" sz="2400" spc="10">
                <a:latin typeface="Calibri"/>
                <a:cs typeface="Calibri"/>
              </a:rPr>
              <a:t>d</a:t>
            </a:r>
            <a:r>
              <a:rPr dirty="0" smtClean="0" sz="2400" spc="-5">
                <a:latin typeface="Calibri"/>
                <a:cs typeface="Calibri"/>
              </a:rPr>
              <a:t>s</a:t>
            </a:r>
            <a:r>
              <a:rPr dirty="0" smtClean="0" sz="2400" spc="-10">
                <a:latin typeface="Calibri"/>
                <a:cs typeface="Calibri"/>
              </a:rPr>
              <a:t>(</a:t>
            </a:r>
            <a:r>
              <a:rPr dirty="0" smtClean="0" sz="2400" spc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ts val="850"/>
              </a:lnSpc>
              <a:spcBef>
                <a:spcPts val="17"/>
              </a:spcBef>
              <a:buFont typeface="Arial"/>
              <a:buChar char="–"/>
            </a:pPr>
            <a:endParaRPr sz="850"/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/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/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</a:tabLst>
            </a:pPr>
            <a:r>
              <a:rPr dirty="0" smtClean="0" sz="2700" spc="-10">
                <a:latin typeface="Calibri"/>
                <a:cs typeface="Calibri"/>
              </a:rPr>
              <a:t>A</a:t>
            </a:r>
            <a:r>
              <a:rPr dirty="0" smtClean="0" sz="2700" spc="0">
                <a:latin typeface="Calibri"/>
                <a:cs typeface="Calibri"/>
              </a:rPr>
              <a:t>ll</a:t>
            </a:r>
            <a:r>
              <a:rPr dirty="0" smtClean="0" sz="2700" spc="15">
                <a:latin typeface="Calibri"/>
                <a:cs typeface="Calibri"/>
              </a:rPr>
              <a:t> </a:t>
            </a:r>
            <a:r>
              <a:rPr dirty="0" smtClean="0" sz="2700" spc="0">
                <a:latin typeface="Calibri"/>
                <a:cs typeface="Calibri"/>
              </a:rPr>
              <a:t>t</a:t>
            </a:r>
            <a:r>
              <a:rPr dirty="0" smtClean="0" sz="2700" spc="-10">
                <a:latin typeface="Calibri"/>
                <a:cs typeface="Calibri"/>
              </a:rPr>
              <a:t>h</a:t>
            </a:r>
            <a:r>
              <a:rPr dirty="0" smtClean="0" sz="2700" spc="-40">
                <a:latin typeface="Calibri"/>
                <a:cs typeface="Calibri"/>
              </a:rPr>
              <a:t>r</a:t>
            </a:r>
            <a:r>
              <a:rPr dirty="0" smtClean="0" sz="2700" spc="-5">
                <a:latin typeface="Calibri"/>
                <a:cs typeface="Calibri"/>
              </a:rPr>
              <a:t>e</a:t>
            </a:r>
            <a:r>
              <a:rPr dirty="0" smtClean="0" sz="2700" spc="-5">
                <a:latin typeface="Calibri"/>
                <a:cs typeface="Calibri"/>
              </a:rPr>
              <a:t>a</a:t>
            </a:r>
            <a:r>
              <a:rPr dirty="0" smtClean="0" sz="2700" spc="-10">
                <a:latin typeface="Calibri"/>
                <a:cs typeface="Calibri"/>
              </a:rPr>
              <a:t>d</a:t>
            </a:r>
            <a:r>
              <a:rPr dirty="0" smtClean="0" sz="2700" spc="0">
                <a:latin typeface="Calibri"/>
                <a:cs typeface="Calibri"/>
              </a:rPr>
              <a:t>s</a:t>
            </a:r>
            <a:r>
              <a:rPr dirty="0" smtClean="0" sz="2700" spc="-70">
                <a:latin typeface="Calibri"/>
                <a:cs typeface="Calibri"/>
              </a:rPr>
              <a:t> </a:t>
            </a:r>
            <a:r>
              <a:rPr dirty="0" smtClean="0" sz="2700" spc="0">
                <a:latin typeface="Calibri"/>
                <a:cs typeface="Calibri"/>
              </a:rPr>
              <a:t>in t</a:t>
            </a:r>
            <a:r>
              <a:rPr dirty="0" smtClean="0" sz="2700" spc="-10">
                <a:latin typeface="Calibri"/>
                <a:cs typeface="Calibri"/>
              </a:rPr>
              <a:t>h</a:t>
            </a:r>
            <a:r>
              <a:rPr dirty="0" smtClean="0" sz="2700" spc="0">
                <a:latin typeface="Calibri"/>
                <a:cs typeface="Calibri"/>
              </a:rPr>
              <a:t>e</a:t>
            </a:r>
            <a:r>
              <a:rPr dirty="0" smtClean="0" sz="2700" spc="-45">
                <a:latin typeface="Calibri"/>
                <a:cs typeface="Calibri"/>
              </a:rPr>
              <a:t> </a:t>
            </a:r>
            <a:r>
              <a:rPr dirty="0" smtClean="0" sz="2700" spc="-10">
                <a:latin typeface="Calibri"/>
                <a:cs typeface="Calibri"/>
              </a:rPr>
              <a:t>s</a:t>
            </a:r>
            <a:r>
              <a:rPr dirty="0" smtClean="0" sz="2700" spc="-5">
                <a:latin typeface="Calibri"/>
                <a:cs typeface="Calibri"/>
              </a:rPr>
              <a:t>a</a:t>
            </a:r>
            <a:r>
              <a:rPr dirty="0" smtClean="0" sz="2700" spc="-10">
                <a:latin typeface="Calibri"/>
                <a:cs typeface="Calibri"/>
              </a:rPr>
              <a:t>m</a:t>
            </a:r>
            <a:r>
              <a:rPr dirty="0" smtClean="0" sz="2700" spc="0">
                <a:latin typeface="Calibri"/>
                <a:cs typeface="Calibri"/>
              </a:rPr>
              <a:t>e</a:t>
            </a:r>
            <a:r>
              <a:rPr dirty="0" smtClean="0" sz="2700" spc="-15">
                <a:latin typeface="Calibri"/>
                <a:cs typeface="Calibri"/>
              </a:rPr>
              <a:t> </a:t>
            </a:r>
            <a:r>
              <a:rPr dirty="0" smtClean="0" sz="2700" spc="-10">
                <a:latin typeface="Calibri"/>
                <a:cs typeface="Calibri"/>
              </a:rPr>
              <a:t>b</a:t>
            </a:r>
            <a:r>
              <a:rPr dirty="0" smtClean="0" sz="2700" spc="0">
                <a:latin typeface="Calibri"/>
                <a:cs typeface="Calibri"/>
              </a:rPr>
              <a:t>l</a:t>
            </a:r>
            <a:r>
              <a:rPr dirty="0" smtClean="0" sz="2700" spc="10">
                <a:latin typeface="Calibri"/>
                <a:cs typeface="Calibri"/>
              </a:rPr>
              <a:t>o</a:t>
            </a:r>
            <a:r>
              <a:rPr dirty="0" smtClean="0" sz="2700" spc="5">
                <a:latin typeface="Calibri"/>
                <a:cs typeface="Calibri"/>
              </a:rPr>
              <a:t>c</a:t>
            </a:r>
            <a:r>
              <a:rPr dirty="0" smtClean="0" sz="2700" spc="0">
                <a:latin typeface="Calibri"/>
                <a:cs typeface="Calibri"/>
              </a:rPr>
              <a:t>k</a:t>
            </a:r>
            <a:r>
              <a:rPr dirty="0" smtClean="0" sz="2700" spc="-45">
                <a:latin typeface="Calibri"/>
                <a:cs typeface="Calibri"/>
              </a:rPr>
              <a:t> </a:t>
            </a:r>
            <a:r>
              <a:rPr dirty="0" smtClean="0" sz="2700" spc="-10">
                <a:latin typeface="Calibri"/>
                <a:cs typeface="Calibri"/>
              </a:rPr>
              <a:t>mu</a:t>
            </a:r>
            <a:r>
              <a:rPr dirty="0" smtClean="0" sz="2700" spc="-35">
                <a:latin typeface="Calibri"/>
                <a:cs typeface="Calibri"/>
              </a:rPr>
              <a:t>s</a:t>
            </a:r>
            <a:r>
              <a:rPr dirty="0" smtClean="0" sz="2700" spc="0">
                <a:latin typeface="Calibri"/>
                <a:cs typeface="Calibri"/>
              </a:rPr>
              <a:t>t</a:t>
            </a:r>
            <a:r>
              <a:rPr dirty="0" smtClean="0" sz="2700" spc="-10">
                <a:latin typeface="Calibri"/>
                <a:cs typeface="Calibri"/>
              </a:rPr>
              <a:t> </a:t>
            </a:r>
            <a:r>
              <a:rPr dirty="0" smtClean="0" sz="2700" spc="-35">
                <a:latin typeface="Calibri"/>
                <a:cs typeface="Calibri"/>
              </a:rPr>
              <a:t>r</a:t>
            </a:r>
            <a:r>
              <a:rPr dirty="0" smtClean="0" sz="2700" spc="-5">
                <a:latin typeface="Calibri"/>
                <a:cs typeface="Calibri"/>
              </a:rPr>
              <a:t>e</a:t>
            </a:r>
            <a:r>
              <a:rPr dirty="0" smtClean="0" sz="2700" spc="-5">
                <a:latin typeface="Calibri"/>
                <a:cs typeface="Calibri"/>
              </a:rPr>
              <a:t>a</a:t>
            </a:r>
            <a:r>
              <a:rPr dirty="0" smtClean="0" sz="2700" spc="5">
                <a:latin typeface="Calibri"/>
                <a:cs typeface="Calibri"/>
              </a:rPr>
              <a:t>c</a:t>
            </a:r>
            <a:r>
              <a:rPr dirty="0" smtClean="0" sz="2700" spc="0">
                <a:latin typeface="Calibri"/>
                <a:cs typeface="Calibri"/>
              </a:rPr>
              <a:t>h</a:t>
            </a:r>
            <a:r>
              <a:rPr dirty="0" smtClean="0" sz="2700" spc="-70">
                <a:latin typeface="Calibri"/>
                <a:cs typeface="Calibri"/>
              </a:rPr>
              <a:t> </a:t>
            </a:r>
            <a:r>
              <a:rPr dirty="0" smtClean="0" sz="2700" spc="0">
                <a:latin typeface="Calibri"/>
                <a:cs typeface="Calibri"/>
              </a:rPr>
              <a:t>t</a:t>
            </a:r>
            <a:r>
              <a:rPr dirty="0" smtClean="0" sz="2700" spc="-10">
                <a:latin typeface="Calibri"/>
                <a:cs typeface="Calibri"/>
              </a:rPr>
              <a:t>he</a:t>
            </a:r>
            <a:endParaRPr sz="2700">
              <a:latin typeface="Calibri"/>
              <a:cs typeface="Calibri"/>
            </a:endParaRPr>
          </a:p>
          <a:p>
            <a:pPr marL="356870">
              <a:lnSpc>
                <a:spcPts val="2595"/>
              </a:lnSpc>
              <a:tabLst>
                <a:tab pos="698500" algn="l"/>
              </a:tabLst>
            </a:pPr>
            <a:r>
              <a:rPr dirty="0" smtClean="0" sz="2700" u="heavy">
                <a:latin typeface="Calibri"/>
                <a:cs typeface="Calibri"/>
              </a:rPr>
              <a:t> 	</a:t>
            </a:r>
            <a:r>
              <a:rPr dirty="0" smtClean="0" sz="2700" spc="-55">
                <a:latin typeface="Calibri"/>
                <a:cs typeface="Calibri"/>
              </a:rPr>
              <a:t>s</a:t>
            </a:r>
            <a:r>
              <a:rPr dirty="0" smtClean="0" sz="2700" spc="-10">
                <a:latin typeface="Calibri"/>
                <a:cs typeface="Calibri"/>
              </a:rPr>
              <a:t>yn</a:t>
            </a:r>
            <a:r>
              <a:rPr dirty="0" smtClean="0" sz="2700" spc="5">
                <a:latin typeface="Calibri"/>
                <a:cs typeface="Calibri"/>
              </a:rPr>
              <a:t>c</a:t>
            </a:r>
            <a:r>
              <a:rPr dirty="0" smtClean="0" sz="2700" spc="0">
                <a:latin typeface="Calibri"/>
                <a:cs typeface="Calibri"/>
              </a:rPr>
              <a:t>t</a:t>
            </a:r>
            <a:r>
              <a:rPr dirty="0" smtClean="0" sz="2700" spc="-10">
                <a:latin typeface="Calibri"/>
                <a:cs typeface="Calibri"/>
              </a:rPr>
              <a:t>r</a:t>
            </a:r>
            <a:r>
              <a:rPr dirty="0" smtClean="0" sz="2700" spc="-10">
                <a:latin typeface="Calibri"/>
                <a:cs typeface="Calibri"/>
              </a:rPr>
              <a:t>he</a:t>
            </a:r>
            <a:r>
              <a:rPr dirty="0" smtClean="0" sz="2700" spc="-5">
                <a:latin typeface="Calibri"/>
                <a:cs typeface="Calibri"/>
              </a:rPr>
              <a:t>a</a:t>
            </a:r>
            <a:r>
              <a:rPr dirty="0" smtClean="0" sz="2700" spc="-10">
                <a:latin typeface="Calibri"/>
                <a:cs typeface="Calibri"/>
              </a:rPr>
              <a:t>ds(</a:t>
            </a:r>
            <a:r>
              <a:rPr dirty="0" smtClean="0" sz="2700" spc="0">
                <a:latin typeface="Calibri"/>
                <a:cs typeface="Calibri"/>
              </a:rPr>
              <a:t>)</a:t>
            </a:r>
            <a:r>
              <a:rPr dirty="0" smtClean="0" sz="2700" spc="-65">
                <a:latin typeface="Calibri"/>
                <a:cs typeface="Calibri"/>
              </a:rPr>
              <a:t> </a:t>
            </a:r>
            <a:r>
              <a:rPr dirty="0" smtClean="0" sz="2700" spc="-10">
                <a:latin typeface="Calibri"/>
                <a:cs typeface="Calibri"/>
              </a:rPr>
              <a:t>b</a:t>
            </a:r>
            <a:r>
              <a:rPr dirty="0" smtClean="0" sz="2700" spc="-30">
                <a:latin typeface="Calibri"/>
                <a:cs typeface="Calibri"/>
              </a:rPr>
              <a:t>e</a:t>
            </a:r>
            <a:r>
              <a:rPr dirty="0" smtClean="0" sz="2700" spc="-65">
                <a:latin typeface="Calibri"/>
                <a:cs typeface="Calibri"/>
              </a:rPr>
              <a:t>f</a:t>
            </a:r>
            <a:r>
              <a:rPr dirty="0" smtClean="0" sz="2700" spc="10">
                <a:latin typeface="Calibri"/>
                <a:cs typeface="Calibri"/>
              </a:rPr>
              <a:t>o</a:t>
            </a:r>
            <a:r>
              <a:rPr dirty="0" smtClean="0" sz="2700" spc="-35">
                <a:latin typeface="Calibri"/>
                <a:cs typeface="Calibri"/>
              </a:rPr>
              <a:t>r</a:t>
            </a:r>
            <a:r>
              <a:rPr dirty="0" smtClean="0" sz="2700" spc="0">
                <a:latin typeface="Calibri"/>
                <a:cs typeface="Calibri"/>
              </a:rPr>
              <a:t>e</a:t>
            </a:r>
            <a:r>
              <a:rPr dirty="0" smtClean="0" sz="2700" spc="-40">
                <a:latin typeface="Calibri"/>
                <a:cs typeface="Calibri"/>
              </a:rPr>
              <a:t> </a:t>
            </a:r>
            <a:r>
              <a:rPr dirty="0" smtClean="0" sz="2700" spc="-5">
                <a:latin typeface="Calibri"/>
                <a:cs typeface="Calibri"/>
              </a:rPr>
              <a:t>a</a:t>
            </a:r>
            <a:r>
              <a:rPr dirty="0" smtClean="0" sz="2700" spc="-60">
                <a:latin typeface="Calibri"/>
                <a:cs typeface="Calibri"/>
              </a:rPr>
              <a:t>n</a:t>
            </a:r>
            <a:r>
              <a:rPr dirty="0" smtClean="0" sz="2700" spc="0">
                <a:latin typeface="Calibri"/>
                <a:cs typeface="Calibri"/>
              </a:rPr>
              <a:t>y</a:t>
            </a:r>
            <a:r>
              <a:rPr dirty="0" smtClean="0" sz="2700" spc="-20">
                <a:latin typeface="Calibri"/>
                <a:cs typeface="Calibri"/>
              </a:rPr>
              <a:t> </a:t>
            </a:r>
            <a:r>
              <a:rPr dirty="0" smtClean="0" sz="2700" spc="-20">
                <a:latin typeface="Calibri"/>
                <a:cs typeface="Calibri"/>
              </a:rPr>
              <a:t>c</a:t>
            </a:r>
            <a:r>
              <a:rPr dirty="0" smtClean="0" sz="2700" spc="-5">
                <a:latin typeface="Calibri"/>
                <a:cs typeface="Calibri"/>
              </a:rPr>
              <a:t>a</a:t>
            </a:r>
            <a:r>
              <a:rPr dirty="0" smtClean="0" sz="2700" spc="0">
                <a:latin typeface="Calibri"/>
                <a:cs typeface="Calibri"/>
              </a:rPr>
              <a:t>n</a:t>
            </a:r>
            <a:r>
              <a:rPr dirty="0" smtClean="0" sz="2700" spc="-45">
                <a:latin typeface="Calibri"/>
                <a:cs typeface="Calibri"/>
              </a:rPr>
              <a:t> </a:t>
            </a:r>
            <a:r>
              <a:rPr dirty="0" smtClean="0" sz="2700" spc="-10">
                <a:latin typeface="Calibri"/>
                <a:cs typeface="Calibri"/>
              </a:rPr>
              <a:t>m</a:t>
            </a:r>
            <a:r>
              <a:rPr dirty="0" smtClean="0" sz="2700" spc="-15">
                <a:latin typeface="Calibri"/>
                <a:cs typeface="Calibri"/>
              </a:rPr>
              <a:t>o</a:t>
            </a:r>
            <a:r>
              <a:rPr dirty="0" smtClean="0" sz="2700" spc="-30">
                <a:latin typeface="Calibri"/>
                <a:cs typeface="Calibri"/>
              </a:rPr>
              <a:t>v</a:t>
            </a:r>
            <a:r>
              <a:rPr dirty="0" smtClean="0" sz="2700" spc="0">
                <a:latin typeface="Calibri"/>
                <a:cs typeface="Calibri"/>
              </a:rPr>
              <a:t>e</a:t>
            </a:r>
            <a:r>
              <a:rPr dirty="0" smtClean="0" sz="2700" spc="5">
                <a:latin typeface="Calibri"/>
                <a:cs typeface="Calibri"/>
              </a:rPr>
              <a:t> </a:t>
            </a:r>
            <a:r>
              <a:rPr dirty="0" smtClean="0" sz="2700" spc="10">
                <a:latin typeface="Calibri"/>
                <a:cs typeface="Calibri"/>
              </a:rPr>
              <a:t>o</a:t>
            </a:r>
            <a:r>
              <a:rPr dirty="0" smtClean="0" sz="2700" spc="0">
                <a:latin typeface="Calibri"/>
                <a:cs typeface="Calibri"/>
              </a:rPr>
              <a:t>n</a:t>
            </a:r>
            <a:endParaRPr sz="27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39"/>
              </a:spcBef>
            </a:pPr>
            <a:endParaRPr sz="1200"/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</a:tabLst>
            </a:pPr>
            <a:r>
              <a:rPr dirty="0" smtClean="0" sz="2700" spc="-15">
                <a:latin typeface="Calibri"/>
                <a:cs typeface="Calibri"/>
              </a:rPr>
              <a:t>B</a:t>
            </a:r>
            <a:r>
              <a:rPr dirty="0" smtClean="0" sz="2700" spc="-5">
                <a:latin typeface="Calibri"/>
                <a:cs typeface="Calibri"/>
              </a:rPr>
              <a:t>e</a:t>
            </a:r>
            <a:r>
              <a:rPr dirty="0" smtClean="0" sz="2700" spc="-35">
                <a:latin typeface="Calibri"/>
                <a:cs typeface="Calibri"/>
              </a:rPr>
              <a:t>s</a:t>
            </a:r>
            <a:r>
              <a:rPr dirty="0" smtClean="0" sz="2700" spc="0">
                <a:latin typeface="Calibri"/>
                <a:cs typeface="Calibri"/>
              </a:rPr>
              <a:t>t</a:t>
            </a:r>
            <a:r>
              <a:rPr dirty="0" smtClean="0" sz="2700" spc="-35">
                <a:latin typeface="Calibri"/>
                <a:cs typeface="Calibri"/>
              </a:rPr>
              <a:t> </a:t>
            </a:r>
            <a:r>
              <a:rPr dirty="0" smtClean="0" sz="2700" spc="-10">
                <a:latin typeface="Calibri"/>
                <a:cs typeface="Calibri"/>
              </a:rPr>
              <a:t>u</a:t>
            </a:r>
            <a:r>
              <a:rPr dirty="0" smtClean="0" sz="2700" spc="-10">
                <a:latin typeface="Calibri"/>
                <a:cs typeface="Calibri"/>
              </a:rPr>
              <a:t>s</a:t>
            </a:r>
            <a:r>
              <a:rPr dirty="0" smtClean="0" sz="2700" spc="-10">
                <a:latin typeface="Calibri"/>
                <a:cs typeface="Calibri"/>
              </a:rPr>
              <a:t>e</a:t>
            </a:r>
            <a:r>
              <a:rPr dirty="0" smtClean="0" sz="2700" spc="0">
                <a:latin typeface="Calibri"/>
                <a:cs typeface="Calibri"/>
              </a:rPr>
              <a:t>d</a:t>
            </a:r>
            <a:r>
              <a:rPr dirty="0" smtClean="0" sz="2700" spc="-20">
                <a:latin typeface="Calibri"/>
                <a:cs typeface="Calibri"/>
              </a:rPr>
              <a:t> </a:t>
            </a:r>
            <a:r>
              <a:rPr dirty="0" smtClean="0" sz="2700" spc="-25">
                <a:latin typeface="Calibri"/>
                <a:cs typeface="Calibri"/>
              </a:rPr>
              <a:t>t</a:t>
            </a:r>
            <a:r>
              <a:rPr dirty="0" smtClean="0" sz="2700" spc="0">
                <a:latin typeface="Calibri"/>
                <a:cs typeface="Calibri"/>
              </a:rPr>
              <a:t>o</a:t>
            </a:r>
            <a:r>
              <a:rPr dirty="0" smtClean="0" sz="2700" spc="-30">
                <a:latin typeface="Calibri"/>
                <a:cs typeface="Calibri"/>
              </a:rPr>
              <a:t> </a:t>
            </a:r>
            <a:r>
              <a:rPr dirty="0" smtClean="0" sz="2700" spc="-20">
                <a:latin typeface="Calibri"/>
                <a:cs typeface="Calibri"/>
              </a:rPr>
              <a:t>c</a:t>
            </a:r>
            <a:r>
              <a:rPr dirty="0" smtClean="0" sz="2700" spc="10">
                <a:latin typeface="Calibri"/>
                <a:cs typeface="Calibri"/>
              </a:rPr>
              <a:t>o</a:t>
            </a:r>
            <a:r>
              <a:rPr dirty="0" smtClean="0" sz="2700" spc="10">
                <a:latin typeface="Calibri"/>
                <a:cs typeface="Calibri"/>
              </a:rPr>
              <a:t>o</a:t>
            </a:r>
            <a:r>
              <a:rPr dirty="0" smtClean="0" sz="2700" spc="-60">
                <a:latin typeface="Calibri"/>
                <a:cs typeface="Calibri"/>
              </a:rPr>
              <a:t>r</a:t>
            </a:r>
            <a:r>
              <a:rPr dirty="0" smtClean="0" sz="2700" spc="-10">
                <a:latin typeface="Calibri"/>
                <a:cs typeface="Calibri"/>
              </a:rPr>
              <a:t>d</a:t>
            </a:r>
            <a:r>
              <a:rPr dirty="0" smtClean="0" sz="2700" spc="0">
                <a:latin typeface="Calibri"/>
                <a:cs typeface="Calibri"/>
              </a:rPr>
              <a:t>i</a:t>
            </a:r>
            <a:r>
              <a:rPr dirty="0" smtClean="0" sz="2700" spc="-15">
                <a:latin typeface="Calibri"/>
                <a:cs typeface="Calibri"/>
              </a:rPr>
              <a:t>n</a:t>
            </a:r>
            <a:r>
              <a:rPr dirty="0" smtClean="0" sz="2700" spc="-30">
                <a:latin typeface="Calibri"/>
                <a:cs typeface="Calibri"/>
              </a:rPr>
              <a:t>a</a:t>
            </a:r>
            <a:r>
              <a:rPr dirty="0" smtClean="0" sz="2700" spc="-25">
                <a:latin typeface="Calibri"/>
                <a:cs typeface="Calibri"/>
              </a:rPr>
              <a:t>t</a:t>
            </a:r>
            <a:r>
              <a:rPr dirty="0" smtClean="0" sz="2700" spc="0">
                <a:latin typeface="Calibri"/>
                <a:cs typeface="Calibri"/>
              </a:rPr>
              <a:t>e</a:t>
            </a:r>
            <a:r>
              <a:rPr dirty="0" smtClean="0" sz="2700" spc="-65">
                <a:latin typeface="Calibri"/>
                <a:cs typeface="Calibri"/>
              </a:rPr>
              <a:t> </a:t>
            </a:r>
            <a:r>
              <a:rPr dirty="0" smtClean="0" sz="2700" spc="0">
                <a:latin typeface="Calibri"/>
                <a:cs typeface="Calibri"/>
              </a:rPr>
              <a:t>til</a:t>
            </a:r>
            <a:r>
              <a:rPr dirty="0" smtClean="0" sz="2700" spc="-10">
                <a:latin typeface="Calibri"/>
                <a:cs typeface="Calibri"/>
              </a:rPr>
              <a:t>e</a:t>
            </a:r>
            <a:r>
              <a:rPr dirty="0" smtClean="0" sz="2700" spc="0">
                <a:latin typeface="Calibri"/>
                <a:cs typeface="Calibri"/>
              </a:rPr>
              <a:t>d</a:t>
            </a:r>
            <a:r>
              <a:rPr dirty="0" smtClean="0" sz="2700" spc="-45">
                <a:latin typeface="Calibri"/>
                <a:cs typeface="Calibri"/>
              </a:rPr>
              <a:t> </a:t>
            </a:r>
            <a:r>
              <a:rPr dirty="0" smtClean="0" sz="2700" spc="-5">
                <a:latin typeface="Calibri"/>
                <a:cs typeface="Calibri"/>
              </a:rPr>
              <a:t>a</a:t>
            </a:r>
            <a:r>
              <a:rPr dirty="0" smtClean="0" sz="2700" spc="0">
                <a:latin typeface="Calibri"/>
                <a:cs typeface="Calibri"/>
              </a:rPr>
              <a:t>l</a:t>
            </a:r>
            <a:r>
              <a:rPr dirty="0" smtClean="0" sz="2700" spc="-35">
                <a:latin typeface="Calibri"/>
                <a:cs typeface="Calibri"/>
              </a:rPr>
              <a:t>g</a:t>
            </a:r>
            <a:r>
              <a:rPr dirty="0" smtClean="0" sz="2700" spc="10">
                <a:latin typeface="Calibri"/>
                <a:cs typeface="Calibri"/>
              </a:rPr>
              <a:t>o</a:t>
            </a:r>
            <a:r>
              <a:rPr dirty="0" smtClean="0" sz="2700" spc="-10">
                <a:latin typeface="Calibri"/>
                <a:cs typeface="Calibri"/>
              </a:rPr>
              <a:t>r</a:t>
            </a:r>
            <a:r>
              <a:rPr dirty="0" smtClean="0" sz="2700" spc="0">
                <a:latin typeface="Calibri"/>
                <a:cs typeface="Calibri"/>
              </a:rPr>
              <a:t>it</a:t>
            </a:r>
            <a:r>
              <a:rPr dirty="0" smtClean="0" sz="2700" spc="-15">
                <a:latin typeface="Calibri"/>
                <a:cs typeface="Calibri"/>
              </a:rPr>
              <a:t>h</a:t>
            </a:r>
            <a:r>
              <a:rPr dirty="0" smtClean="0" sz="2700" spc="-10">
                <a:latin typeface="Calibri"/>
                <a:cs typeface="Calibri"/>
              </a:rPr>
              <a:t>m</a:t>
            </a:r>
            <a:r>
              <a:rPr dirty="0" smtClean="0" sz="2700" spc="0">
                <a:latin typeface="Calibri"/>
                <a:cs typeface="Calibri"/>
              </a:rPr>
              <a:t>s</a:t>
            </a:r>
            <a:endParaRPr sz="27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</a:tabLst>
            </a:pPr>
            <a:r>
              <a:rPr dirty="0" smtClean="0" sz="2400" spc="-210">
                <a:latin typeface="Calibri"/>
                <a:cs typeface="Calibri"/>
              </a:rPr>
              <a:t>T</a:t>
            </a:r>
            <a:r>
              <a:rPr dirty="0" smtClean="0" sz="2400" spc="0">
                <a:latin typeface="Calibri"/>
                <a:cs typeface="Calibri"/>
              </a:rPr>
              <a:t>o</a:t>
            </a:r>
            <a:r>
              <a:rPr dirty="0" smtClean="0" sz="2400" spc="-10">
                <a:latin typeface="Calibri"/>
                <a:cs typeface="Calibri"/>
              </a:rPr>
              <a:t> </a:t>
            </a:r>
            <a:r>
              <a:rPr dirty="0" smtClean="0" sz="2400" spc="-10">
                <a:latin typeface="Calibri"/>
                <a:cs typeface="Calibri"/>
              </a:rPr>
              <a:t>e</a:t>
            </a:r>
            <a:r>
              <a:rPr dirty="0" smtClean="0" sz="2400" spc="10">
                <a:latin typeface="Calibri"/>
                <a:cs typeface="Calibri"/>
              </a:rPr>
              <a:t>n</a:t>
            </a:r>
            <a:r>
              <a:rPr dirty="0" smtClean="0" sz="2400" spc="-5">
                <a:latin typeface="Calibri"/>
                <a:cs typeface="Calibri"/>
              </a:rPr>
              <a:t>s</a:t>
            </a:r>
            <a:r>
              <a:rPr dirty="0" smtClean="0" sz="2400" spc="10">
                <a:latin typeface="Calibri"/>
                <a:cs typeface="Calibri"/>
              </a:rPr>
              <a:t>u</a:t>
            </a:r>
            <a:r>
              <a:rPr dirty="0" smtClean="0" sz="2400" spc="-35">
                <a:latin typeface="Calibri"/>
                <a:cs typeface="Calibri"/>
              </a:rPr>
              <a:t>r</a:t>
            </a:r>
            <a:r>
              <a:rPr dirty="0" smtClean="0" sz="2400" spc="-15">
                <a:latin typeface="Calibri"/>
                <a:cs typeface="Calibri"/>
              </a:rPr>
              <a:t>e</a:t>
            </a:r>
            <a:r>
              <a:rPr dirty="0" smtClean="0" sz="2400" spc="-35">
                <a:latin typeface="Calibri"/>
                <a:cs typeface="Calibri"/>
              </a:rPr>
              <a:t> </a:t>
            </a:r>
            <a:r>
              <a:rPr dirty="0" smtClean="0" sz="2400" spc="0">
                <a:latin typeface="Calibri"/>
                <a:cs typeface="Calibri"/>
              </a:rPr>
              <a:t>t</a:t>
            </a:r>
            <a:r>
              <a:rPr dirty="0" smtClean="0" sz="2400" spc="10">
                <a:latin typeface="Calibri"/>
                <a:cs typeface="Calibri"/>
              </a:rPr>
              <a:t>h</a:t>
            </a:r>
            <a:r>
              <a:rPr dirty="0" smtClean="0" sz="2400" spc="-25">
                <a:latin typeface="Calibri"/>
                <a:cs typeface="Calibri"/>
              </a:rPr>
              <a:t>a</a:t>
            </a:r>
            <a:r>
              <a:rPr dirty="0" smtClean="0" sz="2400" spc="-10">
                <a:latin typeface="Calibri"/>
                <a:cs typeface="Calibri"/>
              </a:rPr>
              <a:t>t</a:t>
            </a:r>
            <a:r>
              <a:rPr dirty="0" smtClean="0" sz="2400" spc="-30">
                <a:latin typeface="Calibri"/>
                <a:cs typeface="Calibri"/>
              </a:rPr>
              <a:t> </a:t>
            </a:r>
            <a:r>
              <a:rPr dirty="0" smtClean="0" sz="2400" spc="0">
                <a:latin typeface="Calibri"/>
                <a:cs typeface="Calibri"/>
              </a:rPr>
              <a:t>all</a:t>
            </a:r>
            <a:r>
              <a:rPr dirty="0" smtClean="0" sz="2400" spc="-15">
                <a:latin typeface="Calibri"/>
                <a:cs typeface="Calibri"/>
              </a:rPr>
              <a:t> </a:t>
            </a:r>
            <a:r>
              <a:rPr dirty="0" smtClean="0" sz="2400" spc="-10">
                <a:latin typeface="Calibri"/>
                <a:cs typeface="Calibri"/>
              </a:rPr>
              <a:t>e</a:t>
            </a:r>
            <a:r>
              <a:rPr dirty="0" smtClean="0" sz="2400" spc="0">
                <a:latin typeface="Calibri"/>
                <a:cs typeface="Calibri"/>
              </a:rPr>
              <a:t>le</a:t>
            </a:r>
            <a:r>
              <a:rPr dirty="0" smtClean="0" sz="2400" spc="-20">
                <a:latin typeface="Calibri"/>
                <a:cs typeface="Calibri"/>
              </a:rPr>
              <a:t>m</a:t>
            </a:r>
            <a:r>
              <a:rPr dirty="0" smtClean="0" sz="2400" spc="-10">
                <a:latin typeface="Calibri"/>
                <a:cs typeface="Calibri"/>
              </a:rPr>
              <a:t>e</a:t>
            </a:r>
            <a:r>
              <a:rPr dirty="0" smtClean="0" sz="2400" spc="-15">
                <a:latin typeface="Calibri"/>
                <a:cs typeface="Calibri"/>
              </a:rPr>
              <a:t>n</a:t>
            </a:r>
            <a:r>
              <a:rPr dirty="0" smtClean="0" sz="2400" spc="0">
                <a:latin typeface="Calibri"/>
                <a:cs typeface="Calibri"/>
              </a:rPr>
              <a:t>t</a:t>
            </a:r>
            <a:r>
              <a:rPr dirty="0" smtClean="0" sz="2400" spc="0">
                <a:latin typeface="Calibri"/>
                <a:cs typeface="Calibri"/>
              </a:rPr>
              <a:t>s</a:t>
            </a:r>
            <a:r>
              <a:rPr dirty="0" smtClean="0" sz="2400" spc="-45">
                <a:latin typeface="Calibri"/>
                <a:cs typeface="Calibri"/>
              </a:rPr>
              <a:t> </a:t>
            </a:r>
            <a:r>
              <a:rPr dirty="0" smtClean="0" sz="2400" spc="5">
                <a:latin typeface="Calibri"/>
                <a:cs typeface="Calibri"/>
              </a:rPr>
              <a:t>o</a:t>
            </a:r>
            <a:r>
              <a:rPr dirty="0" smtClean="0" sz="2400" spc="0">
                <a:latin typeface="Calibri"/>
                <a:cs typeface="Calibri"/>
              </a:rPr>
              <a:t>f</a:t>
            </a:r>
            <a:r>
              <a:rPr dirty="0" smtClean="0" sz="2400" spc="-5">
                <a:latin typeface="Calibri"/>
                <a:cs typeface="Calibri"/>
              </a:rPr>
              <a:t> </a:t>
            </a:r>
            <a:r>
              <a:rPr dirty="0" smtClean="0" sz="2400" spc="0">
                <a:latin typeface="Calibri"/>
                <a:cs typeface="Calibri"/>
              </a:rPr>
              <a:t>a</a:t>
            </a:r>
            <a:r>
              <a:rPr dirty="0" smtClean="0" sz="2400" spc="-15">
                <a:latin typeface="Calibri"/>
                <a:cs typeface="Calibri"/>
              </a:rPr>
              <a:t> </a:t>
            </a:r>
            <a:r>
              <a:rPr dirty="0" smtClean="0" sz="2400" spc="0">
                <a:latin typeface="Calibri"/>
                <a:cs typeface="Calibri"/>
              </a:rPr>
              <a:t>t</a:t>
            </a:r>
            <a:r>
              <a:rPr dirty="0" smtClean="0" sz="2400" spc="0">
                <a:latin typeface="Calibri"/>
                <a:cs typeface="Calibri"/>
              </a:rPr>
              <a:t>ile</a:t>
            </a:r>
            <a:r>
              <a:rPr dirty="0" smtClean="0" sz="2400" spc="-15">
                <a:latin typeface="Calibri"/>
                <a:cs typeface="Calibri"/>
              </a:rPr>
              <a:t> </a:t>
            </a:r>
            <a:r>
              <a:rPr dirty="0" smtClean="0" sz="2400" spc="-15">
                <a:latin typeface="Calibri"/>
                <a:cs typeface="Calibri"/>
              </a:rPr>
              <a:t>a</a:t>
            </a:r>
            <a:r>
              <a:rPr dirty="0" smtClean="0" sz="2400" spc="-35">
                <a:latin typeface="Calibri"/>
                <a:cs typeface="Calibri"/>
              </a:rPr>
              <a:t>r</a:t>
            </a:r>
            <a:r>
              <a:rPr dirty="0" smtClean="0" sz="2400" spc="-15">
                <a:latin typeface="Calibri"/>
                <a:cs typeface="Calibri"/>
              </a:rPr>
              <a:t>e</a:t>
            </a:r>
            <a:r>
              <a:rPr dirty="0" smtClean="0" sz="2400" spc="-10">
                <a:latin typeface="Calibri"/>
                <a:cs typeface="Calibri"/>
              </a:rPr>
              <a:t> </a:t>
            </a:r>
            <a:r>
              <a:rPr dirty="0" smtClean="0" sz="2400" spc="0">
                <a:latin typeface="Calibri"/>
                <a:cs typeface="Calibri"/>
              </a:rPr>
              <a:t>l</a:t>
            </a:r>
            <a:r>
              <a:rPr dirty="0" smtClean="0" sz="2400" spc="5">
                <a:latin typeface="Calibri"/>
                <a:cs typeface="Calibri"/>
              </a:rPr>
              <a:t>o</a:t>
            </a:r>
            <a:r>
              <a:rPr dirty="0" smtClean="0" sz="2400" spc="0">
                <a:latin typeface="Calibri"/>
                <a:cs typeface="Calibri"/>
              </a:rPr>
              <a:t>a</a:t>
            </a:r>
            <a:r>
              <a:rPr dirty="0" smtClean="0" sz="2400" spc="10">
                <a:latin typeface="Calibri"/>
                <a:cs typeface="Calibri"/>
              </a:rPr>
              <a:t>d</a:t>
            </a:r>
            <a:r>
              <a:rPr dirty="0" smtClean="0" sz="2400" spc="-10">
                <a:latin typeface="Calibri"/>
                <a:cs typeface="Calibri"/>
              </a:rPr>
              <a:t>e</a:t>
            </a:r>
            <a:r>
              <a:rPr dirty="0" smtClean="0" sz="2400" spc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dirty="0" smtClean="0" sz="2400" spc="-210">
                <a:latin typeface="Calibri"/>
                <a:cs typeface="Calibri"/>
              </a:rPr>
              <a:t>T</a:t>
            </a:r>
            <a:r>
              <a:rPr dirty="0" smtClean="0" sz="2400" spc="0">
                <a:latin typeface="Calibri"/>
                <a:cs typeface="Calibri"/>
              </a:rPr>
              <a:t>o</a:t>
            </a:r>
            <a:r>
              <a:rPr dirty="0" smtClean="0" sz="2400" spc="-10">
                <a:latin typeface="Calibri"/>
                <a:cs typeface="Calibri"/>
              </a:rPr>
              <a:t> </a:t>
            </a:r>
            <a:r>
              <a:rPr dirty="0" smtClean="0" sz="2400" spc="-10">
                <a:latin typeface="Calibri"/>
                <a:cs typeface="Calibri"/>
              </a:rPr>
              <a:t>e</a:t>
            </a:r>
            <a:r>
              <a:rPr dirty="0" smtClean="0" sz="2400" spc="10">
                <a:latin typeface="Calibri"/>
                <a:cs typeface="Calibri"/>
              </a:rPr>
              <a:t>n</a:t>
            </a:r>
            <a:r>
              <a:rPr dirty="0" smtClean="0" sz="2400" spc="-5">
                <a:latin typeface="Calibri"/>
                <a:cs typeface="Calibri"/>
              </a:rPr>
              <a:t>s</a:t>
            </a:r>
            <a:r>
              <a:rPr dirty="0" smtClean="0" sz="2400" spc="10">
                <a:latin typeface="Calibri"/>
                <a:cs typeface="Calibri"/>
              </a:rPr>
              <a:t>u</a:t>
            </a:r>
            <a:r>
              <a:rPr dirty="0" smtClean="0" sz="2400" spc="-35">
                <a:latin typeface="Calibri"/>
                <a:cs typeface="Calibri"/>
              </a:rPr>
              <a:t>r</a:t>
            </a:r>
            <a:r>
              <a:rPr dirty="0" smtClean="0" sz="2400" spc="-15">
                <a:latin typeface="Calibri"/>
                <a:cs typeface="Calibri"/>
              </a:rPr>
              <a:t>e</a:t>
            </a:r>
            <a:r>
              <a:rPr dirty="0" smtClean="0" sz="2400" spc="-35">
                <a:latin typeface="Calibri"/>
                <a:cs typeface="Calibri"/>
              </a:rPr>
              <a:t> </a:t>
            </a:r>
            <a:r>
              <a:rPr dirty="0" smtClean="0" sz="2400" spc="0">
                <a:latin typeface="Calibri"/>
                <a:cs typeface="Calibri"/>
              </a:rPr>
              <a:t>t</a:t>
            </a:r>
            <a:r>
              <a:rPr dirty="0" smtClean="0" sz="2400" spc="10">
                <a:latin typeface="Calibri"/>
                <a:cs typeface="Calibri"/>
              </a:rPr>
              <a:t>h</a:t>
            </a:r>
            <a:r>
              <a:rPr dirty="0" smtClean="0" sz="2400" spc="-25">
                <a:latin typeface="Calibri"/>
                <a:cs typeface="Calibri"/>
              </a:rPr>
              <a:t>a</a:t>
            </a:r>
            <a:r>
              <a:rPr dirty="0" smtClean="0" sz="2400" spc="-10">
                <a:latin typeface="Calibri"/>
                <a:cs typeface="Calibri"/>
              </a:rPr>
              <a:t>t</a:t>
            </a:r>
            <a:r>
              <a:rPr dirty="0" smtClean="0" sz="2400" spc="-30">
                <a:latin typeface="Calibri"/>
                <a:cs typeface="Calibri"/>
              </a:rPr>
              <a:t> </a:t>
            </a:r>
            <a:r>
              <a:rPr dirty="0" smtClean="0" sz="2400" spc="0">
                <a:latin typeface="Calibri"/>
                <a:cs typeface="Calibri"/>
              </a:rPr>
              <a:t>all</a:t>
            </a:r>
            <a:r>
              <a:rPr dirty="0" smtClean="0" sz="2400" spc="-15">
                <a:latin typeface="Calibri"/>
                <a:cs typeface="Calibri"/>
              </a:rPr>
              <a:t> </a:t>
            </a:r>
            <a:r>
              <a:rPr dirty="0" smtClean="0" sz="2400" spc="-10">
                <a:latin typeface="Calibri"/>
                <a:cs typeface="Calibri"/>
              </a:rPr>
              <a:t>e</a:t>
            </a:r>
            <a:r>
              <a:rPr dirty="0" smtClean="0" sz="2400" spc="0">
                <a:latin typeface="Calibri"/>
                <a:cs typeface="Calibri"/>
              </a:rPr>
              <a:t>le</a:t>
            </a:r>
            <a:r>
              <a:rPr dirty="0" smtClean="0" sz="2400" spc="-20">
                <a:latin typeface="Calibri"/>
                <a:cs typeface="Calibri"/>
              </a:rPr>
              <a:t>m</a:t>
            </a:r>
            <a:r>
              <a:rPr dirty="0" smtClean="0" sz="2400" spc="-10">
                <a:latin typeface="Calibri"/>
                <a:cs typeface="Calibri"/>
              </a:rPr>
              <a:t>e</a:t>
            </a:r>
            <a:r>
              <a:rPr dirty="0" smtClean="0" sz="2400" spc="-15">
                <a:latin typeface="Calibri"/>
                <a:cs typeface="Calibri"/>
              </a:rPr>
              <a:t>n</a:t>
            </a:r>
            <a:r>
              <a:rPr dirty="0" smtClean="0" sz="2400" spc="0">
                <a:latin typeface="Calibri"/>
                <a:cs typeface="Calibri"/>
              </a:rPr>
              <a:t>t</a:t>
            </a:r>
            <a:r>
              <a:rPr dirty="0" smtClean="0" sz="2400" spc="0">
                <a:latin typeface="Calibri"/>
                <a:cs typeface="Calibri"/>
              </a:rPr>
              <a:t>s</a:t>
            </a:r>
            <a:r>
              <a:rPr dirty="0" smtClean="0" sz="2400" spc="-45">
                <a:latin typeface="Calibri"/>
                <a:cs typeface="Calibri"/>
              </a:rPr>
              <a:t> </a:t>
            </a:r>
            <a:r>
              <a:rPr dirty="0" smtClean="0" sz="2400" spc="5">
                <a:latin typeface="Calibri"/>
                <a:cs typeface="Calibri"/>
              </a:rPr>
              <a:t>o</a:t>
            </a:r>
            <a:r>
              <a:rPr dirty="0" smtClean="0" sz="2400" spc="0">
                <a:latin typeface="Calibri"/>
                <a:cs typeface="Calibri"/>
              </a:rPr>
              <a:t>f</a:t>
            </a:r>
            <a:r>
              <a:rPr dirty="0" smtClean="0" sz="2400" spc="-5">
                <a:latin typeface="Calibri"/>
                <a:cs typeface="Calibri"/>
              </a:rPr>
              <a:t> </a:t>
            </a:r>
            <a:r>
              <a:rPr dirty="0" smtClean="0" sz="2400" spc="0">
                <a:latin typeface="Calibri"/>
                <a:cs typeface="Calibri"/>
              </a:rPr>
              <a:t>a</a:t>
            </a:r>
            <a:r>
              <a:rPr dirty="0" smtClean="0" sz="2400" spc="-15">
                <a:latin typeface="Calibri"/>
                <a:cs typeface="Calibri"/>
              </a:rPr>
              <a:t> </a:t>
            </a:r>
            <a:r>
              <a:rPr dirty="0" smtClean="0" sz="2400" spc="0">
                <a:latin typeface="Calibri"/>
                <a:cs typeface="Calibri"/>
              </a:rPr>
              <a:t>t</a:t>
            </a:r>
            <a:r>
              <a:rPr dirty="0" smtClean="0" sz="2400" spc="0">
                <a:latin typeface="Calibri"/>
                <a:cs typeface="Calibri"/>
              </a:rPr>
              <a:t>ile</a:t>
            </a:r>
            <a:r>
              <a:rPr dirty="0" smtClean="0" sz="2400" spc="-15">
                <a:latin typeface="Calibri"/>
                <a:cs typeface="Calibri"/>
              </a:rPr>
              <a:t> </a:t>
            </a:r>
            <a:r>
              <a:rPr dirty="0" smtClean="0" sz="2400" spc="-15">
                <a:latin typeface="Calibri"/>
                <a:cs typeface="Calibri"/>
              </a:rPr>
              <a:t>a</a:t>
            </a:r>
            <a:r>
              <a:rPr dirty="0" smtClean="0" sz="2400" spc="-35">
                <a:latin typeface="Calibri"/>
                <a:cs typeface="Calibri"/>
              </a:rPr>
              <a:t>r</a:t>
            </a:r>
            <a:r>
              <a:rPr dirty="0" smtClean="0" sz="2400" spc="-15">
                <a:latin typeface="Calibri"/>
                <a:cs typeface="Calibri"/>
              </a:rPr>
              <a:t>e</a:t>
            </a:r>
            <a:r>
              <a:rPr dirty="0" smtClean="0" sz="2400" spc="-10">
                <a:latin typeface="Calibri"/>
                <a:cs typeface="Calibri"/>
              </a:rPr>
              <a:t> </a:t>
            </a:r>
            <a:r>
              <a:rPr dirty="0" smtClean="0" sz="2400" spc="-45">
                <a:latin typeface="Calibri"/>
                <a:cs typeface="Calibri"/>
              </a:rPr>
              <a:t>c</a:t>
            </a:r>
            <a:r>
              <a:rPr dirty="0" smtClean="0" sz="2400" spc="5">
                <a:latin typeface="Calibri"/>
                <a:cs typeface="Calibri"/>
              </a:rPr>
              <a:t>o</a:t>
            </a:r>
            <a:r>
              <a:rPr dirty="0" smtClean="0" sz="2400" spc="10">
                <a:latin typeface="Calibri"/>
                <a:cs typeface="Calibri"/>
              </a:rPr>
              <a:t>n</a:t>
            </a:r>
            <a:r>
              <a:rPr dirty="0" smtClean="0" sz="2400" spc="-5">
                <a:latin typeface="Calibri"/>
                <a:cs typeface="Calibri"/>
              </a:rPr>
              <a:t>s</a:t>
            </a:r>
            <a:r>
              <a:rPr dirty="0" smtClean="0" sz="2400" spc="10">
                <a:latin typeface="Calibri"/>
                <a:cs typeface="Calibri"/>
              </a:rPr>
              <a:t>u</a:t>
            </a:r>
            <a:r>
              <a:rPr dirty="0" smtClean="0" sz="2400" spc="-20">
                <a:latin typeface="Calibri"/>
                <a:cs typeface="Calibri"/>
              </a:rPr>
              <a:t>m</a:t>
            </a:r>
            <a:r>
              <a:rPr dirty="0" smtClean="0" sz="2400" spc="-10">
                <a:latin typeface="Calibri"/>
                <a:cs typeface="Calibri"/>
              </a:rPr>
              <a:t>e</a:t>
            </a:r>
            <a:r>
              <a:rPr dirty="0" smtClean="0" sz="2400" spc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724908"/>
            <a:ext cx="6667500" cy="3695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12700">
              <a:lnSpc>
                <a:spcPts val="1645"/>
              </a:lnSpc>
            </a:pPr>
            <a:r>
              <a:rPr dirty="0" smtClean="0" sz="1400" spc="-1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</a:pPr>
            <a:r>
              <a:rPr dirty="0" smtClean="0" sz="1200">
                <a:latin typeface="Arial"/>
                <a:cs typeface="Arial"/>
              </a:rPr>
              <a:t>©</a:t>
            </a:r>
            <a:r>
              <a:rPr dirty="0" smtClean="0" sz="1200" spc="5">
                <a:latin typeface="Arial"/>
                <a:cs typeface="Arial"/>
              </a:rPr>
              <a:t> </a:t>
            </a:r>
            <a:r>
              <a:rPr dirty="0" smtClean="0" sz="1200" spc="-5">
                <a:latin typeface="Arial"/>
                <a:cs typeface="Arial"/>
              </a:rPr>
              <a:t>D</a:t>
            </a:r>
            <a:r>
              <a:rPr dirty="0" smtClean="0" sz="1200" spc="0">
                <a:latin typeface="Arial"/>
                <a:cs typeface="Arial"/>
              </a:rPr>
              <a:t>av</a:t>
            </a:r>
            <a:r>
              <a:rPr dirty="0" smtClean="0" sz="1200" spc="20">
                <a:latin typeface="Arial"/>
                <a:cs typeface="Arial"/>
              </a:rPr>
              <a:t>i</a:t>
            </a:r>
            <a:r>
              <a:rPr dirty="0" smtClean="0" sz="1200" spc="0">
                <a:latin typeface="Arial"/>
                <a:cs typeface="Arial"/>
              </a:rPr>
              <a:t>d</a:t>
            </a:r>
            <a:r>
              <a:rPr dirty="0" smtClean="0" sz="1200" spc="-45">
                <a:latin typeface="Arial"/>
                <a:cs typeface="Arial"/>
              </a:rPr>
              <a:t> </a:t>
            </a:r>
            <a:r>
              <a:rPr dirty="0" smtClean="0" sz="1200" spc="-10">
                <a:latin typeface="Arial"/>
                <a:cs typeface="Arial"/>
              </a:rPr>
              <a:t>K</a:t>
            </a:r>
            <a:r>
              <a:rPr dirty="0" smtClean="0" sz="1200" spc="20">
                <a:latin typeface="Arial"/>
                <a:cs typeface="Arial"/>
              </a:rPr>
              <a:t>i</a:t>
            </a:r>
            <a:r>
              <a:rPr dirty="0" smtClean="0" sz="1200" spc="5">
                <a:latin typeface="Arial"/>
                <a:cs typeface="Arial"/>
              </a:rPr>
              <a:t>r</a:t>
            </a:r>
            <a:r>
              <a:rPr dirty="0" smtClean="0" sz="1200" spc="0">
                <a:latin typeface="Arial"/>
                <a:cs typeface="Arial"/>
              </a:rPr>
              <a:t>k/</a:t>
            </a:r>
            <a:r>
              <a:rPr dirty="0" smtClean="0" sz="1200" spc="-5">
                <a:latin typeface="Arial"/>
                <a:cs typeface="Arial"/>
              </a:rPr>
              <a:t>N</a:t>
            </a:r>
            <a:r>
              <a:rPr dirty="0" smtClean="0" sz="1200" spc="-10">
                <a:latin typeface="Arial"/>
                <a:cs typeface="Arial"/>
              </a:rPr>
              <a:t>V</a:t>
            </a:r>
            <a:r>
              <a:rPr dirty="0" smtClean="0" sz="1200" spc="0">
                <a:latin typeface="Arial"/>
                <a:cs typeface="Arial"/>
              </a:rPr>
              <a:t>I</a:t>
            </a:r>
            <a:r>
              <a:rPr dirty="0" smtClean="0" sz="1200" spc="-5">
                <a:latin typeface="Arial"/>
                <a:cs typeface="Arial"/>
              </a:rPr>
              <a:t>D</a:t>
            </a:r>
            <a:r>
              <a:rPr dirty="0" smtClean="0" sz="1200" spc="0">
                <a:latin typeface="Arial"/>
                <a:cs typeface="Arial"/>
              </a:rPr>
              <a:t>IA</a:t>
            </a:r>
            <a:r>
              <a:rPr dirty="0" smtClean="0" sz="1200" spc="-80">
                <a:latin typeface="Arial"/>
                <a:cs typeface="Arial"/>
              </a:rPr>
              <a:t> </a:t>
            </a:r>
            <a:r>
              <a:rPr dirty="0" smtClean="0" sz="1200" spc="0">
                <a:latin typeface="Arial"/>
                <a:cs typeface="Arial"/>
              </a:rPr>
              <a:t>and</a:t>
            </a:r>
            <a:r>
              <a:rPr dirty="0" smtClean="0" sz="1200" spc="-20">
                <a:latin typeface="Arial"/>
                <a:cs typeface="Arial"/>
              </a:rPr>
              <a:t> </a:t>
            </a:r>
            <a:r>
              <a:rPr dirty="0" smtClean="0" sz="1200" spc="40">
                <a:latin typeface="Arial"/>
                <a:cs typeface="Arial"/>
              </a:rPr>
              <a:t>W</a:t>
            </a:r>
            <a:r>
              <a:rPr dirty="0" smtClean="0" sz="1200" spc="0">
                <a:latin typeface="Arial"/>
                <a:cs typeface="Arial"/>
              </a:rPr>
              <a:t>en</a:t>
            </a:r>
            <a:r>
              <a:rPr dirty="0" smtClean="0" sz="1200" spc="-20">
                <a:latin typeface="Arial"/>
                <a:cs typeface="Arial"/>
              </a:rPr>
              <a:t>-</a:t>
            </a:r>
            <a:r>
              <a:rPr dirty="0" smtClean="0" sz="1200" spc="-40">
                <a:latin typeface="Arial"/>
                <a:cs typeface="Arial"/>
              </a:rPr>
              <a:t>m</a:t>
            </a:r>
            <a:r>
              <a:rPr dirty="0" smtClean="0" sz="1200" spc="0">
                <a:latin typeface="Arial"/>
                <a:cs typeface="Arial"/>
              </a:rPr>
              <a:t>ei</a:t>
            </a:r>
            <a:r>
              <a:rPr dirty="0" smtClean="0" sz="1200" spc="-25">
                <a:latin typeface="Arial"/>
                <a:cs typeface="Arial"/>
              </a:rPr>
              <a:t> </a:t>
            </a:r>
            <a:r>
              <a:rPr dirty="0" smtClean="0" sz="1200" spc="-5">
                <a:latin typeface="Arial"/>
                <a:cs typeface="Arial"/>
              </a:rPr>
              <a:t>W</a:t>
            </a:r>
            <a:r>
              <a:rPr dirty="0" smtClean="0" sz="1200" spc="0">
                <a:latin typeface="Arial"/>
                <a:cs typeface="Arial"/>
              </a:rPr>
              <a:t>.</a:t>
            </a:r>
            <a:r>
              <a:rPr dirty="0" smtClean="0" sz="1200" spc="-70">
                <a:latin typeface="Arial"/>
                <a:cs typeface="Arial"/>
              </a:rPr>
              <a:t> </a:t>
            </a:r>
            <a:r>
              <a:rPr dirty="0" smtClean="0" sz="1200" spc="-5">
                <a:latin typeface="Arial"/>
                <a:cs typeface="Arial"/>
              </a:rPr>
              <a:t>H</a:t>
            </a:r>
            <a:r>
              <a:rPr dirty="0" smtClean="0" sz="1200" spc="-30">
                <a:latin typeface="Arial"/>
                <a:cs typeface="Arial"/>
              </a:rPr>
              <a:t>w</a:t>
            </a:r>
            <a:r>
              <a:rPr dirty="0" smtClean="0" sz="1200" spc="0">
                <a:latin typeface="Arial"/>
                <a:cs typeface="Arial"/>
              </a:rPr>
              <a:t>u,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25162" y="1240203"/>
            <a:ext cx="1203159" cy="216065"/>
          </a:xfrm>
          <a:custGeom>
            <a:avLst/>
            <a:gdLst/>
            <a:ahLst/>
            <a:cxnLst/>
            <a:rect l="l" t="t" r="r" b="b"/>
            <a:pathLst>
              <a:path w="1203159" h="216065">
                <a:moveTo>
                  <a:pt x="0" y="54013"/>
                </a:moveTo>
                <a:lnTo>
                  <a:pt x="1095133" y="54013"/>
                </a:lnTo>
                <a:lnTo>
                  <a:pt x="1095133" y="0"/>
                </a:lnTo>
                <a:lnTo>
                  <a:pt x="1203159" y="108026"/>
                </a:lnTo>
                <a:lnTo>
                  <a:pt x="1095133" y="216065"/>
                </a:lnTo>
                <a:lnTo>
                  <a:pt x="1095133" y="162039"/>
                </a:lnTo>
                <a:lnTo>
                  <a:pt x="0" y="162039"/>
                </a:lnTo>
                <a:lnTo>
                  <a:pt x="0" y="54013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2825162" y="1542691"/>
            <a:ext cx="2194001" cy="216065"/>
          </a:xfrm>
          <a:custGeom>
            <a:avLst/>
            <a:gdLst/>
            <a:ahLst/>
            <a:cxnLst/>
            <a:rect l="l" t="t" r="r" b="b"/>
            <a:pathLst>
              <a:path w="2194001" h="216065">
                <a:moveTo>
                  <a:pt x="0" y="54013"/>
                </a:moveTo>
                <a:lnTo>
                  <a:pt x="2085975" y="54013"/>
                </a:lnTo>
                <a:lnTo>
                  <a:pt x="2085975" y="0"/>
                </a:lnTo>
                <a:lnTo>
                  <a:pt x="2194001" y="108026"/>
                </a:lnTo>
                <a:lnTo>
                  <a:pt x="2085975" y="216065"/>
                </a:lnTo>
                <a:lnTo>
                  <a:pt x="2085975" y="162039"/>
                </a:lnTo>
                <a:lnTo>
                  <a:pt x="0" y="162039"/>
                </a:lnTo>
                <a:lnTo>
                  <a:pt x="0" y="54013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2825162" y="1845181"/>
            <a:ext cx="1769363" cy="216065"/>
          </a:xfrm>
          <a:custGeom>
            <a:avLst/>
            <a:gdLst/>
            <a:ahLst/>
            <a:cxnLst/>
            <a:rect l="l" t="t" r="r" b="b"/>
            <a:pathLst>
              <a:path w="1769363" h="216065">
                <a:moveTo>
                  <a:pt x="0" y="54013"/>
                </a:moveTo>
                <a:lnTo>
                  <a:pt x="1661325" y="54013"/>
                </a:lnTo>
                <a:lnTo>
                  <a:pt x="1661325" y="0"/>
                </a:lnTo>
                <a:lnTo>
                  <a:pt x="1769364" y="108026"/>
                </a:lnTo>
                <a:lnTo>
                  <a:pt x="1661325" y="216065"/>
                </a:lnTo>
                <a:lnTo>
                  <a:pt x="1661325" y="162039"/>
                </a:lnTo>
                <a:lnTo>
                  <a:pt x="0" y="162039"/>
                </a:lnTo>
                <a:lnTo>
                  <a:pt x="0" y="54013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2825162" y="2190884"/>
            <a:ext cx="778522" cy="216065"/>
          </a:xfrm>
          <a:custGeom>
            <a:avLst/>
            <a:gdLst/>
            <a:ahLst/>
            <a:cxnLst/>
            <a:rect l="l" t="t" r="r" b="b"/>
            <a:pathLst>
              <a:path w="778522" h="216065">
                <a:moveTo>
                  <a:pt x="0" y="54013"/>
                </a:moveTo>
                <a:lnTo>
                  <a:pt x="670483" y="54013"/>
                </a:lnTo>
                <a:lnTo>
                  <a:pt x="670483" y="0"/>
                </a:lnTo>
                <a:lnTo>
                  <a:pt x="778522" y="108026"/>
                </a:lnTo>
                <a:lnTo>
                  <a:pt x="670483" y="216065"/>
                </a:lnTo>
                <a:lnTo>
                  <a:pt x="670483" y="162039"/>
                </a:lnTo>
                <a:lnTo>
                  <a:pt x="0" y="162039"/>
                </a:lnTo>
                <a:lnTo>
                  <a:pt x="0" y="54013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825162" y="2536586"/>
            <a:ext cx="3043301" cy="216065"/>
          </a:xfrm>
          <a:custGeom>
            <a:avLst/>
            <a:gdLst/>
            <a:ahLst/>
            <a:cxnLst/>
            <a:rect l="l" t="t" r="r" b="b"/>
            <a:pathLst>
              <a:path w="3043301" h="216065">
                <a:moveTo>
                  <a:pt x="0" y="54013"/>
                </a:moveTo>
                <a:lnTo>
                  <a:pt x="2935262" y="54013"/>
                </a:lnTo>
                <a:lnTo>
                  <a:pt x="2935262" y="0"/>
                </a:lnTo>
                <a:lnTo>
                  <a:pt x="3043301" y="108026"/>
                </a:lnTo>
                <a:lnTo>
                  <a:pt x="2935262" y="216065"/>
                </a:lnTo>
                <a:lnTo>
                  <a:pt x="2935262" y="162039"/>
                </a:lnTo>
                <a:lnTo>
                  <a:pt x="0" y="162039"/>
                </a:lnTo>
                <a:lnTo>
                  <a:pt x="0" y="54013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2825162" y="3444055"/>
            <a:ext cx="1344714" cy="216065"/>
          </a:xfrm>
          <a:custGeom>
            <a:avLst/>
            <a:gdLst/>
            <a:ahLst/>
            <a:cxnLst/>
            <a:rect l="l" t="t" r="r" b="b"/>
            <a:pathLst>
              <a:path w="1344714" h="216065">
                <a:moveTo>
                  <a:pt x="0" y="54013"/>
                </a:moveTo>
                <a:lnTo>
                  <a:pt x="1236687" y="54013"/>
                </a:lnTo>
                <a:lnTo>
                  <a:pt x="1236687" y="0"/>
                </a:lnTo>
                <a:lnTo>
                  <a:pt x="1344714" y="108026"/>
                </a:lnTo>
                <a:lnTo>
                  <a:pt x="1236687" y="216065"/>
                </a:lnTo>
                <a:lnTo>
                  <a:pt x="1236687" y="162039"/>
                </a:lnTo>
                <a:lnTo>
                  <a:pt x="0" y="162039"/>
                </a:lnTo>
                <a:lnTo>
                  <a:pt x="0" y="54013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809179" y="3796728"/>
            <a:ext cx="3859491" cy="216065"/>
          </a:xfrm>
          <a:custGeom>
            <a:avLst/>
            <a:gdLst/>
            <a:ahLst/>
            <a:cxnLst/>
            <a:rect l="l" t="t" r="r" b="b"/>
            <a:pathLst>
              <a:path w="3859491" h="216065">
                <a:moveTo>
                  <a:pt x="0" y="54013"/>
                </a:moveTo>
                <a:lnTo>
                  <a:pt x="3751465" y="54013"/>
                </a:lnTo>
                <a:lnTo>
                  <a:pt x="3751465" y="0"/>
                </a:lnTo>
                <a:lnTo>
                  <a:pt x="3859491" y="108026"/>
                </a:lnTo>
                <a:lnTo>
                  <a:pt x="3751465" y="216065"/>
                </a:lnTo>
                <a:lnTo>
                  <a:pt x="3751465" y="162039"/>
                </a:lnTo>
                <a:lnTo>
                  <a:pt x="0" y="162039"/>
                </a:lnTo>
                <a:lnTo>
                  <a:pt x="0" y="54013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809179" y="4178672"/>
            <a:ext cx="1203159" cy="216065"/>
          </a:xfrm>
          <a:custGeom>
            <a:avLst/>
            <a:gdLst/>
            <a:ahLst/>
            <a:cxnLst/>
            <a:rect l="l" t="t" r="r" b="b"/>
            <a:pathLst>
              <a:path w="1203159" h="216065">
                <a:moveTo>
                  <a:pt x="0" y="54013"/>
                </a:moveTo>
                <a:lnTo>
                  <a:pt x="1095133" y="54013"/>
                </a:lnTo>
                <a:lnTo>
                  <a:pt x="1095133" y="0"/>
                </a:lnTo>
                <a:lnTo>
                  <a:pt x="1203159" y="108026"/>
                </a:lnTo>
                <a:lnTo>
                  <a:pt x="1095133" y="216065"/>
                </a:lnTo>
                <a:lnTo>
                  <a:pt x="1095133" y="162039"/>
                </a:lnTo>
                <a:lnTo>
                  <a:pt x="0" y="162039"/>
                </a:lnTo>
                <a:lnTo>
                  <a:pt x="0" y="54013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588006" y="1018560"/>
            <a:ext cx="3141167" cy="3305027"/>
          </a:xfrm>
          <a:custGeom>
            <a:avLst/>
            <a:gdLst/>
            <a:ahLst/>
            <a:cxnLst/>
            <a:rect l="l" t="t" r="r" b="b"/>
            <a:pathLst>
              <a:path w="3141167" h="3305027">
                <a:moveTo>
                  <a:pt x="565887" y="0"/>
                </a:moveTo>
                <a:lnTo>
                  <a:pt x="525758" y="36991"/>
                </a:lnTo>
                <a:lnTo>
                  <a:pt x="487314" y="73870"/>
                </a:lnTo>
                <a:lnTo>
                  <a:pt x="452240" y="110522"/>
                </a:lnTo>
                <a:lnTo>
                  <a:pt x="422220" y="146836"/>
                </a:lnTo>
                <a:lnTo>
                  <a:pt x="398939" y="182699"/>
                </a:lnTo>
                <a:lnTo>
                  <a:pt x="384083" y="217996"/>
                </a:lnTo>
                <a:lnTo>
                  <a:pt x="379337" y="252616"/>
                </a:lnTo>
                <a:lnTo>
                  <a:pt x="381282" y="269637"/>
                </a:lnTo>
                <a:lnTo>
                  <a:pt x="406914" y="319372"/>
                </a:lnTo>
                <a:lnTo>
                  <a:pt x="442608" y="351282"/>
                </a:lnTo>
                <a:lnTo>
                  <a:pt x="503647" y="381705"/>
                </a:lnTo>
                <a:lnTo>
                  <a:pt x="545622" y="396281"/>
                </a:lnTo>
                <a:lnTo>
                  <a:pt x="593945" y="410497"/>
                </a:lnTo>
                <a:lnTo>
                  <a:pt x="647653" y="424399"/>
                </a:lnTo>
                <a:lnTo>
                  <a:pt x="705778" y="438035"/>
                </a:lnTo>
                <a:lnTo>
                  <a:pt x="767354" y="451450"/>
                </a:lnTo>
                <a:lnTo>
                  <a:pt x="831418" y="464694"/>
                </a:lnTo>
                <a:lnTo>
                  <a:pt x="897001" y="477812"/>
                </a:lnTo>
                <a:lnTo>
                  <a:pt x="963140" y="490851"/>
                </a:lnTo>
                <a:lnTo>
                  <a:pt x="1028867" y="503859"/>
                </a:lnTo>
                <a:lnTo>
                  <a:pt x="1093218" y="516883"/>
                </a:lnTo>
                <a:lnTo>
                  <a:pt x="1155227" y="529969"/>
                </a:lnTo>
                <a:lnTo>
                  <a:pt x="1213927" y="543165"/>
                </a:lnTo>
                <a:lnTo>
                  <a:pt x="1268354" y="556518"/>
                </a:lnTo>
                <a:lnTo>
                  <a:pt x="1317541" y="570074"/>
                </a:lnTo>
                <a:lnTo>
                  <a:pt x="1360523" y="583881"/>
                </a:lnTo>
                <a:lnTo>
                  <a:pt x="1396334" y="597986"/>
                </a:lnTo>
                <a:lnTo>
                  <a:pt x="1442581" y="627278"/>
                </a:lnTo>
                <a:lnTo>
                  <a:pt x="1458462" y="657752"/>
                </a:lnTo>
                <a:lnTo>
                  <a:pt x="1458299" y="673248"/>
                </a:lnTo>
                <a:lnTo>
                  <a:pt x="1429652" y="720658"/>
                </a:lnTo>
                <a:lnTo>
                  <a:pt x="1390633" y="752939"/>
                </a:lnTo>
                <a:lnTo>
                  <a:pt x="1338984" y="785671"/>
                </a:lnTo>
                <a:lnTo>
                  <a:pt x="1277541" y="818779"/>
                </a:lnTo>
                <a:lnTo>
                  <a:pt x="1209139" y="852188"/>
                </a:lnTo>
                <a:lnTo>
                  <a:pt x="1173215" y="868981"/>
                </a:lnTo>
                <a:lnTo>
                  <a:pt x="1136614" y="885822"/>
                </a:lnTo>
                <a:lnTo>
                  <a:pt x="1099692" y="902700"/>
                </a:lnTo>
                <a:lnTo>
                  <a:pt x="1062802" y="919606"/>
                </a:lnTo>
                <a:lnTo>
                  <a:pt x="1026299" y="936531"/>
                </a:lnTo>
                <a:lnTo>
                  <a:pt x="990537" y="953465"/>
                </a:lnTo>
                <a:lnTo>
                  <a:pt x="950222" y="970523"/>
                </a:lnTo>
                <a:lnTo>
                  <a:pt x="900751" y="987804"/>
                </a:lnTo>
                <a:lnTo>
                  <a:pt x="843517" y="1005279"/>
                </a:lnTo>
                <a:lnTo>
                  <a:pt x="779912" y="1022920"/>
                </a:lnTo>
                <a:lnTo>
                  <a:pt x="711326" y="1040699"/>
                </a:lnTo>
                <a:lnTo>
                  <a:pt x="639154" y="1058588"/>
                </a:lnTo>
                <a:lnTo>
                  <a:pt x="564787" y="1076559"/>
                </a:lnTo>
                <a:lnTo>
                  <a:pt x="489616" y="1094583"/>
                </a:lnTo>
                <a:lnTo>
                  <a:pt x="415034" y="1112632"/>
                </a:lnTo>
                <a:lnTo>
                  <a:pt x="342434" y="1130677"/>
                </a:lnTo>
                <a:lnTo>
                  <a:pt x="273206" y="1148692"/>
                </a:lnTo>
                <a:lnTo>
                  <a:pt x="208744" y="1166646"/>
                </a:lnTo>
                <a:lnTo>
                  <a:pt x="150439" y="1184513"/>
                </a:lnTo>
                <a:lnTo>
                  <a:pt x="99684" y="1202263"/>
                </a:lnTo>
                <a:lnTo>
                  <a:pt x="57870" y="1219869"/>
                </a:lnTo>
                <a:lnTo>
                  <a:pt x="6636" y="1254536"/>
                </a:lnTo>
                <a:lnTo>
                  <a:pt x="0" y="1271539"/>
                </a:lnTo>
                <a:lnTo>
                  <a:pt x="7873" y="1288286"/>
                </a:lnTo>
                <a:lnTo>
                  <a:pt x="76289" y="1320178"/>
                </a:lnTo>
                <a:lnTo>
                  <a:pt x="144050" y="1334027"/>
                </a:lnTo>
                <a:lnTo>
                  <a:pt x="232266" y="1346551"/>
                </a:lnTo>
                <a:lnTo>
                  <a:pt x="338271" y="1358006"/>
                </a:lnTo>
                <a:lnTo>
                  <a:pt x="459400" y="1368650"/>
                </a:lnTo>
                <a:lnTo>
                  <a:pt x="592985" y="1378740"/>
                </a:lnTo>
                <a:lnTo>
                  <a:pt x="736361" y="1388533"/>
                </a:lnTo>
                <a:lnTo>
                  <a:pt x="886863" y="1398286"/>
                </a:lnTo>
                <a:lnTo>
                  <a:pt x="1041823" y="1408257"/>
                </a:lnTo>
                <a:lnTo>
                  <a:pt x="1198575" y="1418702"/>
                </a:lnTo>
                <a:lnTo>
                  <a:pt x="1354455" y="1429879"/>
                </a:lnTo>
                <a:lnTo>
                  <a:pt x="1506795" y="1442046"/>
                </a:lnTo>
                <a:lnTo>
                  <a:pt x="1652930" y="1455458"/>
                </a:lnTo>
                <a:lnTo>
                  <a:pt x="1790194" y="1470374"/>
                </a:lnTo>
                <a:lnTo>
                  <a:pt x="1915920" y="1487050"/>
                </a:lnTo>
                <a:lnTo>
                  <a:pt x="2027443" y="1505744"/>
                </a:lnTo>
                <a:lnTo>
                  <a:pt x="2122096" y="1526712"/>
                </a:lnTo>
                <a:lnTo>
                  <a:pt x="2197213" y="1550213"/>
                </a:lnTo>
                <a:lnTo>
                  <a:pt x="2250129" y="1576502"/>
                </a:lnTo>
                <a:lnTo>
                  <a:pt x="2278177" y="1605838"/>
                </a:lnTo>
                <a:lnTo>
                  <a:pt x="2278425" y="1639040"/>
                </a:lnTo>
                <a:lnTo>
                  <a:pt x="2251739" y="1676442"/>
                </a:lnTo>
                <a:lnTo>
                  <a:pt x="2201150" y="1717586"/>
                </a:lnTo>
                <a:lnTo>
                  <a:pt x="2129687" y="1762009"/>
                </a:lnTo>
                <a:lnTo>
                  <a:pt x="2040382" y="1809250"/>
                </a:lnTo>
                <a:lnTo>
                  <a:pt x="1936267" y="1858849"/>
                </a:lnTo>
                <a:lnTo>
                  <a:pt x="1820370" y="1910344"/>
                </a:lnTo>
                <a:lnTo>
                  <a:pt x="1695724" y="1963275"/>
                </a:lnTo>
                <a:lnTo>
                  <a:pt x="1565358" y="2017180"/>
                </a:lnTo>
                <a:lnTo>
                  <a:pt x="1432305" y="2071598"/>
                </a:lnTo>
                <a:lnTo>
                  <a:pt x="1299593" y="2126068"/>
                </a:lnTo>
                <a:lnTo>
                  <a:pt x="1170255" y="2180130"/>
                </a:lnTo>
                <a:lnTo>
                  <a:pt x="1047321" y="2233322"/>
                </a:lnTo>
                <a:lnTo>
                  <a:pt x="933822" y="2285182"/>
                </a:lnTo>
                <a:lnTo>
                  <a:pt x="832788" y="2335251"/>
                </a:lnTo>
                <a:lnTo>
                  <a:pt x="747250" y="2383067"/>
                </a:lnTo>
                <a:lnTo>
                  <a:pt x="680239" y="2428168"/>
                </a:lnTo>
                <a:lnTo>
                  <a:pt x="634785" y="2470094"/>
                </a:lnTo>
                <a:lnTo>
                  <a:pt x="613920" y="2508385"/>
                </a:lnTo>
                <a:lnTo>
                  <a:pt x="620675" y="2542578"/>
                </a:lnTo>
                <a:lnTo>
                  <a:pt x="658583" y="2573073"/>
                </a:lnTo>
                <a:lnTo>
                  <a:pt x="726818" y="2600733"/>
                </a:lnTo>
                <a:lnTo>
                  <a:pt x="821870" y="2625795"/>
                </a:lnTo>
                <a:lnTo>
                  <a:pt x="940231" y="2648499"/>
                </a:lnTo>
                <a:lnTo>
                  <a:pt x="1078394" y="2669083"/>
                </a:lnTo>
                <a:lnTo>
                  <a:pt x="1232848" y="2687785"/>
                </a:lnTo>
                <a:lnTo>
                  <a:pt x="1400086" y="2704843"/>
                </a:lnTo>
                <a:lnTo>
                  <a:pt x="1576600" y="2720496"/>
                </a:lnTo>
                <a:lnTo>
                  <a:pt x="1758880" y="2734982"/>
                </a:lnTo>
                <a:lnTo>
                  <a:pt x="1943419" y="2748540"/>
                </a:lnTo>
                <a:lnTo>
                  <a:pt x="2126708" y="2761408"/>
                </a:lnTo>
                <a:lnTo>
                  <a:pt x="2305239" y="2773824"/>
                </a:lnTo>
                <a:lnTo>
                  <a:pt x="2475503" y="2786027"/>
                </a:lnTo>
                <a:lnTo>
                  <a:pt x="2633991" y="2798255"/>
                </a:lnTo>
                <a:lnTo>
                  <a:pt x="2777196" y="2810747"/>
                </a:lnTo>
                <a:lnTo>
                  <a:pt x="2901609" y="2823741"/>
                </a:lnTo>
                <a:lnTo>
                  <a:pt x="3003720" y="2837475"/>
                </a:lnTo>
                <a:lnTo>
                  <a:pt x="3080023" y="2852187"/>
                </a:lnTo>
                <a:lnTo>
                  <a:pt x="3127008" y="2868117"/>
                </a:lnTo>
                <a:lnTo>
                  <a:pt x="3141167" y="2885503"/>
                </a:lnTo>
                <a:lnTo>
                  <a:pt x="3122030" y="2904233"/>
                </a:lnTo>
                <a:lnTo>
                  <a:pt x="3073415" y="2923938"/>
                </a:lnTo>
                <a:lnTo>
                  <a:pt x="2998238" y="2944465"/>
                </a:lnTo>
                <a:lnTo>
                  <a:pt x="2899418" y="2965660"/>
                </a:lnTo>
                <a:lnTo>
                  <a:pt x="2779872" y="2987369"/>
                </a:lnTo>
                <a:lnTo>
                  <a:pt x="2642519" y="3009439"/>
                </a:lnTo>
                <a:lnTo>
                  <a:pt x="2490276" y="3031717"/>
                </a:lnTo>
                <a:lnTo>
                  <a:pt x="2326060" y="3054047"/>
                </a:lnTo>
                <a:lnTo>
                  <a:pt x="2152790" y="3076277"/>
                </a:lnTo>
                <a:lnTo>
                  <a:pt x="1973383" y="3098253"/>
                </a:lnTo>
                <a:lnTo>
                  <a:pt x="1790758" y="3119822"/>
                </a:lnTo>
                <a:lnTo>
                  <a:pt x="1607830" y="3140829"/>
                </a:lnTo>
                <a:lnTo>
                  <a:pt x="1427519" y="3161121"/>
                </a:lnTo>
                <a:lnTo>
                  <a:pt x="1252743" y="3180545"/>
                </a:lnTo>
                <a:lnTo>
                  <a:pt x="1086418" y="3198946"/>
                </a:lnTo>
                <a:lnTo>
                  <a:pt x="931463" y="3216171"/>
                </a:lnTo>
                <a:lnTo>
                  <a:pt x="790795" y="3232066"/>
                </a:lnTo>
                <a:lnTo>
                  <a:pt x="667332" y="3246478"/>
                </a:lnTo>
                <a:lnTo>
                  <a:pt x="563992" y="3259253"/>
                </a:lnTo>
                <a:lnTo>
                  <a:pt x="483692" y="3270237"/>
                </a:lnTo>
                <a:lnTo>
                  <a:pt x="422100" y="3279415"/>
                </a:lnTo>
                <a:lnTo>
                  <a:pt x="372312" y="3286963"/>
                </a:lnTo>
                <a:lnTo>
                  <a:pt x="333393" y="3293005"/>
                </a:lnTo>
                <a:lnTo>
                  <a:pt x="284426" y="3301075"/>
                </a:lnTo>
                <a:lnTo>
                  <a:pt x="267718" y="3304629"/>
                </a:lnTo>
                <a:lnTo>
                  <a:pt x="269124" y="3305027"/>
                </a:lnTo>
                <a:lnTo>
                  <a:pt x="318001" y="3300343"/>
                </a:lnTo>
                <a:lnTo>
                  <a:pt x="373897" y="3293758"/>
                </a:lnTo>
                <a:lnTo>
                  <a:pt x="418234" y="3288301"/>
                </a:lnTo>
                <a:lnTo>
                  <a:pt x="428905" y="3286963"/>
                </a:lnTo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715793" y="1075015"/>
            <a:ext cx="0" cy="3319716"/>
          </a:xfrm>
          <a:custGeom>
            <a:avLst/>
            <a:gdLst/>
            <a:ahLst/>
            <a:cxnLst/>
            <a:rect l="l" t="t" r="r" b="b"/>
            <a:pathLst>
              <a:path w="0" h="3319716">
                <a:moveTo>
                  <a:pt x="0" y="0"/>
                </a:moveTo>
                <a:lnTo>
                  <a:pt x="0" y="3319716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729332" y="1248567"/>
            <a:ext cx="1203159" cy="216065"/>
          </a:xfrm>
          <a:custGeom>
            <a:avLst/>
            <a:gdLst/>
            <a:ahLst/>
            <a:cxnLst/>
            <a:rect l="l" t="t" r="r" b="b"/>
            <a:pathLst>
              <a:path w="1203159" h="216065">
                <a:moveTo>
                  <a:pt x="0" y="54013"/>
                </a:moveTo>
                <a:lnTo>
                  <a:pt x="1095133" y="54013"/>
                </a:lnTo>
                <a:lnTo>
                  <a:pt x="1095133" y="0"/>
                </a:lnTo>
                <a:lnTo>
                  <a:pt x="1203159" y="108026"/>
                </a:lnTo>
                <a:lnTo>
                  <a:pt x="1095133" y="216065"/>
                </a:lnTo>
                <a:lnTo>
                  <a:pt x="1095133" y="162039"/>
                </a:lnTo>
                <a:lnTo>
                  <a:pt x="0" y="162039"/>
                </a:lnTo>
                <a:lnTo>
                  <a:pt x="0" y="54013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729332" y="1542691"/>
            <a:ext cx="1203159" cy="216065"/>
          </a:xfrm>
          <a:custGeom>
            <a:avLst/>
            <a:gdLst/>
            <a:ahLst/>
            <a:cxnLst/>
            <a:rect l="l" t="t" r="r" b="b"/>
            <a:pathLst>
              <a:path w="1203159" h="216065">
                <a:moveTo>
                  <a:pt x="0" y="54013"/>
                </a:moveTo>
                <a:lnTo>
                  <a:pt x="1095133" y="54013"/>
                </a:lnTo>
                <a:lnTo>
                  <a:pt x="1095133" y="0"/>
                </a:lnTo>
                <a:lnTo>
                  <a:pt x="1203159" y="108026"/>
                </a:lnTo>
                <a:lnTo>
                  <a:pt x="1095133" y="216065"/>
                </a:lnTo>
                <a:lnTo>
                  <a:pt x="1095133" y="162039"/>
                </a:lnTo>
                <a:lnTo>
                  <a:pt x="0" y="162039"/>
                </a:lnTo>
                <a:lnTo>
                  <a:pt x="0" y="54013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715793" y="1845181"/>
            <a:ext cx="1203159" cy="216065"/>
          </a:xfrm>
          <a:custGeom>
            <a:avLst/>
            <a:gdLst/>
            <a:ahLst/>
            <a:cxnLst/>
            <a:rect l="l" t="t" r="r" b="b"/>
            <a:pathLst>
              <a:path w="1203159" h="216065">
                <a:moveTo>
                  <a:pt x="0" y="54013"/>
                </a:moveTo>
                <a:lnTo>
                  <a:pt x="1095133" y="54013"/>
                </a:lnTo>
                <a:lnTo>
                  <a:pt x="1095133" y="0"/>
                </a:lnTo>
                <a:lnTo>
                  <a:pt x="1203159" y="108026"/>
                </a:lnTo>
                <a:lnTo>
                  <a:pt x="1095133" y="216065"/>
                </a:lnTo>
                <a:lnTo>
                  <a:pt x="1095133" y="162039"/>
                </a:lnTo>
                <a:lnTo>
                  <a:pt x="0" y="162039"/>
                </a:lnTo>
                <a:lnTo>
                  <a:pt x="0" y="54013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729332" y="2190884"/>
            <a:ext cx="1203159" cy="216065"/>
          </a:xfrm>
          <a:custGeom>
            <a:avLst/>
            <a:gdLst/>
            <a:ahLst/>
            <a:cxnLst/>
            <a:rect l="l" t="t" r="r" b="b"/>
            <a:pathLst>
              <a:path w="1203159" h="216065">
                <a:moveTo>
                  <a:pt x="0" y="54013"/>
                </a:moveTo>
                <a:lnTo>
                  <a:pt x="1095133" y="54013"/>
                </a:lnTo>
                <a:lnTo>
                  <a:pt x="1095133" y="0"/>
                </a:lnTo>
                <a:lnTo>
                  <a:pt x="1203159" y="108026"/>
                </a:lnTo>
                <a:lnTo>
                  <a:pt x="1095133" y="216065"/>
                </a:lnTo>
                <a:lnTo>
                  <a:pt x="1095133" y="162039"/>
                </a:lnTo>
                <a:lnTo>
                  <a:pt x="0" y="162039"/>
                </a:lnTo>
                <a:lnTo>
                  <a:pt x="0" y="54013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729332" y="2529268"/>
            <a:ext cx="1203159" cy="216065"/>
          </a:xfrm>
          <a:custGeom>
            <a:avLst/>
            <a:gdLst/>
            <a:ahLst/>
            <a:cxnLst/>
            <a:rect l="l" t="t" r="r" b="b"/>
            <a:pathLst>
              <a:path w="1203159" h="216065">
                <a:moveTo>
                  <a:pt x="0" y="54013"/>
                </a:moveTo>
                <a:lnTo>
                  <a:pt x="1095133" y="54013"/>
                </a:lnTo>
                <a:lnTo>
                  <a:pt x="1095133" y="0"/>
                </a:lnTo>
                <a:lnTo>
                  <a:pt x="1203159" y="108026"/>
                </a:lnTo>
                <a:lnTo>
                  <a:pt x="1095133" y="216065"/>
                </a:lnTo>
                <a:lnTo>
                  <a:pt x="1095133" y="162039"/>
                </a:lnTo>
                <a:lnTo>
                  <a:pt x="0" y="162039"/>
                </a:lnTo>
                <a:lnTo>
                  <a:pt x="0" y="54013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920234" y="2526216"/>
            <a:ext cx="551815" cy="965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6000">
                <a:solidFill>
                  <a:srgbClr val="1F497D"/>
                </a:solidFill>
                <a:latin typeface="Calibri"/>
                <a:cs typeface="Calibri"/>
              </a:rPr>
              <a:t>…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06662" y="3444055"/>
            <a:ext cx="1203159" cy="216065"/>
          </a:xfrm>
          <a:custGeom>
            <a:avLst/>
            <a:gdLst/>
            <a:ahLst/>
            <a:cxnLst/>
            <a:rect l="l" t="t" r="r" b="b"/>
            <a:pathLst>
              <a:path w="1203159" h="216065">
                <a:moveTo>
                  <a:pt x="0" y="54013"/>
                </a:moveTo>
                <a:lnTo>
                  <a:pt x="1095133" y="54013"/>
                </a:lnTo>
                <a:lnTo>
                  <a:pt x="1095133" y="0"/>
                </a:lnTo>
                <a:lnTo>
                  <a:pt x="1203159" y="108026"/>
                </a:lnTo>
                <a:lnTo>
                  <a:pt x="1095133" y="216065"/>
                </a:lnTo>
                <a:lnTo>
                  <a:pt x="1095133" y="162039"/>
                </a:lnTo>
                <a:lnTo>
                  <a:pt x="0" y="162039"/>
                </a:lnTo>
                <a:lnTo>
                  <a:pt x="0" y="54013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717448" y="3796727"/>
            <a:ext cx="1203159" cy="216065"/>
          </a:xfrm>
          <a:custGeom>
            <a:avLst/>
            <a:gdLst/>
            <a:ahLst/>
            <a:cxnLst/>
            <a:rect l="l" t="t" r="r" b="b"/>
            <a:pathLst>
              <a:path w="1203159" h="216065">
                <a:moveTo>
                  <a:pt x="0" y="54013"/>
                </a:moveTo>
                <a:lnTo>
                  <a:pt x="1095133" y="54013"/>
                </a:lnTo>
                <a:lnTo>
                  <a:pt x="1095133" y="0"/>
                </a:lnTo>
                <a:lnTo>
                  <a:pt x="1203159" y="108026"/>
                </a:lnTo>
                <a:lnTo>
                  <a:pt x="1095133" y="216065"/>
                </a:lnTo>
                <a:lnTo>
                  <a:pt x="1095133" y="162039"/>
                </a:lnTo>
                <a:lnTo>
                  <a:pt x="0" y="162039"/>
                </a:lnTo>
                <a:lnTo>
                  <a:pt x="0" y="54013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764412" y="4178670"/>
            <a:ext cx="1203159" cy="216065"/>
          </a:xfrm>
          <a:custGeom>
            <a:avLst/>
            <a:gdLst/>
            <a:ahLst/>
            <a:cxnLst/>
            <a:rect l="l" t="t" r="r" b="b"/>
            <a:pathLst>
              <a:path w="1203159" h="216065">
                <a:moveTo>
                  <a:pt x="0" y="54013"/>
                </a:moveTo>
                <a:lnTo>
                  <a:pt x="1095133" y="54013"/>
                </a:lnTo>
                <a:lnTo>
                  <a:pt x="1095133" y="0"/>
                </a:lnTo>
                <a:lnTo>
                  <a:pt x="1203159" y="108026"/>
                </a:lnTo>
                <a:lnTo>
                  <a:pt x="1095133" y="216065"/>
                </a:lnTo>
                <a:lnTo>
                  <a:pt x="1095133" y="162039"/>
                </a:lnTo>
                <a:lnTo>
                  <a:pt x="0" y="162039"/>
                </a:lnTo>
                <a:lnTo>
                  <a:pt x="0" y="54013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297939" y="1270679"/>
            <a:ext cx="877569" cy="12204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 spc="10">
                <a:latin typeface="Calibri"/>
                <a:cs typeface="Calibri"/>
              </a:rPr>
              <a:t>T</a:t>
            </a:r>
            <a:r>
              <a:rPr dirty="0" smtClean="0" sz="1800" spc="-10">
                <a:latin typeface="Calibri"/>
                <a:cs typeface="Calibri"/>
              </a:rPr>
              <a:t>h</a:t>
            </a:r>
            <a:r>
              <a:rPr dirty="0" smtClean="0" sz="1800" spc="-30">
                <a:latin typeface="Calibri"/>
                <a:cs typeface="Calibri"/>
              </a:rPr>
              <a:t>r</a:t>
            </a:r>
            <a:r>
              <a:rPr dirty="0" smtClean="0" sz="1800" spc="-20">
                <a:latin typeface="Calibri"/>
                <a:cs typeface="Calibri"/>
              </a:rPr>
              <a:t>e</a:t>
            </a:r>
            <a:r>
              <a:rPr dirty="0" smtClean="0" sz="1800" spc="-10">
                <a:latin typeface="Calibri"/>
                <a:cs typeface="Calibri"/>
              </a:rPr>
              <a:t>a</a:t>
            </a:r>
            <a:r>
              <a:rPr dirty="0" smtClean="0" sz="1800" spc="-10">
                <a:latin typeface="Calibri"/>
                <a:cs typeface="Calibri"/>
              </a:rPr>
              <a:t>d</a:t>
            </a:r>
            <a:r>
              <a:rPr dirty="0" smtClean="0" sz="1800" spc="15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mtClean="0" sz="1800" spc="10">
                <a:latin typeface="Calibri"/>
                <a:cs typeface="Calibri"/>
              </a:rPr>
              <a:t>T</a:t>
            </a:r>
            <a:r>
              <a:rPr dirty="0" smtClean="0" sz="1800" spc="-10">
                <a:latin typeface="Calibri"/>
                <a:cs typeface="Calibri"/>
              </a:rPr>
              <a:t>h</a:t>
            </a:r>
            <a:r>
              <a:rPr dirty="0" smtClean="0" sz="1800" spc="-30">
                <a:latin typeface="Calibri"/>
                <a:cs typeface="Calibri"/>
              </a:rPr>
              <a:t>r</a:t>
            </a:r>
            <a:r>
              <a:rPr dirty="0" smtClean="0" sz="1800" spc="-20">
                <a:latin typeface="Calibri"/>
                <a:cs typeface="Calibri"/>
              </a:rPr>
              <a:t>e</a:t>
            </a:r>
            <a:r>
              <a:rPr dirty="0" smtClean="0" sz="1800" spc="-10">
                <a:latin typeface="Calibri"/>
                <a:cs typeface="Calibri"/>
              </a:rPr>
              <a:t>a</a:t>
            </a:r>
            <a:r>
              <a:rPr dirty="0" smtClean="0" sz="1800" spc="-10">
                <a:latin typeface="Calibri"/>
                <a:cs typeface="Calibri"/>
              </a:rPr>
              <a:t>d</a:t>
            </a:r>
            <a:r>
              <a:rPr dirty="0" smtClean="0" sz="1800" spc="15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33020">
              <a:lnSpc>
                <a:spcPct val="100000"/>
              </a:lnSpc>
              <a:spcBef>
                <a:spcPts val="240"/>
              </a:spcBef>
            </a:pPr>
            <a:r>
              <a:rPr dirty="0" smtClean="0" sz="1800" spc="10">
                <a:latin typeface="Calibri"/>
                <a:cs typeface="Calibri"/>
              </a:rPr>
              <a:t>T</a:t>
            </a:r>
            <a:r>
              <a:rPr dirty="0" smtClean="0" sz="1800" spc="-10">
                <a:latin typeface="Calibri"/>
                <a:cs typeface="Calibri"/>
              </a:rPr>
              <a:t>h</a:t>
            </a:r>
            <a:r>
              <a:rPr dirty="0" smtClean="0" sz="1800" spc="-30">
                <a:latin typeface="Calibri"/>
                <a:cs typeface="Calibri"/>
              </a:rPr>
              <a:t>r</a:t>
            </a:r>
            <a:r>
              <a:rPr dirty="0" smtClean="0" sz="1800" spc="-20">
                <a:latin typeface="Calibri"/>
                <a:cs typeface="Calibri"/>
              </a:rPr>
              <a:t>e</a:t>
            </a:r>
            <a:r>
              <a:rPr dirty="0" smtClean="0" sz="1800" spc="-10">
                <a:latin typeface="Calibri"/>
                <a:cs typeface="Calibri"/>
              </a:rPr>
              <a:t>a</a:t>
            </a:r>
            <a:r>
              <a:rPr dirty="0" smtClean="0" sz="1800" spc="-10">
                <a:latin typeface="Calibri"/>
                <a:cs typeface="Calibri"/>
              </a:rPr>
              <a:t>d</a:t>
            </a:r>
            <a:r>
              <a:rPr dirty="0" smtClean="0" sz="1800" spc="15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  <a:spcBef>
                <a:spcPts val="350"/>
              </a:spcBef>
            </a:pPr>
            <a:r>
              <a:rPr dirty="0" smtClean="0" sz="1800" spc="10">
                <a:latin typeface="Calibri"/>
                <a:cs typeface="Calibri"/>
              </a:rPr>
              <a:t>T</a:t>
            </a:r>
            <a:r>
              <a:rPr dirty="0" smtClean="0" sz="1800" spc="-10">
                <a:latin typeface="Calibri"/>
                <a:cs typeface="Calibri"/>
              </a:rPr>
              <a:t>h</a:t>
            </a:r>
            <a:r>
              <a:rPr dirty="0" smtClean="0" sz="1800" spc="-30">
                <a:latin typeface="Calibri"/>
                <a:cs typeface="Calibri"/>
              </a:rPr>
              <a:t>r</a:t>
            </a:r>
            <a:r>
              <a:rPr dirty="0" smtClean="0" sz="1800" spc="-20">
                <a:latin typeface="Calibri"/>
                <a:cs typeface="Calibri"/>
              </a:rPr>
              <a:t>e</a:t>
            </a:r>
            <a:r>
              <a:rPr dirty="0" smtClean="0" sz="1800" spc="-10">
                <a:latin typeface="Calibri"/>
                <a:cs typeface="Calibri"/>
              </a:rPr>
              <a:t>a</a:t>
            </a:r>
            <a:r>
              <a:rPr dirty="0" smtClean="0" sz="1800" spc="-10">
                <a:latin typeface="Calibri"/>
                <a:cs typeface="Calibri"/>
              </a:rPr>
              <a:t>d</a:t>
            </a:r>
            <a:r>
              <a:rPr dirty="0" smtClean="0" sz="1800" spc="15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29944" y="2494146"/>
            <a:ext cx="845185" cy="2984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 spc="10">
                <a:latin typeface="Calibri"/>
                <a:cs typeface="Calibri"/>
              </a:rPr>
              <a:t>T</a:t>
            </a:r>
            <a:r>
              <a:rPr dirty="0" smtClean="0" sz="1800" spc="-10">
                <a:latin typeface="Calibri"/>
                <a:cs typeface="Calibri"/>
              </a:rPr>
              <a:t>h</a:t>
            </a:r>
            <a:r>
              <a:rPr dirty="0" smtClean="0" sz="1800" spc="-30">
                <a:latin typeface="Calibri"/>
                <a:cs typeface="Calibri"/>
              </a:rPr>
              <a:t>r</a:t>
            </a:r>
            <a:r>
              <a:rPr dirty="0" smtClean="0" sz="1800" spc="-20">
                <a:latin typeface="Calibri"/>
                <a:cs typeface="Calibri"/>
              </a:rPr>
              <a:t>e</a:t>
            </a:r>
            <a:r>
              <a:rPr dirty="0" smtClean="0" sz="1800" spc="-10">
                <a:latin typeface="Calibri"/>
                <a:cs typeface="Calibri"/>
              </a:rPr>
              <a:t>a</a:t>
            </a:r>
            <a:r>
              <a:rPr dirty="0" smtClean="0" sz="1800" spc="-10">
                <a:latin typeface="Calibri"/>
                <a:cs typeface="Calibri"/>
              </a:rPr>
              <a:t>d</a:t>
            </a:r>
            <a:r>
              <a:rPr dirty="0" smtClean="0" sz="1800" spc="15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29370" y="2558244"/>
            <a:ext cx="551815" cy="965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6000">
                <a:solidFill>
                  <a:srgbClr val="1F497D"/>
                </a:solidFill>
                <a:latin typeface="Calibri"/>
                <a:cs typeface="Calibri"/>
              </a:rPr>
              <a:t>…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45883" y="3331024"/>
            <a:ext cx="1067435" cy="11195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7145" indent="0">
              <a:lnSpc>
                <a:spcPct val="139800"/>
              </a:lnSpc>
            </a:pPr>
            <a:r>
              <a:rPr dirty="0" smtClean="0" sz="1800" spc="10">
                <a:latin typeface="Calibri"/>
                <a:cs typeface="Calibri"/>
              </a:rPr>
              <a:t>T</a:t>
            </a:r>
            <a:r>
              <a:rPr dirty="0" smtClean="0" sz="1800" spc="-10">
                <a:latin typeface="Calibri"/>
                <a:cs typeface="Calibri"/>
              </a:rPr>
              <a:t>h</a:t>
            </a:r>
            <a:r>
              <a:rPr dirty="0" smtClean="0" sz="1800" spc="-30">
                <a:latin typeface="Calibri"/>
                <a:cs typeface="Calibri"/>
              </a:rPr>
              <a:t>r</a:t>
            </a:r>
            <a:r>
              <a:rPr dirty="0" smtClean="0" sz="1800" spc="-20">
                <a:latin typeface="Calibri"/>
                <a:cs typeface="Calibri"/>
              </a:rPr>
              <a:t>e</a:t>
            </a:r>
            <a:r>
              <a:rPr dirty="0" smtClean="0" sz="1800" spc="-10">
                <a:latin typeface="Calibri"/>
                <a:cs typeface="Calibri"/>
              </a:rPr>
              <a:t>a</a:t>
            </a:r>
            <a:r>
              <a:rPr dirty="0" smtClean="0" sz="1800" spc="-10">
                <a:latin typeface="Calibri"/>
                <a:cs typeface="Calibri"/>
              </a:rPr>
              <a:t>d</a:t>
            </a:r>
            <a:r>
              <a:rPr dirty="0" smtClean="0" sz="1800" spc="15">
                <a:latin typeface="Calibri"/>
                <a:cs typeface="Calibri"/>
              </a:rPr>
              <a:t> </a:t>
            </a:r>
            <a:r>
              <a:rPr dirty="0" smtClean="0" sz="1800" spc="-25">
                <a:latin typeface="Calibri"/>
                <a:cs typeface="Calibri"/>
              </a:rPr>
              <a:t>N</a:t>
            </a:r>
            <a:r>
              <a:rPr dirty="0" smtClean="0" sz="1800" spc="0">
                <a:latin typeface="Calibri"/>
                <a:cs typeface="Calibri"/>
              </a:rPr>
              <a:t>-</a:t>
            </a:r>
            <a:r>
              <a:rPr dirty="0" smtClean="0" sz="1800" spc="-10">
                <a:latin typeface="Calibri"/>
                <a:cs typeface="Calibri"/>
              </a:rPr>
              <a:t>3</a:t>
            </a:r>
            <a:r>
              <a:rPr dirty="0" smtClean="0" sz="1800" spc="-5">
                <a:latin typeface="Calibri"/>
                <a:cs typeface="Calibri"/>
              </a:rPr>
              <a:t> </a:t>
            </a:r>
            <a:r>
              <a:rPr dirty="0" smtClean="0" sz="1800" spc="10">
                <a:latin typeface="Calibri"/>
                <a:cs typeface="Calibri"/>
              </a:rPr>
              <a:t>T</a:t>
            </a:r>
            <a:r>
              <a:rPr dirty="0" smtClean="0" sz="1800" spc="-10">
                <a:latin typeface="Calibri"/>
                <a:cs typeface="Calibri"/>
              </a:rPr>
              <a:t>h</a:t>
            </a:r>
            <a:r>
              <a:rPr dirty="0" smtClean="0" sz="1800" spc="-30">
                <a:latin typeface="Calibri"/>
                <a:cs typeface="Calibri"/>
              </a:rPr>
              <a:t>r</a:t>
            </a:r>
            <a:r>
              <a:rPr dirty="0" smtClean="0" sz="1800" spc="-20">
                <a:latin typeface="Calibri"/>
                <a:cs typeface="Calibri"/>
              </a:rPr>
              <a:t>e</a:t>
            </a:r>
            <a:r>
              <a:rPr dirty="0" smtClean="0" sz="1800" spc="-10">
                <a:latin typeface="Calibri"/>
                <a:cs typeface="Calibri"/>
              </a:rPr>
              <a:t>a</a:t>
            </a:r>
            <a:r>
              <a:rPr dirty="0" smtClean="0" sz="1800" spc="-10">
                <a:latin typeface="Calibri"/>
                <a:cs typeface="Calibri"/>
              </a:rPr>
              <a:t>d</a:t>
            </a:r>
            <a:r>
              <a:rPr dirty="0" smtClean="0" sz="1800" spc="15">
                <a:latin typeface="Calibri"/>
                <a:cs typeface="Calibri"/>
              </a:rPr>
              <a:t> </a:t>
            </a:r>
            <a:r>
              <a:rPr dirty="0" smtClean="0" sz="1800" spc="-25">
                <a:latin typeface="Calibri"/>
                <a:cs typeface="Calibri"/>
              </a:rPr>
              <a:t>N</a:t>
            </a:r>
            <a:r>
              <a:rPr dirty="0" smtClean="0" sz="1800" spc="0">
                <a:latin typeface="Calibri"/>
                <a:cs typeface="Calibri"/>
              </a:rPr>
              <a:t>-</a:t>
            </a:r>
            <a:r>
              <a:rPr dirty="0" smtClean="0" sz="1800" spc="-1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  <a:spcBef>
                <a:spcPts val="420"/>
              </a:spcBef>
            </a:pPr>
            <a:r>
              <a:rPr dirty="0" smtClean="0" sz="1800" spc="10">
                <a:latin typeface="Calibri"/>
                <a:cs typeface="Calibri"/>
              </a:rPr>
              <a:t>T</a:t>
            </a:r>
            <a:r>
              <a:rPr dirty="0" smtClean="0" sz="1800" spc="-10">
                <a:latin typeface="Calibri"/>
                <a:cs typeface="Calibri"/>
              </a:rPr>
              <a:t>h</a:t>
            </a:r>
            <a:r>
              <a:rPr dirty="0" smtClean="0" sz="1800" spc="-30">
                <a:latin typeface="Calibri"/>
                <a:cs typeface="Calibri"/>
              </a:rPr>
              <a:t>r</a:t>
            </a:r>
            <a:r>
              <a:rPr dirty="0" smtClean="0" sz="1800" spc="-20">
                <a:latin typeface="Calibri"/>
                <a:cs typeface="Calibri"/>
              </a:rPr>
              <a:t>e</a:t>
            </a:r>
            <a:r>
              <a:rPr dirty="0" smtClean="0" sz="1800" spc="-10">
                <a:latin typeface="Calibri"/>
                <a:cs typeface="Calibri"/>
              </a:rPr>
              <a:t>a</a:t>
            </a:r>
            <a:r>
              <a:rPr dirty="0" smtClean="0" sz="1800" spc="-10">
                <a:latin typeface="Calibri"/>
                <a:cs typeface="Calibri"/>
              </a:rPr>
              <a:t>d</a:t>
            </a:r>
            <a:r>
              <a:rPr dirty="0" smtClean="0" sz="1800" spc="15">
                <a:latin typeface="Calibri"/>
                <a:cs typeface="Calibri"/>
              </a:rPr>
              <a:t> </a:t>
            </a:r>
            <a:r>
              <a:rPr dirty="0" smtClean="0" sz="1800" spc="-25">
                <a:latin typeface="Calibri"/>
                <a:cs typeface="Calibri"/>
              </a:rPr>
              <a:t>N</a:t>
            </a:r>
            <a:r>
              <a:rPr dirty="0" smtClean="0" sz="1800" spc="0">
                <a:latin typeface="Calibri"/>
                <a:cs typeface="Calibri"/>
              </a:rPr>
              <a:t>-</a:t>
            </a:r>
            <a:r>
              <a:rPr dirty="0" smtClean="0" sz="1800" spc="-1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25582" y="1105511"/>
            <a:ext cx="487045" cy="2984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 spc="10">
                <a:latin typeface="Calibri"/>
                <a:cs typeface="Calibri"/>
              </a:rPr>
              <a:t>T</a:t>
            </a:r>
            <a:r>
              <a:rPr dirty="0" smtClean="0" sz="1800" spc="-5">
                <a:latin typeface="Calibri"/>
                <a:cs typeface="Calibri"/>
              </a:rPr>
              <a:t>i</a:t>
            </a:r>
            <a:r>
              <a:rPr dirty="0" smtClean="0" sz="1800" spc="-15">
                <a:latin typeface="Calibri"/>
                <a:cs typeface="Calibri"/>
              </a:rPr>
              <a:t>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094411" y="1179738"/>
            <a:ext cx="385445" cy="0"/>
          </a:xfrm>
          <a:custGeom>
            <a:avLst/>
            <a:gdLst/>
            <a:ahLst/>
            <a:cxnLst/>
            <a:rect l="l" t="t" r="r" b="b"/>
            <a:pathLst>
              <a:path w="385445" h="0">
                <a:moveTo>
                  <a:pt x="0" y="0"/>
                </a:moveTo>
                <a:lnTo>
                  <a:pt x="385445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5308403" y="1079715"/>
            <a:ext cx="171462" cy="200025"/>
          </a:xfrm>
          <a:custGeom>
            <a:avLst/>
            <a:gdLst/>
            <a:ahLst/>
            <a:cxnLst/>
            <a:rect l="l" t="t" r="r" b="b"/>
            <a:pathLst>
              <a:path w="171462" h="200025">
                <a:moveTo>
                  <a:pt x="12" y="0"/>
                </a:moveTo>
                <a:lnTo>
                  <a:pt x="171462" y="100025"/>
                </a:lnTo>
                <a:lnTo>
                  <a:pt x="0" y="200025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91465">
              <a:lnSpc>
                <a:spcPct val="100000"/>
              </a:lnSpc>
            </a:pPr>
            <a:r>
              <a:rPr dirty="0" smtClean="0" sz="4400" spc="-2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mtClean="0" sz="4400" spc="-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4400" spc="-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4400" spc="-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4400" spc="-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4400" spc="-3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4400" spc="-2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44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4400" spc="-7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4400" spc="-15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mtClean="0" sz="4400" spc="-3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4400" spc="-3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4400" spc="-3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sz="4400" spc="-9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4400" spc="-1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4400" spc="-3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4400" spc="-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4400" spc="-10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dirty="0" smtClean="0" sz="4400" spc="-6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44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4400" spc="-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4400" spc="-1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4400" spc="-2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440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4400" spc="-25">
                <a:solidFill>
                  <a:srgbClr val="FFFFFF"/>
                </a:solidFill>
                <a:latin typeface="Calibri"/>
                <a:cs typeface="Calibri"/>
              </a:rPr>
              <a:t>Timi</a:t>
            </a:r>
            <a:r>
              <a:rPr dirty="0" smtClean="0" sz="4400" spc="-3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4400" spc="-2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632" rIns="0" bIns="0" rtlCol="0" vert="horz">
            <a:noAutofit/>
          </a:bodyPr>
          <a:lstStyle/>
          <a:p>
            <a:pPr marL="1710689">
              <a:lnSpc>
                <a:spcPct val="100000"/>
              </a:lnSpc>
            </a:pPr>
            <a:r>
              <a:rPr dirty="0" smtClean="0" sz="4000" spc="-1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4000" spc="-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40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4000" spc="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4000" spc="-1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4000" spc="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4000" spc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sz="4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mtClean="0" sz="4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4000" spc="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4000" spc="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4000" spc="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sz="40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4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4000" spc="-10">
                <a:solidFill>
                  <a:srgbClr val="FFFFFF"/>
                </a:solidFill>
                <a:latin typeface="Calibri"/>
                <a:cs typeface="Calibri"/>
              </a:rPr>
              <a:t>Til</a:t>
            </a:r>
            <a:r>
              <a:rPr dirty="0" smtClean="0" sz="40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38600" y="2833687"/>
            <a:ext cx="2438400" cy="1864525"/>
          </a:xfrm>
          <a:custGeom>
            <a:avLst/>
            <a:gdLst/>
            <a:ahLst/>
            <a:cxnLst/>
            <a:rect l="l" t="t" r="r" b="b"/>
            <a:pathLst>
              <a:path w="2438400" h="1864525">
                <a:moveTo>
                  <a:pt x="0" y="0"/>
                </a:moveTo>
                <a:lnTo>
                  <a:pt x="2438400" y="0"/>
                </a:lnTo>
                <a:lnTo>
                  <a:pt x="2438400" y="1864525"/>
                </a:lnTo>
                <a:lnTo>
                  <a:pt x="0" y="1864525"/>
                </a:lnTo>
                <a:lnTo>
                  <a:pt x="0" y="0"/>
                </a:lnTo>
                <a:close/>
              </a:path>
            </a:pathLst>
          </a:custGeom>
          <a:solidFill>
            <a:srgbClr val="99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4038600" y="2833687"/>
            <a:ext cx="2438400" cy="1864525"/>
          </a:xfrm>
          <a:custGeom>
            <a:avLst/>
            <a:gdLst/>
            <a:ahLst/>
            <a:cxnLst/>
            <a:rect l="l" t="t" r="r" b="b"/>
            <a:pathLst>
              <a:path w="2438400" h="1864525">
                <a:moveTo>
                  <a:pt x="0" y="0"/>
                </a:moveTo>
                <a:lnTo>
                  <a:pt x="2438400" y="0"/>
                </a:lnTo>
                <a:lnTo>
                  <a:pt x="2438400" y="1864525"/>
                </a:lnTo>
                <a:lnTo>
                  <a:pt x="0" y="18645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117340" y="2876358"/>
            <a:ext cx="152400" cy="1943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6800" y="3498049"/>
            <a:ext cx="820737" cy="423875"/>
          </a:xfrm>
          <a:custGeom>
            <a:avLst/>
            <a:gdLst/>
            <a:ahLst/>
            <a:cxnLst/>
            <a:rect l="l" t="t" r="r" b="b"/>
            <a:pathLst>
              <a:path w="820737" h="423875">
                <a:moveTo>
                  <a:pt x="0" y="423875"/>
                </a:moveTo>
                <a:lnTo>
                  <a:pt x="820737" y="423875"/>
                </a:lnTo>
                <a:lnTo>
                  <a:pt x="820737" y="0"/>
                </a:lnTo>
                <a:lnTo>
                  <a:pt x="0" y="0"/>
                </a:lnTo>
                <a:lnTo>
                  <a:pt x="0" y="42387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876800" y="3981450"/>
            <a:ext cx="820737" cy="113106"/>
          </a:xfrm>
          <a:custGeom>
            <a:avLst/>
            <a:gdLst/>
            <a:ahLst/>
            <a:cxnLst/>
            <a:rect l="l" t="t" r="r" b="b"/>
            <a:pathLst>
              <a:path w="820737" h="113106">
                <a:moveTo>
                  <a:pt x="0" y="113106"/>
                </a:moveTo>
                <a:lnTo>
                  <a:pt x="820737" y="113106"/>
                </a:lnTo>
                <a:lnTo>
                  <a:pt x="820737" y="0"/>
                </a:lnTo>
                <a:lnTo>
                  <a:pt x="0" y="0"/>
                </a:lnTo>
                <a:lnTo>
                  <a:pt x="0" y="11310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876800" y="3498049"/>
            <a:ext cx="820737" cy="596506"/>
          </a:xfrm>
          <a:custGeom>
            <a:avLst/>
            <a:gdLst/>
            <a:ahLst/>
            <a:cxnLst/>
            <a:rect l="l" t="t" r="r" b="b"/>
            <a:pathLst>
              <a:path w="820737" h="596506">
                <a:moveTo>
                  <a:pt x="0" y="0"/>
                </a:moveTo>
                <a:lnTo>
                  <a:pt x="820737" y="0"/>
                </a:lnTo>
                <a:lnTo>
                  <a:pt x="820737" y="596506"/>
                </a:lnTo>
                <a:lnTo>
                  <a:pt x="0" y="59650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7924800" y="983449"/>
            <a:ext cx="1219200" cy="1828800"/>
          </a:xfrm>
          <a:custGeom>
            <a:avLst/>
            <a:gdLst/>
            <a:ahLst/>
            <a:cxnLst/>
            <a:rect l="l" t="t" r="r" b="b"/>
            <a:pathLst>
              <a:path w="1219200" h="1828800">
                <a:moveTo>
                  <a:pt x="0" y="1828800"/>
                </a:moveTo>
                <a:lnTo>
                  <a:pt x="1219200" y="1828800"/>
                </a:lnTo>
                <a:lnTo>
                  <a:pt x="12192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solidFill>
            <a:srgbClr val="99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553200" y="983449"/>
            <a:ext cx="1295400" cy="1828800"/>
          </a:xfrm>
          <a:custGeom>
            <a:avLst/>
            <a:gdLst/>
            <a:ahLst/>
            <a:cxnLst/>
            <a:rect l="l" t="t" r="r" b="b"/>
            <a:pathLst>
              <a:path w="1295400" h="1828800">
                <a:moveTo>
                  <a:pt x="0" y="1828800"/>
                </a:moveTo>
                <a:lnTo>
                  <a:pt x="1295400" y="1828800"/>
                </a:lnTo>
                <a:lnTo>
                  <a:pt x="12954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solidFill>
            <a:srgbClr val="99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553200" y="983449"/>
            <a:ext cx="2590800" cy="18288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0" y="0"/>
                </a:moveTo>
                <a:lnTo>
                  <a:pt x="2590800" y="0"/>
                </a:lnTo>
                <a:lnTo>
                  <a:pt x="2590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631940" y="1026128"/>
            <a:ext cx="135890" cy="1943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24800" y="1644243"/>
            <a:ext cx="280987" cy="628662"/>
          </a:xfrm>
          <a:custGeom>
            <a:avLst/>
            <a:gdLst/>
            <a:ahLst/>
            <a:cxnLst/>
            <a:rect l="l" t="t" r="r" b="b"/>
            <a:pathLst>
              <a:path w="280987" h="628662">
                <a:moveTo>
                  <a:pt x="0" y="628662"/>
                </a:moveTo>
                <a:lnTo>
                  <a:pt x="280987" y="628662"/>
                </a:lnTo>
                <a:lnTo>
                  <a:pt x="280987" y="0"/>
                </a:lnTo>
                <a:lnTo>
                  <a:pt x="0" y="0"/>
                </a:lnTo>
                <a:lnTo>
                  <a:pt x="0" y="62866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7391400" y="1644243"/>
            <a:ext cx="457200" cy="628662"/>
          </a:xfrm>
          <a:custGeom>
            <a:avLst/>
            <a:gdLst/>
            <a:ahLst/>
            <a:cxnLst/>
            <a:rect l="l" t="t" r="r" b="b"/>
            <a:pathLst>
              <a:path w="457200" h="628662">
                <a:moveTo>
                  <a:pt x="0" y="628662"/>
                </a:moveTo>
                <a:lnTo>
                  <a:pt x="457200" y="628662"/>
                </a:lnTo>
                <a:lnTo>
                  <a:pt x="457200" y="0"/>
                </a:lnTo>
                <a:lnTo>
                  <a:pt x="0" y="0"/>
                </a:lnTo>
                <a:lnTo>
                  <a:pt x="0" y="62866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0" y="1612112"/>
            <a:ext cx="814387" cy="660793"/>
          </a:xfrm>
          <a:custGeom>
            <a:avLst/>
            <a:gdLst/>
            <a:ahLst/>
            <a:cxnLst/>
            <a:rect l="l" t="t" r="r" b="b"/>
            <a:pathLst>
              <a:path w="814387" h="660793">
                <a:moveTo>
                  <a:pt x="0" y="0"/>
                </a:moveTo>
                <a:lnTo>
                  <a:pt x="814387" y="0"/>
                </a:lnTo>
                <a:lnTo>
                  <a:pt x="814387" y="660793"/>
                </a:lnTo>
                <a:lnTo>
                  <a:pt x="0" y="66079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553200" y="2837256"/>
            <a:ext cx="2590800" cy="1860943"/>
          </a:xfrm>
          <a:custGeom>
            <a:avLst/>
            <a:gdLst/>
            <a:ahLst/>
            <a:cxnLst/>
            <a:rect l="l" t="t" r="r" b="b"/>
            <a:pathLst>
              <a:path w="2590800" h="1860943">
                <a:moveTo>
                  <a:pt x="0" y="1860943"/>
                </a:moveTo>
                <a:lnTo>
                  <a:pt x="2590800" y="1860943"/>
                </a:lnTo>
                <a:lnTo>
                  <a:pt x="2590800" y="0"/>
                </a:lnTo>
                <a:lnTo>
                  <a:pt x="0" y="0"/>
                </a:lnTo>
                <a:lnTo>
                  <a:pt x="0" y="1860943"/>
                </a:lnTo>
                <a:close/>
              </a:path>
            </a:pathLst>
          </a:custGeom>
          <a:solidFill>
            <a:srgbClr val="99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553200" y="2837256"/>
            <a:ext cx="2590800" cy="1860943"/>
          </a:xfrm>
          <a:custGeom>
            <a:avLst/>
            <a:gdLst/>
            <a:ahLst/>
            <a:cxnLst/>
            <a:rect l="l" t="t" r="r" b="b"/>
            <a:pathLst>
              <a:path w="2590800" h="1860943">
                <a:moveTo>
                  <a:pt x="0" y="0"/>
                </a:moveTo>
                <a:lnTo>
                  <a:pt x="2590800" y="0"/>
                </a:lnTo>
                <a:lnTo>
                  <a:pt x="2590800" y="1860943"/>
                </a:lnTo>
                <a:lnTo>
                  <a:pt x="0" y="186094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631940" y="2879930"/>
            <a:ext cx="127635" cy="1943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381875" y="3477818"/>
            <a:ext cx="823912" cy="616750"/>
          </a:xfrm>
          <a:custGeom>
            <a:avLst/>
            <a:gdLst/>
            <a:ahLst/>
            <a:cxnLst/>
            <a:rect l="l" t="t" r="r" b="b"/>
            <a:pathLst>
              <a:path w="823912" h="616750">
                <a:moveTo>
                  <a:pt x="0" y="0"/>
                </a:moveTo>
                <a:lnTo>
                  <a:pt x="823912" y="0"/>
                </a:lnTo>
                <a:lnTo>
                  <a:pt x="823912" y="616750"/>
                </a:lnTo>
                <a:lnTo>
                  <a:pt x="0" y="61675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381875" y="3477818"/>
            <a:ext cx="823912" cy="616750"/>
          </a:xfrm>
          <a:custGeom>
            <a:avLst/>
            <a:gdLst/>
            <a:ahLst/>
            <a:cxnLst/>
            <a:rect l="l" t="t" r="r" b="b"/>
            <a:pathLst>
              <a:path w="823912" h="616750">
                <a:moveTo>
                  <a:pt x="0" y="0"/>
                </a:moveTo>
                <a:lnTo>
                  <a:pt x="823912" y="0"/>
                </a:lnTo>
                <a:lnTo>
                  <a:pt x="823912" y="616750"/>
                </a:lnTo>
                <a:lnTo>
                  <a:pt x="0" y="6167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460615" y="3557062"/>
            <a:ext cx="303530" cy="1847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13888" sz="1800" spc="-15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800" spc="-1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800" spc="-1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800" spc="-5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81875" y="2783681"/>
            <a:ext cx="0" cy="686993"/>
          </a:xfrm>
          <a:custGeom>
            <a:avLst/>
            <a:gdLst/>
            <a:ahLst/>
            <a:cxnLst/>
            <a:rect l="l" t="t" r="r" b="b"/>
            <a:pathLst>
              <a:path w="0" h="686993">
                <a:moveTo>
                  <a:pt x="0" y="0"/>
                </a:moveTo>
                <a:lnTo>
                  <a:pt x="0" y="686993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8199435" y="2790825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448425" y="3483768"/>
            <a:ext cx="933450" cy="0"/>
          </a:xfrm>
          <a:custGeom>
            <a:avLst/>
            <a:gdLst/>
            <a:ahLst/>
            <a:cxnLst/>
            <a:rect l="l" t="t" r="r" b="b"/>
            <a:pathLst>
              <a:path w="933450" h="0">
                <a:moveTo>
                  <a:pt x="0" y="0"/>
                </a:moveTo>
                <a:lnTo>
                  <a:pt x="933450" y="0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448425" y="4089796"/>
            <a:ext cx="933450" cy="1193"/>
          </a:xfrm>
          <a:custGeom>
            <a:avLst/>
            <a:gdLst/>
            <a:ahLst/>
            <a:cxnLst/>
            <a:rect l="l" t="t" r="r" b="b"/>
            <a:pathLst>
              <a:path w="933450" h="1193">
                <a:moveTo>
                  <a:pt x="0" y="0"/>
                </a:moveTo>
                <a:lnTo>
                  <a:pt x="933450" y="1193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7887493" y="2812249"/>
            <a:ext cx="0" cy="1127530"/>
          </a:xfrm>
          <a:custGeom>
            <a:avLst/>
            <a:gdLst/>
            <a:ahLst/>
            <a:cxnLst/>
            <a:rect l="l" t="t" r="r" b="b"/>
            <a:pathLst>
              <a:path w="0" h="1127530">
                <a:moveTo>
                  <a:pt x="0" y="0"/>
                </a:moveTo>
                <a:lnTo>
                  <a:pt x="0" y="1127530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832725" y="2763439"/>
            <a:ext cx="0" cy="1170381"/>
          </a:xfrm>
          <a:custGeom>
            <a:avLst/>
            <a:gdLst/>
            <a:ahLst/>
            <a:cxnLst/>
            <a:rect l="l" t="t" r="r" b="b"/>
            <a:pathLst>
              <a:path w="0" h="1170381">
                <a:moveTo>
                  <a:pt x="0" y="0"/>
                </a:moveTo>
                <a:lnTo>
                  <a:pt x="0" y="1170381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618160" y="3473052"/>
            <a:ext cx="0" cy="448872"/>
          </a:xfrm>
          <a:custGeom>
            <a:avLst/>
            <a:gdLst/>
            <a:ahLst/>
            <a:cxnLst/>
            <a:rect l="l" t="t" r="r" b="b"/>
            <a:pathLst>
              <a:path w="0" h="448872">
                <a:moveTo>
                  <a:pt x="0" y="0"/>
                </a:moveTo>
                <a:lnTo>
                  <a:pt x="0" y="448872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618160" y="3981450"/>
            <a:ext cx="0" cy="108352"/>
          </a:xfrm>
          <a:custGeom>
            <a:avLst/>
            <a:gdLst/>
            <a:ahLst/>
            <a:cxnLst/>
            <a:rect l="l" t="t" r="r" b="b"/>
            <a:pathLst>
              <a:path w="0" h="108352">
                <a:moveTo>
                  <a:pt x="0" y="0"/>
                </a:moveTo>
                <a:lnTo>
                  <a:pt x="0" y="108352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924800" y="2141338"/>
            <a:ext cx="274637" cy="0"/>
          </a:xfrm>
          <a:custGeom>
            <a:avLst/>
            <a:gdLst/>
            <a:ahLst/>
            <a:cxnLst/>
            <a:rect l="l" t="t" r="r" b="b"/>
            <a:pathLst>
              <a:path w="274637" h="0">
                <a:moveTo>
                  <a:pt x="0" y="0"/>
                </a:moveTo>
                <a:lnTo>
                  <a:pt x="274637" y="0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381875" y="2141338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 h="0">
                <a:moveTo>
                  <a:pt x="0" y="0"/>
                </a:moveTo>
                <a:lnTo>
                  <a:pt x="466725" y="0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8915558" y="2893614"/>
            <a:ext cx="4445" cy="1779193"/>
          </a:xfrm>
          <a:custGeom>
            <a:avLst/>
            <a:gdLst/>
            <a:ahLst/>
            <a:cxnLst/>
            <a:rect l="l" t="t" r="r" b="b"/>
            <a:pathLst>
              <a:path w="4445" h="1779193">
                <a:moveTo>
                  <a:pt x="0" y="0"/>
                </a:moveTo>
                <a:lnTo>
                  <a:pt x="4445" y="177919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8881875" y="4660012"/>
            <a:ext cx="76200" cy="76288"/>
          </a:xfrm>
          <a:custGeom>
            <a:avLst/>
            <a:gdLst/>
            <a:ahLst/>
            <a:cxnLst/>
            <a:rect l="l" t="t" r="r" b="b"/>
            <a:pathLst>
              <a:path w="76200" h="76288">
                <a:moveTo>
                  <a:pt x="76200" y="0"/>
                </a:moveTo>
                <a:lnTo>
                  <a:pt x="0" y="190"/>
                </a:lnTo>
                <a:lnTo>
                  <a:pt x="38290" y="76288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8877494" y="2830109"/>
            <a:ext cx="76200" cy="76301"/>
          </a:xfrm>
          <a:custGeom>
            <a:avLst/>
            <a:gdLst/>
            <a:ahLst/>
            <a:cxnLst/>
            <a:rect l="l" t="t" r="r" b="b"/>
            <a:pathLst>
              <a:path w="76200" h="76301">
                <a:moveTo>
                  <a:pt x="37909" y="0"/>
                </a:moveTo>
                <a:lnTo>
                  <a:pt x="0" y="76301"/>
                </a:lnTo>
                <a:lnTo>
                  <a:pt x="76200" y="76111"/>
                </a:lnTo>
                <a:lnTo>
                  <a:pt x="379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540500" y="4641055"/>
            <a:ext cx="2540000" cy="0"/>
          </a:xfrm>
          <a:custGeom>
            <a:avLst/>
            <a:gdLst/>
            <a:ahLst/>
            <a:cxnLst/>
            <a:rect l="l" t="t" r="r" b="b"/>
            <a:pathLst>
              <a:path w="2540000" h="0">
                <a:moveTo>
                  <a:pt x="25400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476998" y="460295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9067796" y="460296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0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8319154" y="3538929"/>
            <a:ext cx="5041" cy="489750"/>
          </a:xfrm>
          <a:custGeom>
            <a:avLst/>
            <a:gdLst/>
            <a:ahLst/>
            <a:cxnLst/>
            <a:rect l="l" t="t" r="r" b="b"/>
            <a:pathLst>
              <a:path w="5041" h="489750">
                <a:moveTo>
                  <a:pt x="0" y="0"/>
                </a:moveTo>
                <a:lnTo>
                  <a:pt x="5041" y="489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8285967" y="4015590"/>
            <a:ext cx="76200" cy="76581"/>
          </a:xfrm>
          <a:custGeom>
            <a:avLst/>
            <a:gdLst/>
            <a:ahLst/>
            <a:cxnLst/>
            <a:rect l="l" t="t" r="r" b="b"/>
            <a:pathLst>
              <a:path w="76200" h="76580">
                <a:moveTo>
                  <a:pt x="76200" y="0"/>
                </a:moveTo>
                <a:lnTo>
                  <a:pt x="0" y="774"/>
                </a:lnTo>
                <a:lnTo>
                  <a:pt x="38887" y="76581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8281189" y="3475428"/>
            <a:ext cx="76200" cy="76593"/>
          </a:xfrm>
          <a:custGeom>
            <a:avLst/>
            <a:gdLst/>
            <a:ahLst/>
            <a:cxnLst/>
            <a:rect l="l" t="t" r="r" b="b"/>
            <a:pathLst>
              <a:path w="76200" h="76593">
                <a:moveTo>
                  <a:pt x="37312" y="0"/>
                </a:moveTo>
                <a:lnTo>
                  <a:pt x="0" y="76593"/>
                </a:lnTo>
                <a:lnTo>
                  <a:pt x="76200" y="75806"/>
                </a:lnTo>
                <a:lnTo>
                  <a:pt x="37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439817" y="4186009"/>
            <a:ext cx="696912" cy="4025"/>
          </a:xfrm>
          <a:custGeom>
            <a:avLst/>
            <a:gdLst/>
            <a:ahLst/>
            <a:cxnLst/>
            <a:rect l="l" t="t" r="r" b="b"/>
            <a:pathLst>
              <a:path w="696912" h="4025">
                <a:moveTo>
                  <a:pt x="0" y="4025"/>
                </a:moveTo>
                <a:lnTo>
                  <a:pt x="6969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8123814" y="4147978"/>
            <a:ext cx="76415" cy="76200"/>
          </a:xfrm>
          <a:custGeom>
            <a:avLst/>
            <a:gdLst/>
            <a:ahLst/>
            <a:cxnLst/>
            <a:rect l="l" t="t" r="r" b="b"/>
            <a:pathLst>
              <a:path w="76415" h="76200">
                <a:moveTo>
                  <a:pt x="0" y="0"/>
                </a:moveTo>
                <a:lnTo>
                  <a:pt x="431" y="76200"/>
                </a:lnTo>
                <a:lnTo>
                  <a:pt x="76415" y="376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7376322" y="4151858"/>
            <a:ext cx="76415" cy="76200"/>
          </a:xfrm>
          <a:custGeom>
            <a:avLst/>
            <a:gdLst/>
            <a:ahLst/>
            <a:cxnLst/>
            <a:rect l="l" t="t" r="r" b="b"/>
            <a:pathLst>
              <a:path w="76415" h="76200">
                <a:moveTo>
                  <a:pt x="75971" y="0"/>
                </a:moveTo>
                <a:lnTo>
                  <a:pt x="0" y="38544"/>
                </a:lnTo>
                <a:lnTo>
                  <a:pt x="76415" y="76200"/>
                </a:lnTo>
                <a:lnTo>
                  <a:pt x="759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7402352" y="4133065"/>
            <a:ext cx="767080" cy="498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79070" marR="12700" indent="-167005">
              <a:lnSpc>
                <a:spcPct val="177100"/>
              </a:lnSpc>
            </a:pP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_W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98944" y="4490037"/>
            <a:ext cx="436245" cy="1498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941091" y="4183630"/>
            <a:ext cx="696912" cy="4025"/>
          </a:xfrm>
          <a:custGeom>
            <a:avLst/>
            <a:gdLst/>
            <a:ahLst/>
            <a:cxnLst/>
            <a:rect l="l" t="t" r="r" b="b"/>
            <a:pathLst>
              <a:path w="696912" h="4025">
                <a:moveTo>
                  <a:pt x="0" y="4025"/>
                </a:moveTo>
                <a:lnTo>
                  <a:pt x="6969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5625087" y="4145598"/>
            <a:ext cx="76415" cy="76200"/>
          </a:xfrm>
          <a:custGeom>
            <a:avLst/>
            <a:gdLst/>
            <a:ahLst/>
            <a:cxnLst/>
            <a:rect l="l" t="t" r="r" b="b"/>
            <a:pathLst>
              <a:path w="76415" h="76200">
                <a:moveTo>
                  <a:pt x="0" y="0"/>
                </a:moveTo>
                <a:lnTo>
                  <a:pt x="431" y="76200"/>
                </a:lnTo>
                <a:lnTo>
                  <a:pt x="76415" y="376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877597" y="4149478"/>
            <a:ext cx="76415" cy="76200"/>
          </a:xfrm>
          <a:custGeom>
            <a:avLst/>
            <a:gdLst/>
            <a:ahLst/>
            <a:cxnLst/>
            <a:rect l="l" t="t" r="r" b="b"/>
            <a:pathLst>
              <a:path w="76415" h="76200">
                <a:moveTo>
                  <a:pt x="75971" y="0"/>
                </a:moveTo>
                <a:lnTo>
                  <a:pt x="0" y="38544"/>
                </a:lnTo>
                <a:lnTo>
                  <a:pt x="76415" y="76200"/>
                </a:lnTo>
                <a:lnTo>
                  <a:pt x="759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4102098" y="4184224"/>
            <a:ext cx="695325" cy="4025"/>
          </a:xfrm>
          <a:custGeom>
            <a:avLst/>
            <a:gdLst/>
            <a:ahLst/>
            <a:cxnLst/>
            <a:rect l="l" t="t" r="r" b="b"/>
            <a:pathLst>
              <a:path w="695325" h="4025">
                <a:moveTo>
                  <a:pt x="0" y="4025"/>
                </a:moveTo>
                <a:lnTo>
                  <a:pt x="6953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4784506" y="4146194"/>
            <a:ext cx="76415" cy="76200"/>
          </a:xfrm>
          <a:custGeom>
            <a:avLst/>
            <a:gdLst/>
            <a:ahLst/>
            <a:cxnLst/>
            <a:rect l="l" t="t" r="r" b="b"/>
            <a:pathLst>
              <a:path w="76415" h="76200">
                <a:moveTo>
                  <a:pt x="0" y="0"/>
                </a:moveTo>
                <a:lnTo>
                  <a:pt x="431" y="76200"/>
                </a:lnTo>
                <a:lnTo>
                  <a:pt x="76415" y="376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4038605" y="4150073"/>
            <a:ext cx="76415" cy="76200"/>
          </a:xfrm>
          <a:custGeom>
            <a:avLst/>
            <a:gdLst/>
            <a:ahLst/>
            <a:cxnLst/>
            <a:rect l="l" t="t" r="r" b="b"/>
            <a:pathLst>
              <a:path w="76415" h="76200">
                <a:moveTo>
                  <a:pt x="75971" y="0"/>
                </a:moveTo>
                <a:lnTo>
                  <a:pt x="0" y="38544"/>
                </a:lnTo>
                <a:lnTo>
                  <a:pt x="76415" y="76200"/>
                </a:lnTo>
                <a:lnTo>
                  <a:pt x="759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4251166" y="4236434"/>
            <a:ext cx="1605280" cy="1498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_W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mtClean="0" sz="900" spc="7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_W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252479" y="1707749"/>
            <a:ext cx="5041" cy="489750"/>
          </a:xfrm>
          <a:custGeom>
            <a:avLst/>
            <a:gdLst/>
            <a:ahLst/>
            <a:cxnLst/>
            <a:rect l="l" t="t" r="r" b="b"/>
            <a:pathLst>
              <a:path w="5041" h="489750">
                <a:moveTo>
                  <a:pt x="0" y="0"/>
                </a:moveTo>
                <a:lnTo>
                  <a:pt x="5041" y="489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8219292" y="2184410"/>
            <a:ext cx="76200" cy="76581"/>
          </a:xfrm>
          <a:custGeom>
            <a:avLst/>
            <a:gdLst/>
            <a:ahLst/>
            <a:cxnLst/>
            <a:rect l="l" t="t" r="r" b="b"/>
            <a:pathLst>
              <a:path w="76200" h="76581">
                <a:moveTo>
                  <a:pt x="76200" y="0"/>
                </a:moveTo>
                <a:lnTo>
                  <a:pt x="0" y="774"/>
                </a:lnTo>
                <a:lnTo>
                  <a:pt x="38887" y="76581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8214514" y="1644249"/>
            <a:ext cx="76200" cy="76593"/>
          </a:xfrm>
          <a:custGeom>
            <a:avLst/>
            <a:gdLst/>
            <a:ahLst/>
            <a:cxnLst/>
            <a:rect l="l" t="t" r="r" b="b"/>
            <a:pathLst>
              <a:path w="76200" h="76593">
                <a:moveTo>
                  <a:pt x="37312" y="0"/>
                </a:moveTo>
                <a:lnTo>
                  <a:pt x="0" y="76593"/>
                </a:lnTo>
                <a:lnTo>
                  <a:pt x="76200" y="75806"/>
                </a:lnTo>
                <a:lnTo>
                  <a:pt x="37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8247713" y="1076718"/>
            <a:ext cx="5041" cy="490943"/>
          </a:xfrm>
          <a:custGeom>
            <a:avLst/>
            <a:gdLst/>
            <a:ahLst/>
            <a:cxnLst/>
            <a:rect l="l" t="t" r="r" b="b"/>
            <a:pathLst>
              <a:path w="5041" h="490943">
                <a:moveTo>
                  <a:pt x="0" y="0"/>
                </a:moveTo>
                <a:lnTo>
                  <a:pt x="5041" y="49094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8214530" y="1554570"/>
            <a:ext cx="76200" cy="76580"/>
          </a:xfrm>
          <a:custGeom>
            <a:avLst/>
            <a:gdLst/>
            <a:ahLst/>
            <a:cxnLst/>
            <a:rect l="l" t="t" r="r" b="b"/>
            <a:pathLst>
              <a:path w="76200" h="76580">
                <a:moveTo>
                  <a:pt x="76200" y="0"/>
                </a:moveTo>
                <a:lnTo>
                  <a:pt x="0" y="774"/>
                </a:lnTo>
                <a:lnTo>
                  <a:pt x="38887" y="76581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8209750" y="1013217"/>
            <a:ext cx="76200" cy="76593"/>
          </a:xfrm>
          <a:custGeom>
            <a:avLst/>
            <a:gdLst/>
            <a:ahLst/>
            <a:cxnLst/>
            <a:rect l="l" t="t" r="r" b="b"/>
            <a:pathLst>
              <a:path w="76200" h="76593">
                <a:moveTo>
                  <a:pt x="37312" y="0"/>
                </a:moveTo>
                <a:lnTo>
                  <a:pt x="0" y="76593"/>
                </a:lnTo>
                <a:lnTo>
                  <a:pt x="76200" y="75806"/>
                </a:lnTo>
                <a:lnTo>
                  <a:pt x="37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7832725" y="3960018"/>
            <a:ext cx="55562" cy="0"/>
          </a:xfrm>
          <a:custGeom>
            <a:avLst/>
            <a:gdLst/>
            <a:ahLst/>
            <a:cxnLst/>
            <a:rect l="l" t="t" r="r" b="b"/>
            <a:pathLst>
              <a:path w="55562" h="0">
                <a:moveTo>
                  <a:pt x="0" y="0"/>
                </a:moveTo>
                <a:lnTo>
                  <a:pt x="55562" y="0"/>
                </a:lnTo>
              </a:path>
            </a:pathLst>
          </a:custGeom>
          <a:ln w="41744">
            <a:solidFill>
              <a:srgbClr val="FF66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7832725" y="3939781"/>
            <a:ext cx="55562" cy="40474"/>
          </a:xfrm>
          <a:custGeom>
            <a:avLst/>
            <a:gdLst/>
            <a:ahLst/>
            <a:cxnLst/>
            <a:rect l="l" t="t" r="r" b="b"/>
            <a:pathLst>
              <a:path w="55562" h="40474">
                <a:moveTo>
                  <a:pt x="0" y="0"/>
                </a:moveTo>
                <a:lnTo>
                  <a:pt x="55562" y="0"/>
                </a:lnTo>
                <a:lnTo>
                  <a:pt x="55562" y="40474"/>
                </a:lnTo>
                <a:lnTo>
                  <a:pt x="0" y="4047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6435725" y="3939778"/>
            <a:ext cx="1379537" cy="0"/>
          </a:xfrm>
          <a:custGeom>
            <a:avLst/>
            <a:gdLst/>
            <a:ahLst/>
            <a:cxnLst/>
            <a:rect l="l" t="t" r="r" b="b"/>
            <a:pathLst>
              <a:path w="1379537" h="0">
                <a:moveTo>
                  <a:pt x="0" y="0"/>
                </a:moveTo>
                <a:lnTo>
                  <a:pt x="1379537" y="0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6435725" y="3980258"/>
            <a:ext cx="1379537" cy="0"/>
          </a:xfrm>
          <a:custGeom>
            <a:avLst/>
            <a:gdLst/>
            <a:ahLst/>
            <a:cxnLst/>
            <a:rect l="l" t="t" r="r" b="b"/>
            <a:pathLst>
              <a:path w="1379537" h="0">
                <a:moveTo>
                  <a:pt x="0" y="0"/>
                </a:moveTo>
                <a:lnTo>
                  <a:pt x="1379537" y="0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4102100" y="4637571"/>
            <a:ext cx="2300287" cy="3390"/>
          </a:xfrm>
          <a:custGeom>
            <a:avLst/>
            <a:gdLst/>
            <a:ahLst/>
            <a:cxnLst/>
            <a:rect l="l" t="t" r="r" b="b"/>
            <a:pathLst>
              <a:path w="2300287" h="3390">
                <a:moveTo>
                  <a:pt x="0" y="3390"/>
                </a:moveTo>
                <a:lnTo>
                  <a:pt x="23002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6389634" y="4599492"/>
            <a:ext cx="76250" cy="76200"/>
          </a:xfrm>
          <a:custGeom>
            <a:avLst/>
            <a:gdLst/>
            <a:ahLst/>
            <a:cxnLst/>
            <a:rect l="l" t="t" r="r" b="b"/>
            <a:pathLst>
              <a:path w="76250" h="76200">
                <a:moveTo>
                  <a:pt x="0" y="0"/>
                </a:moveTo>
                <a:lnTo>
                  <a:pt x="114" y="76199"/>
                </a:lnTo>
                <a:lnTo>
                  <a:pt x="76250" y="379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4038593" y="4602839"/>
            <a:ext cx="76263" cy="76200"/>
          </a:xfrm>
          <a:custGeom>
            <a:avLst/>
            <a:gdLst/>
            <a:ahLst/>
            <a:cxnLst/>
            <a:rect l="l" t="t" r="r" b="b"/>
            <a:pathLst>
              <a:path w="76263" h="76200">
                <a:moveTo>
                  <a:pt x="76149" y="0"/>
                </a:moveTo>
                <a:lnTo>
                  <a:pt x="0" y="38214"/>
                </a:lnTo>
                <a:lnTo>
                  <a:pt x="76263" y="76199"/>
                </a:lnTo>
                <a:lnTo>
                  <a:pt x="761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8912335" y="1046956"/>
            <a:ext cx="2946" cy="1682750"/>
          </a:xfrm>
          <a:custGeom>
            <a:avLst/>
            <a:gdLst/>
            <a:ahLst/>
            <a:cxnLst/>
            <a:rect l="l" t="t" r="r" b="b"/>
            <a:pathLst>
              <a:path w="2946" h="1682750">
                <a:moveTo>
                  <a:pt x="0" y="1682750"/>
                </a:moveTo>
                <a:lnTo>
                  <a:pt x="294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8877169" y="983457"/>
            <a:ext cx="76200" cy="76263"/>
          </a:xfrm>
          <a:custGeom>
            <a:avLst/>
            <a:gdLst/>
            <a:ahLst/>
            <a:cxnLst/>
            <a:rect l="l" t="t" r="r" b="b"/>
            <a:pathLst>
              <a:path w="76200" h="76263">
                <a:moveTo>
                  <a:pt x="38227" y="0"/>
                </a:moveTo>
                <a:lnTo>
                  <a:pt x="0" y="76136"/>
                </a:lnTo>
                <a:lnTo>
                  <a:pt x="76200" y="76263"/>
                </a:lnTo>
                <a:lnTo>
                  <a:pt x="38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8874260" y="2716937"/>
            <a:ext cx="76200" cy="76263"/>
          </a:xfrm>
          <a:custGeom>
            <a:avLst/>
            <a:gdLst/>
            <a:ahLst/>
            <a:cxnLst/>
            <a:rect l="l" t="t" r="r" b="b"/>
            <a:pathLst>
              <a:path w="76200" h="76263">
                <a:moveTo>
                  <a:pt x="0" y="0"/>
                </a:moveTo>
                <a:lnTo>
                  <a:pt x="37960" y="76263"/>
                </a:lnTo>
                <a:lnTo>
                  <a:pt x="76200" y="1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3995737" y="3506383"/>
            <a:ext cx="0" cy="616750"/>
          </a:xfrm>
          <a:custGeom>
            <a:avLst/>
            <a:gdLst/>
            <a:ahLst/>
            <a:cxnLst/>
            <a:rect l="l" t="t" r="r" b="b"/>
            <a:pathLst>
              <a:path w="0" h="616750">
                <a:moveTo>
                  <a:pt x="0" y="61675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66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3733006" y="3674078"/>
            <a:ext cx="110489" cy="1943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b="1">
                <a:solidFill>
                  <a:srgbClr val="FF660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733006" y="3578828"/>
            <a:ext cx="110489" cy="1943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b="1">
                <a:solidFill>
                  <a:srgbClr val="FF66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903662" y="3732609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 h="0">
                <a:moveTo>
                  <a:pt x="0" y="0"/>
                </a:moveTo>
                <a:lnTo>
                  <a:pt x="92075" y="0"/>
                </a:lnTo>
              </a:path>
            </a:pathLst>
          </a:custGeom>
          <a:ln w="25400">
            <a:solidFill>
              <a:srgbClr val="FF66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3903662" y="3656409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 h="0">
                <a:moveTo>
                  <a:pt x="0" y="0"/>
                </a:moveTo>
                <a:lnTo>
                  <a:pt x="92075" y="0"/>
                </a:lnTo>
              </a:path>
            </a:pathLst>
          </a:custGeom>
          <a:ln w="25400">
            <a:solidFill>
              <a:srgbClr val="FF66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3720306" y="3483578"/>
            <a:ext cx="110489" cy="1943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b="1">
                <a:solidFill>
                  <a:srgbClr val="FF660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903662" y="3580209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 h="0">
                <a:moveTo>
                  <a:pt x="0" y="0"/>
                </a:moveTo>
                <a:lnTo>
                  <a:pt x="92075" y="0"/>
                </a:lnTo>
              </a:path>
            </a:pathLst>
          </a:custGeom>
          <a:ln w="25400">
            <a:solidFill>
              <a:srgbClr val="FF66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3900487" y="4052887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 h="0">
                <a:moveTo>
                  <a:pt x="0" y="0"/>
                </a:moveTo>
                <a:lnTo>
                  <a:pt x="92075" y="0"/>
                </a:lnTo>
              </a:path>
            </a:pathLst>
          </a:custGeom>
          <a:ln w="25400">
            <a:solidFill>
              <a:srgbClr val="FF66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2811462" y="4183856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 h="0">
                <a:moveTo>
                  <a:pt x="0" y="0"/>
                </a:moveTo>
                <a:lnTo>
                  <a:pt x="92075" y="0"/>
                </a:lnTo>
              </a:path>
            </a:pathLst>
          </a:custGeom>
          <a:ln w="25400">
            <a:solidFill>
              <a:srgbClr val="FFCC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3903662" y="3513534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 h="0">
                <a:moveTo>
                  <a:pt x="0" y="0"/>
                </a:moveTo>
                <a:lnTo>
                  <a:pt x="92075" y="0"/>
                </a:lnTo>
              </a:path>
            </a:pathLst>
          </a:custGeom>
          <a:ln w="25400">
            <a:solidFill>
              <a:srgbClr val="FF66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3900487" y="4110037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 h="0">
                <a:moveTo>
                  <a:pt x="0" y="0"/>
                </a:moveTo>
                <a:lnTo>
                  <a:pt x="92075" y="0"/>
                </a:lnTo>
              </a:path>
            </a:pathLst>
          </a:custGeom>
          <a:ln w="25400">
            <a:solidFill>
              <a:srgbClr val="FF66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8302038" y="933622"/>
            <a:ext cx="149860" cy="1407160"/>
          </a:xfrm>
          <a:prstGeom prst="rect">
            <a:avLst/>
          </a:prstGeom>
        </p:spPr>
        <p:txBody>
          <a:bodyPr wrap="square" lIns="0" tIns="0" rIns="0" bIns="0" rtlCol="0" vert="vert27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dirty="0" smtClean="0" sz="900" spc="0" b="1">
                <a:solidFill>
                  <a:srgbClr val="FFFFFF"/>
                </a:solidFill>
                <a:latin typeface="Times New Roman"/>
                <a:cs typeface="Times New Roman"/>
              </a:rPr>
              <a:t>_W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5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900" spc="-11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-51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-210" b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dirty="0" smtClean="0" sz="900" spc="0" b="1">
                <a:solidFill>
                  <a:srgbClr val="FFFFFF"/>
                </a:solidFill>
                <a:latin typeface="Times New Roman"/>
                <a:cs typeface="Times New Roman"/>
              </a:rPr>
              <a:t>_W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5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371078" y="3349600"/>
            <a:ext cx="149860" cy="846455"/>
          </a:xfrm>
          <a:prstGeom prst="rect">
            <a:avLst/>
          </a:prstGeom>
        </p:spPr>
        <p:txBody>
          <a:bodyPr wrap="square" lIns="0" tIns="0" rIns="0" bIns="0" rtlCol="0" vert="vert27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dirty="0" smtClean="0" sz="900" spc="0" b="1">
                <a:solidFill>
                  <a:srgbClr val="FFFFFF"/>
                </a:solidFill>
                <a:latin typeface="Times New Roman"/>
                <a:cs typeface="Times New Roman"/>
              </a:rPr>
              <a:t>_W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5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10" b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900" spc="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710790" y="3524725"/>
            <a:ext cx="149860" cy="435609"/>
          </a:xfrm>
          <a:prstGeom prst="rect">
            <a:avLst/>
          </a:prstGeom>
        </p:spPr>
        <p:txBody>
          <a:bodyPr wrap="square" lIns="0" tIns="0" rIns="0" bIns="0" rtlCol="0" vert="vert27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b="1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5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0" b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682180" y="1431554"/>
            <a:ext cx="149860" cy="435609"/>
          </a:xfrm>
          <a:prstGeom prst="rect">
            <a:avLst/>
          </a:prstGeom>
        </p:spPr>
        <p:txBody>
          <a:bodyPr wrap="square" lIns="0" tIns="0" rIns="0" bIns="0" rtlCol="0" vert="vert27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b="1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5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0" b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038600" y="3498049"/>
            <a:ext cx="820737" cy="423875"/>
          </a:xfrm>
          <a:custGeom>
            <a:avLst/>
            <a:gdLst/>
            <a:ahLst/>
            <a:cxnLst/>
            <a:rect l="l" t="t" r="r" b="b"/>
            <a:pathLst>
              <a:path w="820737" h="423875">
                <a:moveTo>
                  <a:pt x="0" y="423875"/>
                </a:moveTo>
                <a:lnTo>
                  <a:pt x="820737" y="423875"/>
                </a:lnTo>
                <a:lnTo>
                  <a:pt x="820737" y="0"/>
                </a:lnTo>
                <a:lnTo>
                  <a:pt x="0" y="0"/>
                </a:lnTo>
                <a:lnTo>
                  <a:pt x="0" y="42387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4038600" y="3981450"/>
            <a:ext cx="820737" cy="113106"/>
          </a:xfrm>
          <a:custGeom>
            <a:avLst/>
            <a:gdLst/>
            <a:ahLst/>
            <a:cxnLst/>
            <a:rect l="l" t="t" r="r" b="b"/>
            <a:pathLst>
              <a:path w="820737" h="113106">
                <a:moveTo>
                  <a:pt x="0" y="113106"/>
                </a:moveTo>
                <a:lnTo>
                  <a:pt x="820737" y="113106"/>
                </a:lnTo>
                <a:lnTo>
                  <a:pt x="820737" y="0"/>
                </a:lnTo>
                <a:lnTo>
                  <a:pt x="0" y="0"/>
                </a:lnTo>
                <a:lnTo>
                  <a:pt x="0" y="11310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4038600" y="3498049"/>
            <a:ext cx="820737" cy="596506"/>
          </a:xfrm>
          <a:custGeom>
            <a:avLst/>
            <a:gdLst/>
            <a:ahLst/>
            <a:cxnLst/>
            <a:rect l="l" t="t" r="r" b="b"/>
            <a:pathLst>
              <a:path w="820737" h="596506">
                <a:moveTo>
                  <a:pt x="0" y="0"/>
                </a:moveTo>
                <a:lnTo>
                  <a:pt x="820737" y="0"/>
                </a:lnTo>
                <a:lnTo>
                  <a:pt x="820737" y="596506"/>
                </a:lnTo>
                <a:lnTo>
                  <a:pt x="0" y="59650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7924800" y="983449"/>
            <a:ext cx="280987" cy="660793"/>
          </a:xfrm>
          <a:custGeom>
            <a:avLst/>
            <a:gdLst/>
            <a:ahLst/>
            <a:cxnLst/>
            <a:rect l="l" t="t" r="r" b="b"/>
            <a:pathLst>
              <a:path w="280987" h="660793">
                <a:moveTo>
                  <a:pt x="0" y="660793"/>
                </a:moveTo>
                <a:lnTo>
                  <a:pt x="280987" y="660793"/>
                </a:lnTo>
                <a:lnTo>
                  <a:pt x="280987" y="0"/>
                </a:lnTo>
                <a:lnTo>
                  <a:pt x="0" y="0"/>
                </a:lnTo>
                <a:lnTo>
                  <a:pt x="0" y="66079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7391400" y="983449"/>
            <a:ext cx="457200" cy="660793"/>
          </a:xfrm>
          <a:custGeom>
            <a:avLst/>
            <a:gdLst/>
            <a:ahLst/>
            <a:cxnLst/>
            <a:rect l="l" t="t" r="r" b="b"/>
            <a:pathLst>
              <a:path w="457200" h="660793">
                <a:moveTo>
                  <a:pt x="0" y="660793"/>
                </a:moveTo>
                <a:lnTo>
                  <a:pt x="457200" y="660793"/>
                </a:lnTo>
                <a:lnTo>
                  <a:pt x="457200" y="0"/>
                </a:lnTo>
                <a:lnTo>
                  <a:pt x="0" y="0"/>
                </a:lnTo>
                <a:lnTo>
                  <a:pt x="0" y="66079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7391400" y="983449"/>
            <a:ext cx="814387" cy="660793"/>
          </a:xfrm>
          <a:custGeom>
            <a:avLst/>
            <a:gdLst/>
            <a:ahLst/>
            <a:cxnLst/>
            <a:rect l="l" t="t" r="r" b="b"/>
            <a:pathLst>
              <a:path w="814387" h="660793">
                <a:moveTo>
                  <a:pt x="0" y="0"/>
                </a:moveTo>
                <a:lnTo>
                  <a:pt x="814387" y="0"/>
                </a:lnTo>
                <a:lnTo>
                  <a:pt x="814387" y="660793"/>
                </a:lnTo>
                <a:lnTo>
                  <a:pt x="0" y="66079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4502949" y="3921924"/>
            <a:ext cx="1945474" cy="59524"/>
          </a:xfrm>
          <a:custGeom>
            <a:avLst/>
            <a:gdLst/>
            <a:ahLst/>
            <a:cxnLst/>
            <a:rect l="l" t="t" r="r" b="b"/>
            <a:pathLst>
              <a:path w="1945474" h="59524">
                <a:moveTo>
                  <a:pt x="0" y="59524"/>
                </a:moveTo>
                <a:lnTo>
                  <a:pt x="1945474" y="59524"/>
                </a:lnTo>
                <a:lnTo>
                  <a:pt x="1945474" y="0"/>
                </a:lnTo>
                <a:lnTo>
                  <a:pt x="0" y="0"/>
                </a:lnTo>
                <a:lnTo>
                  <a:pt x="0" y="59524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4038600" y="3921924"/>
            <a:ext cx="397675" cy="59524"/>
          </a:xfrm>
          <a:custGeom>
            <a:avLst/>
            <a:gdLst/>
            <a:ahLst/>
            <a:cxnLst/>
            <a:rect l="l" t="t" r="r" b="b"/>
            <a:pathLst>
              <a:path w="397675" h="59524">
                <a:moveTo>
                  <a:pt x="0" y="59524"/>
                </a:moveTo>
                <a:lnTo>
                  <a:pt x="397675" y="59524"/>
                </a:lnTo>
                <a:lnTo>
                  <a:pt x="397675" y="0"/>
                </a:lnTo>
                <a:lnTo>
                  <a:pt x="0" y="0"/>
                </a:lnTo>
                <a:lnTo>
                  <a:pt x="0" y="59524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4038600" y="3921924"/>
            <a:ext cx="2409825" cy="59524"/>
          </a:xfrm>
          <a:custGeom>
            <a:avLst/>
            <a:gdLst/>
            <a:ahLst/>
            <a:cxnLst/>
            <a:rect l="l" t="t" r="r" b="b"/>
            <a:pathLst>
              <a:path w="2409825" h="59524">
                <a:moveTo>
                  <a:pt x="0" y="0"/>
                </a:moveTo>
                <a:lnTo>
                  <a:pt x="2409825" y="0"/>
                </a:lnTo>
                <a:lnTo>
                  <a:pt x="2409825" y="59524"/>
                </a:lnTo>
                <a:lnTo>
                  <a:pt x="0" y="5952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7848600" y="983449"/>
            <a:ext cx="76200" cy="404825"/>
          </a:xfrm>
          <a:custGeom>
            <a:avLst/>
            <a:gdLst/>
            <a:ahLst/>
            <a:cxnLst/>
            <a:rect l="l" t="t" r="r" b="b"/>
            <a:pathLst>
              <a:path w="76200" h="404825">
                <a:moveTo>
                  <a:pt x="0" y="404825"/>
                </a:moveTo>
                <a:lnTo>
                  <a:pt x="76200" y="404825"/>
                </a:lnTo>
                <a:lnTo>
                  <a:pt x="76200" y="0"/>
                </a:lnTo>
                <a:lnTo>
                  <a:pt x="0" y="0"/>
                </a:lnTo>
                <a:lnTo>
                  <a:pt x="0" y="404825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7848600" y="1457629"/>
            <a:ext cx="76200" cy="1354620"/>
          </a:xfrm>
          <a:custGeom>
            <a:avLst/>
            <a:gdLst/>
            <a:ahLst/>
            <a:cxnLst/>
            <a:rect l="l" t="t" r="r" b="b"/>
            <a:pathLst>
              <a:path w="76200" h="1354620">
                <a:moveTo>
                  <a:pt x="0" y="1354620"/>
                </a:moveTo>
                <a:lnTo>
                  <a:pt x="76200" y="1354620"/>
                </a:lnTo>
                <a:lnTo>
                  <a:pt x="76200" y="0"/>
                </a:lnTo>
                <a:lnTo>
                  <a:pt x="0" y="0"/>
                </a:lnTo>
                <a:lnTo>
                  <a:pt x="0" y="135462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7848600" y="983449"/>
            <a:ext cx="76200" cy="1828800"/>
          </a:xfrm>
          <a:custGeom>
            <a:avLst/>
            <a:gdLst/>
            <a:ahLst/>
            <a:cxnLst/>
            <a:rect l="l" t="t" r="r" b="b"/>
            <a:pathLst>
              <a:path w="76200" h="1828800">
                <a:moveTo>
                  <a:pt x="0" y="0"/>
                </a:moveTo>
                <a:lnTo>
                  <a:pt x="76200" y="0"/>
                </a:lnTo>
                <a:lnTo>
                  <a:pt x="762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6553200" y="1885950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 h="0">
                <a:moveTo>
                  <a:pt x="0" y="0"/>
                </a:moveTo>
                <a:lnTo>
                  <a:pt x="698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7239001" y="184784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7315200" y="1200149"/>
            <a:ext cx="0" cy="565150"/>
          </a:xfrm>
          <a:custGeom>
            <a:avLst/>
            <a:gdLst/>
            <a:ahLst/>
            <a:cxnLst/>
            <a:rect l="l" t="t" r="r" b="b"/>
            <a:pathLst>
              <a:path w="0" h="565150">
                <a:moveTo>
                  <a:pt x="0" y="0"/>
                </a:moveTo>
                <a:lnTo>
                  <a:pt x="0" y="5651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7277105" y="17526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6936740" y="1408176"/>
            <a:ext cx="262890" cy="3771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0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772400" y="1828800"/>
            <a:ext cx="0" cy="279400"/>
          </a:xfrm>
          <a:custGeom>
            <a:avLst/>
            <a:gdLst/>
            <a:ahLst/>
            <a:cxnLst/>
            <a:rect l="l" t="t" r="r" b="b"/>
            <a:pathLst>
              <a:path w="0"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7734305" y="20955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6768465" y="1840373"/>
            <a:ext cx="939800" cy="3771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774065" algn="l"/>
              </a:tabLst>
            </a:pPr>
            <a:r>
              <a:rPr dirty="0" smtClean="0" sz="2400">
                <a:solidFill>
                  <a:srgbClr val="FFFFFF"/>
                </a:solidFill>
                <a:latin typeface="Times New Roman"/>
                <a:cs typeface="Times New Roman"/>
              </a:rPr>
              <a:t>bx	</a:t>
            </a:r>
            <a:r>
              <a:rPr dirty="0" smtClean="0" sz="240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4876800" y="3028950"/>
            <a:ext cx="0" cy="622300"/>
          </a:xfrm>
          <a:custGeom>
            <a:avLst/>
            <a:gdLst/>
            <a:ahLst/>
            <a:cxnLst/>
            <a:rect l="l" t="t" r="r" b="b"/>
            <a:pathLst>
              <a:path w="0" h="622300">
                <a:moveTo>
                  <a:pt x="0" y="0"/>
                </a:moveTo>
                <a:lnTo>
                  <a:pt x="0" y="6223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4838703" y="363855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4939665" y="3154822"/>
            <a:ext cx="330200" cy="3771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0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876800" y="405765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5257802" y="401954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5015865" y="3840623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0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4038600" y="3657600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 h="0">
                <a:moveTo>
                  <a:pt x="0" y="0"/>
                </a:moveTo>
                <a:lnTo>
                  <a:pt x="774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4800602" y="36194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 txBox="1"/>
          <p:nvPr/>
        </p:nvSpPr>
        <p:spPr>
          <a:xfrm>
            <a:off x="4253865" y="3383423"/>
            <a:ext cx="262890" cy="3771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0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383541" y="4094226"/>
            <a:ext cx="3032760" cy="2863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1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dirty="0" smtClean="0" sz="18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2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r>
              <a:rPr dirty="0" smtClean="0" sz="18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dirty="0" smtClean="0" sz="1800" spc="10" b="1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r>
              <a:rPr dirty="0" smtClean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ID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dirty="0" smtClean="0" sz="1800" spc="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+ty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4436274" y="3911206"/>
            <a:ext cx="66675" cy="70243"/>
          </a:xfrm>
          <a:custGeom>
            <a:avLst/>
            <a:gdLst/>
            <a:ahLst/>
            <a:cxnLst/>
            <a:rect l="l" t="t" r="r" b="b"/>
            <a:pathLst>
              <a:path w="66675" h="70243">
                <a:moveTo>
                  <a:pt x="0" y="0"/>
                </a:moveTo>
                <a:lnTo>
                  <a:pt x="66675" y="0"/>
                </a:lnTo>
                <a:lnTo>
                  <a:pt x="66675" y="70243"/>
                </a:lnTo>
                <a:lnTo>
                  <a:pt x="0" y="70243"/>
                </a:lnTo>
                <a:lnTo>
                  <a:pt x="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4436274" y="3911206"/>
            <a:ext cx="66675" cy="70243"/>
          </a:xfrm>
          <a:custGeom>
            <a:avLst/>
            <a:gdLst/>
            <a:ahLst/>
            <a:cxnLst/>
            <a:rect l="l" t="t" r="r" b="b"/>
            <a:pathLst>
              <a:path w="66675" h="70243">
                <a:moveTo>
                  <a:pt x="0" y="0"/>
                </a:moveTo>
                <a:lnTo>
                  <a:pt x="66675" y="0"/>
                </a:lnTo>
                <a:lnTo>
                  <a:pt x="66675" y="70243"/>
                </a:lnTo>
                <a:lnTo>
                  <a:pt x="0" y="7024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7832725" y="1388275"/>
            <a:ext cx="92075" cy="69354"/>
          </a:xfrm>
          <a:custGeom>
            <a:avLst/>
            <a:gdLst/>
            <a:ahLst/>
            <a:cxnLst/>
            <a:rect l="l" t="t" r="r" b="b"/>
            <a:pathLst>
              <a:path w="92075" h="69354">
                <a:moveTo>
                  <a:pt x="0" y="0"/>
                </a:moveTo>
                <a:lnTo>
                  <a:pt x="92075" y="0"/>
                </a:lnTo>
                <a:lnTo>
                  <a:pt x="92075" y="69354"/>
                </a:lnTo>
                <a:lnTo>
                  <a:pt x="0" y="69354"/>
                </a:lnTo>
                <a:lnTo>
                  <a:pt x="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7832725" y="1388275"/>
            <a:ext cx="92075" cy="69354"/>
          </a:xfrm>
          <a:custGeom>
            <a:avLst/>
            <a:gdLst/>
            <a:ahLst/>
            <a:cxnLst/>
            <a:rect l="l" t="t" r="r" b="b"/>
            <a:pathLst>
              <a:path w="92075" h="69354">
                <a:moveTo>
                  <a:pt x="0" y="0"/>
                </a:moveTo>
                <a:lnTo>
                  <a:pt x="92075" y="0"/>
                </a:lnTo>
                <a:lnTo>
                  <a:pt x="92075" y="69354"/>
                </a:lnTo>
                <a:lnTo>
                  <a:pt x="0" y="6935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964566" y="1485567"/>
            <a:ext cx="2372360" cy="7429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0">
              <a:lnSpc>
                <a:spcPct val="100000"/>
              </a:lnSpc>
            </a:pPr>
            <a:r>
              <a:rPr dirty="0" smtClean="0" sz="2400">
                <a:latin typeface="Times New Roman"/>
                <a:cs typeface="Times New Roman"/>
              </a:rPr>
              <a:t>int</a:t>
            </a:r>
            <a:r>
              <a:rPr dirty="0" smtClean="0" sz="2400" spc="-2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tx =</a:t>
            </a:r>
            <a:r>
              <a:rPr dirty="0" smtClean="0" sz="2400" spc="-1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</a:t>
            </a:r>
            <a:r>
              <a:rPr dirty="0" smtClean="0" sz="2400" spc="-10">
                <a:latin typeface="Times New Roman"/>
                <a:cs typeface="Times New Roman"/>
              </a:rPr>
              <a:t>r</a:t>
            </a:r>
            <a:r>
              <a:rPr dirty="0" smtClean="0" sz="2400" spc="-10">
                <a:latin typeface="Times New Roman"/>
                <a:cs typeface="Times New Roman"/>
              </a:rPr>
              <a:t>e</a:t>
            </a:r>
            <a:r>
              <a:rPr dirty="0" smtClean="0" sz="2400" spc="-10">
                <a:latin typeface="Times New Roman"/>
                <a:cs typeface="Times New Roman"/>
              </a:rPr>
              <a:t>a</a:t>
            </a:r>
            <a:r>
              <a:rPr dirty="0" smtClean="0" sz="2400" spc="0">
                <a:latin typeface="Times New Roman"/>
                <a:cs typeface="Times New Roman"/>
              </a:rPr>
              <a:t>d</a:t>
            </a:r>
            <a:r>
              <a:rPr dirty="0" smtClean="0" sz="2400" spc="-60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d</a:t>
            </a:r>
            <a:r>
              <a:rPr dirty="0" smtClean="0" sz="2400" spc="20">
                <a:latin typeface="Times New Roman"/>
                <a:cs typeface="Times New Roman"/>
              </a:rPr>
              <a:t>x</a:t>
            </a:r>
            <a:r>
              <a:rPr dirty="0" smtClean="0" sz="2400" spc="0">
                <a:latin typeface="Times New Roman"/>
                <a:cs typeface="Times New Roman"/>
              </a:rPr>
              <a:t>.x</a:t>
            </a:r>
            <a:r>
              <a:rPr dirty="0" smtClean="0" sz="2400" spc="0">
                <a:latin typeface="Times New Roman"/>
                <a:cs typeface="Times New Roman"/>
              </a:rPr>
              <a:t> int</a:t>
            </a:r>
            <a:r>
              <a:rPr dirty="0" smtClean="0" sz="2400" spc="-2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ty =</a:t>
            </a:r>
            <a:r>
              <a:rPr dirty="0" smtClean="0" sz="2400" spc="-1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</a:t>
            </a:r>
            <a:r>
              <a:rPr dirty="0" smtClean="0" sz="2400" spc="-10">
                <a:latin typeface="Times New Roman"/>
                <a:cs typeface="Times New Roman"/>
              </a:rPr>
              <a:t>r</a:t>
            </a:r>
            <a:r>
              <a:rPr dirty="0" smtClean="0" sz="2400" spc="-10">
                <a:latin typeface="Times New Roman"/>
                <a:cs typeface="Times New Roman"/>
              </a:rPr>
              <a:t>e</a:t>
            </a:r>
            <a:r>
              <a:rPr dirty="0" smtClean="0" sz="2400" spc="-10">
                <a:latin typeface="Times New Roman"/>
                <a:cs typeface="Times New Roman"/>
              </a:rPr>
              <a:t>a</a:t>
            </a:r>
            <a:r>
              <a:rPr dirty="0" smtClean="0" sz="2400" spc="0">
                <a:latin typeface="Times New Roman"/>
                <a:cs typeface="Times New Roman"/>
              </a:rPr>
              <a:t>d</a:t>
            </a:r>
            <a:r>
              <a:rPr dirty="0" smtClean="0" sz="2400" spc="-60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d</a:t>
            </a:r>
            <a:r>
              <a:rPr dirty="0" smtClean="0" sz="2400" spc="20">
                <a:latin typeface="Times New Roman"/>
                <a:cs typeface="Times New Roman"/>
              </a:rPr>
              <a:t>x</a:t>
            </a:r>
            <a:r>
              <a:rPr dirty="0" smtClean="0" sz="2400" spc="0">
                <a:latin typeface="Times New Roman"/>
                <a:cs typeface="Times New Roman"/>
              </a:rPr>
              <a:t>.y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400" spc="-10">
                <a:latin typeface="Times New Roman"/>
                <a:cs typeface="Times New Roman"/>
              </a:rPr>
              <a:t>4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964566" y="2217087"/>
            <a:ext cx="3646170" cy="3771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00" spc="-5">
                <a:latin typeface="Times New Roman"/>
                <a:cs typeface="Times New Roman"/>
              </a:rPr>
              <a:t>A</a:t>
            </a:r>
            <a:r>
              <a:rPr dirty="0" smtClean="0" sz="2400" spc="-10">
                <a:latin typeface="Times New Roman"/>
                <a:cs typeface="Times New Roman"/>
              </a:rPr>
              <a:t>cce</a:t>
            </a:r>
            <a:r>
              <a:rPr dirty="0" smtClean="0" sz="2400" spc="0">
                <a:latin typeface="Times New Roman"/>
                <a:cs typeface="Times New Roman"/>
              </a:rPr>
              <a:t>ssing</a:t>
            </a:r>
            <a:r>
              <a:rPr dirty="0" smtClean="0" sz="2400" spc="2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tile</a:t>
            </a:r>
            <a:r>
              <a:rPr dirty="0" smtClean="0" sz="2400" spc="-3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0 2D</a:t>
            </a:r>
            <a:r>
              <a:rPr dirty="0" smtClean="0" sz="2400" spc="-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ind</a:t>
            </a:r>
            <a:r>
              <a:rPr dirty="0" smtClean="0" sz="2400" spc="-10">
                <a:latin typeface="Times New Roman"/>
                <a:cs typeface="Times New Roman"/>
              </a:rPr>
              <a:t>e</a:t>
            </a:r>
            <a:r>
              <a:rPr dirty="0" smtClean="0" sz="2400" spc="20">
                <a:latin typeface="Times New Roman"/>
                <a:cs typeface="Times New Roman"/>
              </a:rPr>
              <a:t>x</a:t>
            </a:r>
            <a:r>
              <a:rPr dirty="0" smtClean="0" sz="2400" spc="0">
                <a:latin typeface="Times New Roman"/>
                <a:cs typeface="Times New Roman"/>
              </a:rPr>
              <a:t>in</a:t>
            </a:r>
            <a:r>
              <a:rPr dirty="0" smtClean="0" sz="2400" spc="-25">
                <a:latin typeface="Times New Roman"/>
                <a:cs typeface="Times New Roman"/>
              </a:rPr>
              <a:t>g</a:t>
            </a:r>
            <a:r>
              <a:rPr dirty="0" smtClean="0" sz="2400" spc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878966" y="2582847"/>
            <a:ext cx="1526540" cy="7429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00">
                <a:latin typeface="Times New Roman"/>
                <a:cs typeface="Times New Roman"/>
              </a:rPr>
              <a:t>M</a:t>
            </a:r>
            <a:r>
              <a:rPr dirty="0" smtClean="0" sz="2400" spc="15">
                <a:latin typeface="Times New Roman"/>
                <a:cs typeface="Times New Roman"/>
              </a:rPr>
              <a:t>[</a:t>
            </a:r>
            <a:r>
              <a:rPr dirty="0" smtClean="0" sz="2400" spc="5">
                <a:latin typeface="Times New Roman"/>
                <a:cs typeface="Times New Roman"/>
              </a:rPr>
              <a:t>R</a:t>
            </a:r>
            <a:r>
              <a:rPr dirty="0" smtClean="0" sz="2400" spc="0">
                <a:latin typeface="Times New Roman"/>
                <a:cs typeface="Times New Roman"/>
              </a:rPr>
              <a:t>o</a:t>
            </a:r>
            <a:r>
              <a:rPr dirty="0" smtClean="0" sz="2400" spc="-5">
                <a:latin typeface="Times New Roman"/>
                <a:cs typeface="Times New Roman"/>
              </a:rPr>
              <a:t>w</a:t>
            </a:r>
            <a:r>
              <a:rPr dirty="0" smtClean="0" sz="2400" spc="15">
                <a:latin typeface="Times New Roman"/>
                <a:cs typeface="Times New Roman"/>
              </a:rPr>
              <a:t>][</a:t>
            </a:r>
            <a:r>
              <a:rPr dirty="0" smtClean="0" sz="2400" spc="0">
                <a:latin typeface="Times New Roman"/>
                <a:cs typeface="Times New Roman"/>
              </a:rPr>
              <a:t>t</a:t>
            </a:r>
            <a:r>
              <a:rPr dirty="0" smtClean="0" sz="2400" spc="20">
                <a:latin typeface="Times New Roman"/>
                <a:cs typeface="Times New Roman"/>
              </a:rPr>
              <a:t>x</a:t>
            </a:r>
            <a:r>
              <a:rPr dirty="0" smtClean="0" sz="2400" spc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mtClean="0" sz="2400" spc="-5">
                <a:latin typeface="Times New Roman"/>
                <a:cs typeface="Times New Roman"/>
              </a:rPr>
              <a:t>N</a:t>
            </a:r>
            <a:r>
              <a:rPr dirty="0" smtClean="0" sz="2400" spc="15">
                <a:latin typeface="Times New Roman"/>
                <a:cs typeface="Times New Roman"/>
              </a:rPr>
              <a:t>[</a:t>
            </a:r>
            <a:r>
              <a:rPr dirty="0" smtClean="0" sz="2400" spc="0">
                <a:latin typeface="Times New Roman"/>
                <a:cs typeface="Times New Roman"/>
              </a:rPr>
              <a:t>t</a:t>
            </a:r>
            <a:r>
              <a:rPr dirty="0" smtClean="0" sz="2400" spc="-75">
                <a:latin typeface="Times New Roman"/>
                <a:cs typeface="Times New Roman"/>
              </a:rPr>
              <a:t>y</a:t>
            </a:r>
            <a:r>
              <a:rPr dirty="0" smtClean="0" sz="2400" spc="15">
                <a:latin typeface="Times New Roman"/>
                <a:cs typeface="Times New Roman"/>
              </a:rPr>
              <a:t>][</a:t>
            </a:r>
            <a:r>
              <a:rPr dirty="0" smtClean="0" sz="2400" spc="5">
                <a:latin typeface="Times New Roman"/>
                <a:cs typeface="Times New Roman"/>
              </a:rPr>
              <a:t>C</a:t>
            </a:r>
            <a:r>
              <a:rPr dirty="0" smtClean="0" sz="2400" spc="0">
                <a:latin typeface="Times New Roman"/>
                <a:cs typeface="Times New Roman"/>
              </a:rPr>
              <a:t>ol]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8425" y="2755099"/>
            <a:ext cx="2438400" cy="1864525"/>
          </a:xfrm>
          <a:custGeom>
            <a:avLst/>
            <a:gdLst/>
            <a:ahLst/>
            <a:cxnLst/>
            <a:rect l="l" t="t" r="r" b="b"/>
            <a:pathLst>
              <a:path w="2438400" h="1864525">
                <a:moveTo>
                  <a:pt x="0" y="0"/>
                </a:moveTo>
                <a:lnTo>
                  <a:pt x="2438400" y="0"/>
                </a:lnTo>
                <a:lnTo>
                  <a:pt x="2438400" y="1864525"/>
                </a:lnTo>
                <a:lnTo>
                  <a:pt x="0" y="1864525"/>
                </a:lnTo>
                <a:lnTo>
                  <a:pt x="0" y="0"/>
                </a:lnTo>
                <a:close/>
              </a:path>
            </a:pathLst>
          </a:custGeom>
          <a:solidFill>
            <a:srgbClr val="99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908425" y="2755099"/>
            <a:ext cx="2438400" cy="1864525"/>
          </a:xfrm>
          <a:custGeom>
            <a:avLst/>
            <a:gdLst/>
            <a:ahLst/>
            <a:cxnLst/>
            <a:rect l="l" t="t" r="r" b="b"/>
            <a:pathLst>
              <a:path w="2438400" h="1864525">
                <a:moveTo>
                  <a:pt x="0" y="0"/>
                </a:moveTo>
                <a:lnTo>
                  <a:pt x="2438400" y="0"/>
                </a:lnTo>
                <a:lnTo>
                  <a:pt x="2438400" y="1864525"/>
                </a:lnTo>
                <a:lnTo>
                  <a:pt x="0" y="18645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987166" y="2797778"/>
            <a:ext cx="152400" cy="1943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46625" y="3419475"/>
            <a:ext cx="820737" cy="423862"/>
          </a:xfrm>
          <a:custGeom>
            <a:avLst/>
            <a:gdLst/>
            <a:ahLst/>
            <a:cxnLst/>
            <a:rect l="l" t="t" r="r" b="b"/>
            <a:pathLst>
              <a:path w="820737" h="423862">
                <a:moveTo>
                  <a:pt x="0" y="423862"/>
                </a:moveTo>
                <a:lnTo>
                  <a:pt x="820737" y="423862"/>
                </a:lnTo>
                <a:lnTo>
                  <a:pt x="820737" y="0"/>
                </a:lnTo>
                <a:lnTo>
                  <a:pt x="0" y="0"/>
                </a:lnTo>
                <a:lnTo>
                  <a:pt x="0" y="42386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746625" y="3902862"/>
            <a:ext cx="820737" cy="113118"/>
          </a:xfrm>
          <a:custGeom>
            <a:avLst/>
            <a:gdLst/>
            <a:ahLst/>
            <a:cxnLst/>
            <a:rect l="l" t="t" r="r" b="b"/>
            <a:pathLst>
              <a:path w="820737" h="113118">
                <a:moveTo>
                  <a:pt x="0" y="113118"/>
                </a:moveTo>
                <a:lnTo>
                  <a:pt x="820737" y="113118"/>
                </a:lnTo>
                <a:lnTo>
                  <a:pt x="820737" y="0"/>
                </a:lnTo>
                <a:lnTo>
                  <a:pt x="0" y="0"/>
                </a:lnTo>
                <a:lnTo>
                  <a:pt x="0" y="113118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746625" y="3419475"/>
            <a:ext cx="820737" cy="596506"/>
          </a:xfrm>
          <a:custGeom>
            <a:avLst/>
            <a:gdLst/>
            <a:ahLst/>
            <a:cxnLst/>
            <a:rect l="l" t="t" r="r" b="b"/>
            <a:pathLst>
              <a:path w="820737" h="596506">
                <a:moveTo>
                  <a:pt x="0" y="0"/>
                </a:moveTo>
                <a:lnTo>
                  <a:pt x="820737" y="0"/>
                </a:lnTo>
                <a:lnTo>
                  <a:pt x="820737" y="596506"/>
                </a:lnTo>
                <a:lnTo>
                  <a:pt x="0" y="59650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7794625" y="904874"/>
            <a:ext cx="1219200" cy="1828800"/>
          </a:xfrm>
          <a:custGeom>
            <a:avLst/>
            <a:gdLst/>
            <a:ahLst/>
            <a:cxnLst/>
            <a:rect l="l" t="t" r="r" b="b"/>
            <a:pathLst>
              <a:path w="1219200" h="1828800">
                <a:moveTo>
                  <a:pt x="0" y="1828800"/>
                </a:moveTo>
                <a:lnTo>
                  <a:pt x="1219200" y="1828800"/>
                </a:lnTo>
                <a:lnTo>
                  <a:pt x="12192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solidFill>
            <a:srgbClr val="99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423025" y="904874"/>
            <a:ext cx="1295400" cy="1828800"/>
          </a:xfrm>
          <a:custGeom>
            <a:avLst/>
            <a:gdLst/>
            <a:ahLst/>
            <a:cxnLst/>
            <a:rect l="l" t="t" r="r" b="b"/>
            <a:pathLst>
              <a:path w="1295400" h="1828800">
                <a:moveTo>
                  <a:pt x="0" y="1828800"/>
                </a:moveTo>
                <a:lnTo>
                  <a:pt x="1295400" y="1828800"/>
                </a:lnTo>
                <a:lnTo>
                  <a:pt x="12954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solidFill>
            <a:srgbClr val="99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423025" y="904874"/>
            <a:ext cx="2590800" cy="18288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0" y="0"/>
                </a:moveTo>
                <a:lnTo>
                  <a:pt x="2590800" y="0"/>
                </a:lnTo>
                <a:lnTo>
                  <a:pt x="2590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501766" y="947546"/>
            <a:ext cx="135890" cy="1943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94625" y="1565668"/>
            <a:ext cx="280987" cy="628650"/>
          </a:xfrm>
          <a:custGeom>
            <a:avLst/>
            <a:gdLst/>
            <a:ahLst/>
            <a:cxnLst/>
            <a:rect l="l" t="t" r="r" b="b"/>
            <a:pathLst>
              <a:path w="280987" h="628650">
                <a:moveTo>
                  <a:pt x="0" y="628650"/>
                </a:moveTo>
                <a:lnTo>
                  <a:pt x="280987" y="628650"/>
                </a:lnTo>
                <a:lnTo>
                  <a:pt x="280987" y="0"/>
                </a:lnTo>
                <a:lnTo>
                  <a:pt x="0" y="0"/>
                </a:lnTo>
                <a:lnTo>
                  <a:pt x="0" y="62865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7261225" y="1565668"/>
            <a:ext cx="457200" cy="628650"/>
          </a:xfrm>
          <a:custGeom>
            <a:avLst/>
            <a:gdLst/>
            <a:ahLst/>
            <a:cxnLst/>
            <a:rect l="l" t="t" r="r" b="b"/>
            <a:pathLst>
              <a:path w="457200" h="628650">
                <a:moveTo>
                  <a:pt x="0" y="628650"/>
                </a:moveTo>
                <a:lnTo>
                  <a:pt x="457200" y="628650"/>
                </a:lnTo>
                <a:lnTo>
                  <a:pt x="457200" y="0"/>
                </a:lnTo>
                <a:lnTo>
                  <a:pt x="0" y="0"/>
                </a:lnTo>
                <a:lnTo>
                  <a:pt x="0" y="62865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7261225" y="1533524"/>
            <a:ext cx="814387" cy="660793"/>
          </a:xfrm>
          <a:custGeom>
            <a:avLst/>
            <a:gdLst/>
            <a:ahLst/>
            <a:cxnLst/>
            <a:rect l="l" t="t" r="r" b="b"/>
            <a:pathLst>
              <a:path w="814387" h="660793">
                <a:moveTo>
                  <a:pt x="0" y="0"/>
                </a:moveTo>
                <a:lnTo>
                  <a:pt x="814387" y="0"/>
                </a:lnTo>
                <a:lnTo>
                  <a:pt x="814387" y="660793"/>
                </a:lnTo>
                <a:lnTo>
                  <a:pt x="0" y="66079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423025" y="2758681"/>
            <a:ext cx="2590800" cy="1860943"/>
          </a:xfrm>
          <a:custGeom>
            <a:avLst/>
            <a:gdLst/>
            <a:ahLst/>
            <a:cxnLst/>
            <a:rect l="l" t="t" r="r" b="b"/>
            <a:pathLst>
              <a:path w="2590800" h="1860943">
                <a:moveTo>
                  <a:pt x="0" y="0"/>
                </a:moveTo>
                <a:lnTo>
                  <a:pt x="2590800" y="0"/>
                </a:lnTo>
                <a:lnTo>
                  <a:pt x="2590800" y="1860943"/>
                </a:lnTo>
                <a:lnTo>
                  <a:pt x="0" y="1860943"/>
                </a:lnTo>
                <a:lnTo>
                  <a:pt x="0" y="0"/>
                </a:lnTo>
                <a:close/>
              </a:path>
            </a:pathLst>
          </a:custGeom>
          <a:solidFill>
            <a:srgbClr val="99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423025" y="2758681"/>
            <a:ext cx="2590800" cy="1860943"/>
          </a:xfrm>
          <a:custGeom>
            <a:avLst/>
            <a:gdLst/>
            <a:ahLst/>
            <a:cxnLst/>
            <a:rect l="l" t="t" r="r" b="b"/>
            <a:pathLst>
              <a:path w="2590800" h="1860943">
                <a:moveTo>
                  <a:pt x="0" y="0"/>
                </a:moveTo>
                <a:lnTo>
                  <a:pt x="2590800" y="0"/>
                </a:lnTo>
                <a:lnTo>
                  <a:pt x="2590800" y="1860943"/>
                </a:lnTo>
                <a:lnTo>
                  <a:pt x="0" y="186094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501766" y="2801349"/>
            <a:ext cx="127635" cy="1943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51700" y="3399231"/>
            <a:ext cx="823912" cy="616750"/>
          </a:xfrm>
          <a:custGeom>
            <a:avLst/>
            <a:gdLst/>
            <a:ahLst/>
            <a:cxnLst/>
            <a:rect l="l" t="t" r="r" b="b"/>
            <a:pathLst>
              <a:path w="823912" h="616750">
                <a:moveTo>
                  <a:pt x="0" y="0"/>
                </a:moveTo>
                <a:lnTo>
                  <a:pt x="823912" y="0"/>
                </a:lnTo>
                <a:lnTo>
                  <a:pt x="823912" y="616750"/>
                </a:lnTo>
                <a:lnTo>
                  <a:pt x="0" y="61675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251700" y="3399231"/>
            <a:ext cx="823912" cy="616750"/>
          </a:xfrm>
          <a:custGeom>
            <a:avLst/>
            <a:gdLst/>
            <a:ahLst/>
            <a:cxnLst/>
            <a:rect l="l" t="t" r="r" b="b"/>
            <a:pathLst>
              <a:path w="823912" h="616750">
                <a:moveTo>
                  <a:pt x="0" y="0"/>
                </a:moveTo>
                <a:lnTo>
                  <a:pt x="823912" y="0"/>
                </a:lnTo>
                <a:lnTo>
                  <a:pt x="823912" y="616750"/>
                </a:lnTo>
                <a:lnTo>
                  <a:pt x="0" y="6167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330440" y="3478481"/>
            <a:ext cx="398145" cy="1847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13888" sz="1800" spc="-15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baseline="13888" sz="1800" spc="15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800" spc="-1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800" spc="-1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800" spc="-5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51701" y="2705100"/>
            <a:ext cx="0" cy="686993"/>
          </a:xfrm>
          <a:custGeom>
            <a:avLst/>
            <a:gdLst/>
            <a:ahLst/>
            <a:cxnLst/>
            <a:rect l="l" t="t" r="r" b="b"/>
            <a:pathLst>
              <a:path w="0" h="686993">
                <a:moveTo>
                  <a:pt x="0" y="0"/>
                </a:moveTo>
                <a:lnTo>
                  <a:pt x="0" y="686993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8069264" y="2712243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318251" y="3405187"/>
            <a:ext cx="933450" cy="0"/>
          </a:xfrm>
          <a:custGeom>
            <a:avLst/>
            <a:gdLst/>
            <a:ahLst/>
            <a:cxnLst/>
            <a:rect l="l" t="t" r="r" b="b"/>
            <a:pathLst>
              <a:path w="933450" h="0">
                <a:moveTo>
                  <a:pt x="0" y="0"/>
                </a:moveTo>
                <a:lnTo>
                  <a:pt x="933450" y="0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318251" y="4011216"/>
            <a:ext cx="933450" cy="1193"/>
          </a:xfrm>
          <a:custGeom>
            <a:avLst/>
            <a:gdLst/>
            <a:ahLst/>
            <a:cxnLst/>
            <a:rect l="l" t="t" r="r" b="b"/>
            <a:pathLst>
              <a:path w="933450" h="1193">
                <a:moveTo>
                  <a:pt x="0" y="0"/>
                </a:moveTo>
                <a:lnTo>
                  <a:pt x="933450" y="1193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7757319" y="2733674"/>
            <a:ext cx="0" cy="1127525"/>
          </a:xfrm>
          <a:custGeom>
            <a:avLst/>
            <a:gdLst/>
            <a:ahLst/>
            <a:cxnLst/>
            <a:rect l="l" t="t" r="r" b="b"/>
            <a:pathLst>
              <a:path w="0" h="1127525">
                <a:moveTo>
                  <a:pt x="0" y="0"/>
                </a:moveTo>
                <a:lnTo>
                  <a:pt x="0" y="1127525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7702551" y="2684858"/>
            <a:ext cx="0" cy="1170381"/>
          </a:xfrm>
          <a:custGeom>
            <a:avLst/>
            <a:gdLst/>
            <a:ahLst/>
            <a:cxnLst/>
            <a:rect l="l" t="t" r="r" b="b"/>
            <a:pathLst>
              <a:path w="0" h="1170381">
                <a:moveTo>
                  <a:pt x="0" y="0"/>
                </a:moveTo>
                <a:lnTo>
                  <a:pt x="0" y="1170381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5487989" y="3394472"/>
            <a:ext cx="0" cy="448864"/>
          </a:xfrm>
          <a:custGeom>
            <a:avLst/>
            <a:gdLst/>
            <a:ahLst/>
            <a:cxnLst/>
            <a:rect l="l" t="t" r="r" b="b"/>
            <a:pathLst>
              <a:path w="0" h="448864">
                <a:moveTo>
                  <a:pt x="0" y="0"/>
                </a:moveTo>
                <a:lnTo>
                  <a:pt x="0" y="448864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487989" y="3902862"/>
            <a:ext cx="0" cy="108360"/>
          </a:xfrm>
          <a:custGeom>
            <a:avLst/>
            <a:gdLst/>
            <a:ahLst/>
            <a:cxnLst/>
            <a:rect l="l" t="t" r="r" b="b"/>
            <a:pathLst>
              <a:path w="0" h="108360">
                <a:moveTo>
                  <a:pt x="0" y="0"/>
                </a:moveTo>
                <a:lnTo>
                  <a:pt x="0" y="108360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7794625" y="2062756"/>
            <a:ext cx="274638" cy="0"/>
          </a:xfrm>
          <a:custGeom>
            <a:avLst/>
            <a:gdLst/>
            <a:ahLst/>
            <a:cxnLst/>
            <a:rect l="l" t="t" r="r" b="b"/>
            <a:pathLst>
              <a:path w="274638" h="0">
                <a:moveTo>
                  <a:pt x="0" y="0"/>
                </a:moveTo>
                <a:lnTo>
                  <a:pt x="274638" y="0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251700" y="2062756"/>
            <a:ext cx="466723" cy="0"/>
          </a:xfrm>
          <a:custGeom>
            <a:avLst/>
            <a:gdLst/>
            <a:ahLst/>
            <a:cxnLst/>
            <a:rect l="l" t="t" r="r" b="b"/>
            <a:pathLst>
              <a:path w="466723" h="0">
                <a:moveTo>
                  <a:pt x="0" y="0"/>
                </a:moveTo>
                <a:lnTo>
                  <a:pt x="466723" y="0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8785384" y="2815033"/>
            <a:ext cx="4445" cy="1779193"/>
          </a:xfrm>
          <a:custGeom>
            <a:avLst/>
            <a:gdLst/>
            <a:ahLst/>
            <a:cxnLst/>
            <a:rect l="l" t="t" r="r" b="b"/>
            <a:pathLst>
              <a:path w="4445" h="1779193">
                <a:moveTo>
                  <a:pt x="0" y="0"/>
                </a:moveTo>
                <a:lnTo>
                  <a:pt x="4445" y="177919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8751702" y="4581432"/>
            <a:ext cx="76200" cy="76288"/>
          </a:xfrm>
          <a:custGeom>
            <a:avLst/>
            <a:gdLst/>
            <a:ahLst/>
            <a:cxnLst/>
            <a:rect l="l" t="t" r="r" b="b"/>
            <a:pathLst>
              <a:path w="76200" h="76288">
                <a:moveTo>
                  <a:pt x="76200" y="0"/>
                </a:moveTo>
                <a:lnTo>
                  <a:pt x="0" y="190"/>
                </a:lnTo>
                <a:lnTo>
                  <a:pt x="38290" y="76288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8747319" y="2751529"/>
            <a:ext cx="76200" cy="76301"/>
          </a:xfrm>
          <a:custGeom>
            <a:avLst/>
            <a:gdLst/>
            <a:ahLst/>
            <a:cxnLst/>
            <a:rect l="l" t="t" r="r" b="b"/>
            <a:pathLst>
              <a:path w="76200" h="76301">
                <a:moveTo>
                  <a:pt x="37909" y="0"/>
                </a:moveTo>
                <a:lnTo>
                  <a:pt x="0" y="76301"/>
                </a:lnTo>
                <a:lnTo>
                  <a:pt x="76200" y="76111"/>
                </a:lnTo>
                <a:lnTo>
                  <a:pt x="379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410326" y="4562475"/>
            <a:ext cx="2540000" cy="0"/>
          </a:xfrm>
          <a:custGeom>
            <a:avLst/>
            <a:gdLst/>
            <a:ahLst/>
            <a:cxnLst/>
            <a:rect l="l" t="t" r="r" b="b"/>
            <a:pathLst>
              <a:path w="2540000" h="0">
                <a:moveTo>
                  <a:pt x="25400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346823" y="45243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937623" y="452437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8188979" y="3460350"/>
            <a:ext cx="5041" cy="489750"/>
          </a:xfrm>
          <a:custGeom>
            <a:avLst/>
            <a:gdLst/>
            <a:ahLst/>
            <a:cxnLst/>
            <a:rect l="l" t="t" r="r" b="b"/>
            <a:pathLst>
              <a:path w="5041" h="489750">
                <a:moveTo>
                  <a:pt x="0" y="0"/>
                </a:moveTo>
                <a:lnTo>
                  <a:pt x="5041" y="489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8155792" y="3937011"/>
            <a:ext cx="76200" cy="76581"/>
          </a:xfrm>
          <a:custGeom>
            <a:avLst/>
            <a:gdLst/>
            <a:ahLst/>
            <a:cxnLst/>
            <a:rect l="l" t="t" r="r" b="b"/>
            <a:pathLst>
              <a:path w="76200" h="76580">
                <a:moveTo>
                  <a:pt x="76200" y="0"/>
                </a:moveTo>
                <a:lnTo>
                  <a:pt x="0" y="774"/>
                </a:lnTo>
                <a:lnTo>
                  <a:pt x="38887" y="76581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8151016" y="3396850"/>
            <a:ext cx="76200" cy="76593"/>
          </a:xfrm>
          <a:custGeom>
            <a:avLst/>
            <a:gdLst/>
            <a:ahLst/>
            <a:cxnLst/>
            <a:rect l="l" t="t" r="r" b="b"/>
            <a:pathLst>
              <a:path w="76200" h="76593">
                <a:moveTo>
                  <a:pt x="37312" y="0"/>
                </a:moveTo>
                <a:lnTo>
                  <a:pt x="0" y="76593"/>
                </a:lnTo>
                <a:lnTo>
                  <a:pt x="76200" y="75806"/>
                </a:lnTo>
                <a:lnTo>
                  <a:pt x="37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309645" y="4107431"/>
            <a:ext cx="696912" cy="4025"/>
          </a:xfrm>
          <a:custGeom>
            <a:avLst/>
            <a:gdLst/>
            <a:ahLst/>
            <a:cxnLst/>
            <a:rect l="l" t="t" r="r" b="b"/>
            <a:pathLst>
              <a:path w="696912" h="4025">
                <a:moveTo>
                  <a:pt x="0" y="4025"/>
                </a:moveTo>
                <a:lnTo>
                  <a:pt x="6969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993639" y="4069398"/>
            <a:ext cx="76415" cy="76200"/>
          </a:xfrm>
          <a:custGeom>
            <a:avLst/>
            <a:gdLst/>
            <a:ahLst/>
            <a:cxnLst/>
            <a:rect l="l" t="t" r="r" b="b"/>
            <a:pathLst>
              <a:path w="76415" h="76200">
                <a:moveTo>
                  <a:pt x="0" y="0"/>
                </a:moveTo>
                <a:lnTo>
                  <a:pt x="431" y="76200"/>
                </a:lnTo>
                <a:lnTo>
                  <a:pt x="76415" y="376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7246149" y="4073279"/>
            <a:ext cx="76415" cy="76200"/>
          </a:xfrm>
          <a:custGeom>
            <a:avLst/>
            <a:gdLst/>
            <a:ahLst/>
            <a:cxnLst/>
            <a:rect l="l" t="t" r="r" b="b"/>
            <a:pathLst>
              <a:path w="76415" h="76200">
                <a:moveTo>
                  <a:pt x="75971" y="0"/>
                </a:moveTo>
                <a:lnTo>
                  <a:pt x="0" y="38544"/>
                </a:lnTo>
                <a:lnTo>
                  <a:pt x="76415" y="76199"/>
                </a:lnTo>
                <a:lnTo>
                  <a:pt x="759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7272180" y="4160234"/>
            <a:ext cx="767080" cy="1498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_W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38850" y="4403117"/>
            <a:ext cx="435609" cy="1498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268772" y="4411456"/>
            <a:ext cx="436245" cy="1498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10918" y="4105050"/>
            <a:ext cx="696912" cy="4025"/>
          </a:xfrm>
          <a:custGeom>
            <a:avLst/>
            <a:gdLst/>
            <a:ahLst/>
            <a:cxnLst/>
            <a:rect l="l" t="t" r="r" b="b"/>
            <a:pathLst>
              <a:path w="696912" h="4025">
                <a:moveTo>
                  <a:pt x="0" y="4025"/>
                </a:moveTo>
                <a:lnTo>
                  <a:pt x="6969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5494915" y="4067017"/>
            <a:ext cx="76415" cy="76200"/>
          </a:xfrm>
          <a:custGeom>
            <a:avLst/>
            <a:gdLst/>
            <a:ahLst/>
            <a:cxnLst/>
            <a:rect l="l" t="t" r="r" b="b"/>
            <a:pathLst>
              <a:path w="76415" h="76200">
                <a:moveTo>
                  <a:pt x="0" y="0"/>
                </a:moveTo>
                <a:lnTo>
                  <a:pt x="431" y="76200"/>
                </a:lnTo>
                <a:lnTo>
                  <a:pt x="76415" y="376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747424" y="4070898"/>
            <a:ext cx="76415" cy="76200"/>
          </a:xfrm>
          <a:custGeom>
            <a:avLst/>
            <a:gdLst/>
            <a:ahLst/>
            <a:cxnLst/>
            <a:rect l="l" t="t" r="r" b="b"/>
            <a:pathLst>
              <a:path w="76415" h="76200">
                <a:moveTo>
                  <a:pt x="75971" y="0"/>
                </a:moveTo>
                <a:lnTo>
                  <a:pt x="0" y="38544"/>
                </a:lnTo>
                <a:lnTo>
                  <a:pt x="76415" y="76199"/>
                </a:lnTo>
                <a:lnTo>
                  <a:pt x="759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971925" y="4105644"/>
            <a:ext cx="695325" cy="4025"/>
          </a:xfrm>
          <a:custGeom>
            <a:avLst/>
            <a:gdLst/>
            <a:ahLst/>
            <a:cxnLst/>
            <a:rect l="l" t="t" r="r" b="b"/>
            <a:pathLst>
              <a:path w="695325" h="4025">
                <a:moveTo>
                  <a:pt x="0" y="4025"/>
                </a:moveTo>
                <a:lnTo>
                  <a:pt x="6953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4654332" y="4067612"/>
            <a:ext cx="76415" cy="76200"/>
          </a:xfrm>
          <a:custGeom>
            <a:avLst/>
            <a:gdLst/>
            <a:ahLst/>
            <a:cxnLst/>
            <a:rect l="l" t="t" r="r" b="b"/>
            <a:pathLst>
              <a:path w="76415" h="76200">
                <a:moveTo>
                  <a:pt x="0" y="0"/>
                </a:moveTo>
                <a:lnTo>
                  <a:pt x="431" y="76200"/>
                </a:lnTo>
                <a:lnTo>
                  <a:pt x="76415" y="376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3908431" y="4071492"/>
            <a:ext cx="76415" cy="76200"/>
          </a:xfrm>
          <a:custGeom>
            <a:avLst/>
            <a:gdLst/>
            <a:ahLst/>
            <a:cxnLst/>
            <a:rect l="l" t="t" r="r" b="b"/>
            <a:pathLst>
              <a:path w="76415" h="76200">
                <a:moveTo>
                  <a:pt x="75971" y="0"/>
                </a:moveTo>
                <a:lnTo>
                  <a:pt x="0" y="38544"/>
                </a:lnTo>
                <a:lnTo>
                  <a:pt x="76415" y="76199"/>
                </a:lnTo>
                <a:lnTo>
                  <a:pt x="759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4120991" y="4157852"/>
            <a:ext cx="1605280" cy="1498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_W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mtClean="0" sz="900" spc="7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_W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122304" y="1629168"/>
            <a:ext cx="5041" cy="489750"/>
          </a:xfrm>
          <a:custGeom>
            <a:avLst/>
            <a:gdLst/>
            <a:ahLst/>
            <a:cxnLst/>
            <a:rect l="l" t="t" r="r" b="b"/>
            <a:pathLst>
              <a:path w="5041" h="489750">
                <a:moveTo>
                  <a:pt x="0" y="0"/>
                </a:moveTo>
                <a:lnTo>
                  <a:pt x="5041" y="489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8089117" y="2105828"/>
            <a:ext cx="76200" cy="76581"/>
          </a:xfrm>
          <a:custGeom>
            <a:avLst/>
            <a:gdLst/>
            <a:ahLst/>
            <a:cxnLst/>
            <a:rect l="l" t="t" r="r" b="b"/>
            <a:pathLst>
              <a:path w="76200" h="76581">
                <a:moveTo>
                  <a:pt x="76200" y="0"/>
                </a:moveTo>
                <a:lnTo>
                  <a:pt x="0" y="774"/>
                </a:lnTo>
                <a:lnTo>
                  <a:pt x="38887" y="76581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8084341" y="1565668"/>
            <a:ext cx="76200" cy="76593"/>
          </a:xfrm>
          <a:custGeom>
            <a:avLst/>
            <a:gdLst/>
            <a:ahLst/>
            <a:cxnLst/>
            <a:rect l="l" t="t" r="r" b="b"/>
            <a:pathLst>
              <a:path w="76200" h="76593">
                <a:moveTo>
                  <a:pt x="37312" y="0"/>
                </a:moveTo>
                <a:lnTo>
                  <a:pt x="0" y="76593"/>
                </a:lnTo>
                <a:lnTo>
                  <a:pt x="76200" y="75806"/>
                </a:lnTo>
                <a:lnTo>
                  <a:pt x="37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8117541" y="998136"/>
            <a:ext cx="5041" cy="490943"/>
          </a:xfrm>
          <a:custGeom>
            <a:avLst/>
            <a:gdLst/>
            <a:ahLst/>
            <a:cxnLst/>
            <a:rect l="l" t="t" r="r" b="b"/>
            <a:pathLst>
              <a:path w="5041" h="490943">
                <a:moveTo>
                  <a:pt x="0" y="0"/>
                </a:moveTo>
                <a:lnTo>
                  <a:pt x="5041" y="49094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8084356" y="1475987"/>
            <a:ext cx="76200" cy="76580"/>
          </a:xfrm>
          <a:custGeom>
            <a:avLst/>
            <a:gdLst/>
            <a:ahLst/>
            <a:cxnLst/>
            <a:rect l="l" t="t" r="r" b="b"/>
            <a:pathLst>
              <a:path w="76200" h="76580">
                <a:moveTo>
                  <a:pt x="76200" y="0"/>
                </a:moveTo>
                <a:lnTo>
                  <a:pt x="0" y="774"/>
                </a:lnTo>
                <a:lnTo>
                  <a:pt x="38887" y="76581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8079575" y="934634"/>
            <a:ext cx="76200" cy="76593"/>
          </a:xfrm>
          <a:custGeom>
            <a:avLst/>
            <a:gdLst/>
            <a:ahLst/>
            <a:cxnLst/>
            <a:rect l="l" t="t" r="r" b="b"/>
            <a:pathLst>
              <a:path w="76200" h="76593">
                <a:moveTo>
                  <a:pt x="37312" y="0"/>
                </a:moveTo>
                <a:lnTo>
                  <a:pt x="0" y="76593"/>
                </a:lnTo>
                <a:lnTo>
                  <a:pt x="76200" y="75806"/>
                </a:lnTo>
                <a:lnTo>
                  <a:pt x="37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7702550" y="3881430"/>
            <a:ext cx="55562" cy="0"/>
          </a:xfrm>
          <a:custGeom>
            <a:avLst/>
            <a:gdLst/>
            <a:ahLst/>
            <a:cxnLst/>
            <a:rect l="l" t="t" r="r" b="b"/>
            <a:pathLst>
              <a:path w="55562" h="0">
                <a:moveTo>
                  <a:pt x="0" y="0"/>
                </a:moveTo>
                <a:lnTo>
                  <a:pt x="55562" y="0"/>
                </a:lnTo>
              </a:path>
            </a:pathLst>
          </a:custGeom>
          <a:ln w="41744">
            <a:solidFill>
              <a:srgbClr val="FF66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7702550" y="3861193"/>
            <a:ext cx="55562" cy="40474"/>
          </a:xfrm>
          <a:custGeom>
            <a:avLst/>
            <a:gdLst/>
            <a:ahLst/>
            <a:cxnLst/>
            <a:rect l="l" t="t" r="r" b="b"/>
            <a:pathLst>
              <a:path w="55562" h="40474">
                <a:moveTo>
                  <a:pt x="0" y="0"/>
                </a:moveTo>
                <a:lnTo>
                  <a:pt x="55562" y="0"/>
                </a:lnTo>
                <a:lnTo>
                  <a:pt x="55562" y="40474"/>
                </a:lnTo>
                <a:lnTo>
                  <a:pt x="0" y="4047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6305551" y="3861197"/>
            <a:ext cx="1379537" cy="0"/>
          </a:xfrm>
          <a:custGeom>
            <a:avLst/>
            <a:gdLst/>
            <a:ahLst/>
            <a:cxnLst/>
            <a:rect l="l" t="t" r="r" b="b"/>
            <a:pathLst>
              <a:path w="1379537" h="0">
                <a:moveTo>
                  <a:pt x="0" y="0"/>
                </a:moveTo>
                <a:lnTo>
                  <a:pt x="1379537" y="0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6305551" y="3901678"/>
            <a:ext cx="1379537" cy="0"/>
          </a:xfrm>
          <a:custGeom>
            <a:avLst/>
            <a:gdLst/>
            <a:ahLst/>
            <a:cxnLst/>
            <a:rect l="l" t="t" r="r" b="b"/>
            <a:pathLst>
              <a:path w="1379537" h="0">
                <a:moveTo>
                  <a:pt x="0" y="0"/>
                </a:moveTo>
                <a:lnTo>
                  <a:pt x="1379537" y="0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3971926" y="4558991"/>
            <a:ext cx="2300287" cy="3390"/>
          </a:xfrm>
          <a:custGeom>
            <a:avLst/>
            <a:gdLst/>
            <a:ahLst/>
            <a:cxnLst/>
            <a:rect l="l" t="t" r="r" b="b"/>
            <a:pathLst>
              <a:path w="2300287" h="3390">
                <a:moveTo>
                  <a:pt x="0" y="3390"/>
                </a:moveTo>
                <a:lnTo>
                  <a:pt x="23002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6259459" y="4520911"/>
            <a:ext cx="76250" cy="76200"/>
          </a:xfrm>
          <a:custGeom>
            <a:avLst/>
            <a:gdLst/>
            <a:ahLst/>
            <a:cxnLst/>
            <a:rect l="l" t="t" r="r" b="b"/>
            <a:pathLst>
              <a:path w="76250" h="76200">
                <a:moveTo>
                  <a:pt x="0" y="0"/>
                </a:moveTo>
                <a:lnTo>
                  <a:pt x="114" y="76199"/>
                </a:lnTo>
                <a:lnTo>
                  <a:pt x="76250" y="379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3908419" y="4524259"/>
            <a:ext cx="76263" cy="76200"/>
          </a:xfrm>
          <a:custGeom>
            <a:avLst/>
            <a:gdLst/>
            <a:ahLst/>
            <a:cxnLst/>
            <a:rect l="l" t="t" r="r" b="b"/>
            <a:pathLst>
              <a:path w="76263" h="76200">
                <a:moveTo>
                  <a:pt x="76149" y="0"/>
                </a:moveTo>
                <a:lnTo>
                  <a:pt x="0" y="38214"/>
                </a:lnTo>
                <a:lnTo>
                  <a:pt x="76263" y="76199"/>
                </a:lnTo>
                <a:lnTo>
                  <a:pt x="761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8782163" y="968374"/>
            <a:ext cx="2946" cy="1682750"/>
          </a:xfrm>
          <a:custGeom>
            <a:avLst/>
            <a:gdLst/>
            <a:ahLst/>
            <a:cxnLst/>
            <a:rect l="l" t="t" r="r" b="b"/>
            <a:pathLst>
              <a:path w="2946" h="1682750">
                <a:moveTo>
                  <a:pt x="0" y="1682750"/>
                </a:moveTo>
                <a:lnTo>
                  <a:pt x="294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8746995" y="904876"/>
            <a:ext cx="76200" cy="76263"/>
          </a:xfrm>
          <a:custGeom>
            <a:avLst/>
            <a:gdLst/>
            <a:ahLst/>
            <a:cxnLst/>
            <a:rect l="l" t="t" r="r" b="b"/>
            <a:pathLst>
              <a:path w="76200" h="76263">
                <a:moveTo>
                  <a:pt x="38227" y="0"/>
                </a:moveTo>
                <a:lnTo>
                  <a:pt x="0" y="76136"/>
                </a:lnTo>
                <a:lnTo>
                  <a:pt x="76200" y="76263"/>
                </a:lnTo>
                <a:lnTo>
                  <a:pt x="38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8744088" y="2638356"/>
            <a:ext cx="76200" cy="76263"/>
          </a:xfrm>
          <a:custGeom>
            <a:avLst/>
            <a:gdLst/>
            <a:ahLst/>
            <a:cxnLst/>
            <a:rect l="l" t="t" r="r" b="b"/>
            <a:pathLst>
              <a:path w="76200" h="76263">
                <a:moveTo>
                  <a:pt x="0" y="0"/>
                </a:moveTo>
                <a:lnTo>
                  <a:pt x="37960" y="76263"/>
                </a:lnTo>
                <a:lnTo>
                  <a:pt x="76200" y="1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8171864" y="855039"/>
            <a:ext cx="149860" cy="1407160"/>
          </a:xfrm>
          <a:prstGeom prst="rect">
            <a:avLst/>
          </a:prstGeom>
        </p:spPr>
        <p:txBody>
          <a:bodyPr wrap="square" lIns="0" tIns="0" rIns="0" bIns="0" rtlCol="0" vert="vert27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dirty="0" smtClean="0" sz="900" spc="0" b="1">
                <a:solidFill>
                  <a:srgbClr val="FFFFFF"/>
                </a:solidFill>
                <a:latin typeface="Times New Roman"/>
                <a:cs typeface="Times New Roman"/>
              </a:rPr>
              <a:t>_W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5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900" spc="-11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-51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-210" b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dirty="0" smtClean="0" sz="900" spc="0" b="1">
                <a:solidFill>
                  <a:srgbClr val="FFFFFF"/>
                </a:solidFill>
                <a:latin typeface="Times New Roman"/>
                <a:cs typeface="Times New Roman"/>
              </a:rPr>
              <a:t>_W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5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240903" y="3271018"/>
            <a:ext cx="149860" cy="846455"/>
          </a:xfrm>
          <a:prstGeom prst="rect">
            <a:avLst/>
          </a:prstGeom>
        </p:spPr>
        <p:txBody>
          <a:bodyPr wrap="square" lIns="0" tIns="0" rIns="0" bIns="0" rtlCol="0" vert="vert27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dirty="0" smtClean="0" sz="900" spc="0" b="1">
                <a:solidFill>
                  <a:srgbClr val="FFFFFF"/>
                </a:solidFill>
                <a:latin typeface="Times New Roman"/>
                <a:cs typeface="Times New Roman"/>
              </a:rPr>
              <a:t>_W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5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10" b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900" spc="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580615" y="3446144"/>
            <a:ext cx="149860" cy="435609"/>
          </a:xfrm>
          <a:prstGeom prst="rect">
            <a:avLst/>
          </a:prstGeom>
        </p:spPr>
        <p:txBody>
          <a:bodyPr wrap="square" lIns="0" tIns="0" rIns="0" bIns="0" rtlCol="0" vert="vert27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b="1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5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0" b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552007" y="1352857"/>
            <a:ext cx="149860" cy="436245"/>
          </a:xfrm>
          <a:prstGeom prst="rect">
            <a:avLst/>
          </a:prstGeom>
        </p:spPr>
        <p:txBody>
          <a:bodyPr wrap="square" lIns="0" tIns="0" rIns="0" bIns="0" rtlCol="0" vert="vert27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b="1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0" b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908425" y="3419475"/>
            <a:ext cx="820737" cy="423862"/>
          </a:xfrm>
          <a:custGeom>
            <a:avLst/>
            <a:gdLst/>
            <a:ahLst/>
            <a:cxnLst/>
            <a:rect l="l" t="t" r="r" b="b"/>
            <a:pathLst>
              <a:path w="820737" h="423862">
                <a:moveTo>
                  <a:pt x="0" y="423862"/>
                </a:moveTo>
                <a:lnTo>
                  <a:pt x="820737" y="423862"/>
                </a:lnTo>
                <a:lnTo>
                  <a:pt x="820737" y="0"/>
                </a:lnTo>
                <a:lnTo>
                  <a:pt x="0" y="0"/>
                </a:lnTo>
                <a:lnTo>
                  <a:pt x="0" y="42386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3908425" y="3902862"/>
            <a:ext cx="820737" cy="113118"/>
          </a:xfrm>
          <a:custGeom>
            <a:avLst/>
            <a:gdLst/>
            <a:ahLst/>
            <a:cxnLst/>
            <a:rect l="l" t="t" r="r" b="b"/>
            <a:pathLst>
              <a:path w="820737" h="113118">
                <a:moveTo>
                  <a:pt x="0" y="113118"/>
                </a:moveTo>
                <a:lnTo>
                  <a:pt x="820737" y="113118"/>
                </a:lnTo>
                <a:lnTo>
                  <a:pt x="820737" y="0"/>
                </a:lnTo>
                <a:lnTo>
                  <a:pt x="0" y="0"/>
                </a:lnTo>
                <a:lnTo>
                  <a:pt x="0" y="11311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3908425" y="3419475"/>
            <a:ext cx="820737" cy="596506"/>
          </a:xfrm>
          <a:custGeom>
            <a:avLst/>
            <a:gdLst/>
            <a:ahLst/>
            <a:cxnLst/>
            <a:rect l="l" t="t" r="r" b="b"/>
            <a:pathLst>
              <a:path w="820737" h="596506">
                <a:moveTo>
                  <a:pt x="0" y="0"/>
                </a:moveTo>
                <a:lnTo>
                  <a:pt x="820737" y="0"/>
                </a:lnTo>
                <a:lnTo>
                  <a:pt x="820737" y="596506"/>
                </a:lnTo>
                <a:lnTo>
                  <a:pt x="0" y="59650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7794625" y="904874"/>
            <a:ext cx="280987" cy="660793"/>
          </a:xfrm>
          <a:custGeom>
            <a:avLst/>
            <a:gdLst/>
            <a:ahLst/>
            <a:cxnLst/>
            <a:rect l="l" t="t" r="r" b="b"/>
            <a:pathLst>
              <a:path w="280987" h="660793">
                <a:moveTo>
                  <a:pt x="0" y="660793"/>
                </a:moveTo>
                <a:lnTo>
                  <a:pt x="280987" y="660793"/>
                </a:lnTo>
                <a:lnTo>
                  <a:pt x="280987" y="0"/>
                </a:lnTo>
                <a:lnTo>
                  <a:pt x="0" y="0"/>
                </a:lnTo>
                <a:lnTo>
                  <a:pt x="0" y="66079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7261225" y="904874"/>
            <a:ext cx="457200" cy="660793"/>
          </a:xfrm>
          <a:custGeom>
            <a:avLst/>
            <a:gdLst/>
            <a:ahLst/>
            <a:cxnLst/>
            <a:rect l="l" t="t" r="r" b="b"/>
            <a:pathLst>
              <a:path w="457200" h="660793">
                <a:moveTo>
                  <a:pt x="0" y="660793"/>
                </a:moveTo>
                <a:lnTo>
                  <a:pt x="457200" y="660793"/>
                </a:lnTo>
                <a:lnTo>
                  <a:pt x="457200" y="0"/>
                </a:lnTo>
                <a:lnTo>
                  <a:pt x="0" y="0"/>
                </a:lnTo>
                <a:lnTo>
                  <a:pt x="0" y="66079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7261225" y="904874"/>
            <a:ext cx="814387" cy="660793"/>
          </a:xfrm>
          <a:custGeom>
            <a:avLst/>
            <a:gdLst/>
            <a:ahLst/>
            <a:cxnLst/>
            <a:rect l="l" t="t" r="r" b="b"/>
            <a:pathLst>
              <a:path w="814387" h="660793">
                <a:moveTo>
                  <a:pt x="0" y="0"/>
                </a:moveTo>
                <a:lnTo>
                  <a:pt x="814387" y="0"/>
                </a:lnTo>
                <a:lnTo>
                  <a:pt x="814387" y="660793"/>
                </a:lnTo>
                <a:lnTo>
                  <a:pt x="0" y="66079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3908425" y="3843337"/>
            <a:ext cx="2409825" cy="59524"/>
          </a:xfrm>
          <a:custGeom>
            <a:avLst/>
            <a:gdLst/>
            <a:ahLst/>
            <a:cxnLst/>
            <a:rect l="l" t="t" r="r" b="b"/>
            <a:pathLst>
              <a:path w="2409825" h="59524">
                <a:moveTo>
                  <a:pt x="0" y="0"/>
                </a:moveTo>
                <a:lnTo>
                  <a:pt x="2409825" y="0"/>
                </a:lnTo>
                <a:lnTo>
                  <a:pt x="2409825" y="59524"/>
                </a:lnTo>
                <a:lnTo>
                  <a:pt x="0" y="59524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3908425" y="3843337"/>
            <a:ext cx="2409825" cy="59524"/>
          </a:xfrm>
          <a:custGeom>
            <a:avLst/>
            <a:gdLst/>
            <a:ahLst/>
            <a:cxnLst/>
            <a:rect l="l" t="t" r="r" b="b"/>
            <a:pathLst>
              <a:path w="2409825" h="59524">
                <a:moveTo>
                  <a:pt x="0" y="0"/>
                </a:moveTo>
                <a:lnTo>
                  <a:pt x="2409825" y="0"/>
                </a:lnTo>
                <a:lnTo>
                  <a:pt x="2409825" y="59524"/>
                </a:lnTo>
                <a:lnTo>
                  <a:pt x="0" y="5952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7718425" y="904874"/>
            <a:ext cx="76200" cy="1828800"/>
          </a:xfrm>
          <a:custGeom>
            <a:avLst/>
            <a:gdLst/>
            <a:ahLst/>
            <a:cxnLst/>
            <a:rect l="l" t="t" r="r" b="b"/>
            <a:pathLst>
              <a:path w="76200" h="1828800">
                <a:moveTo>
                  <a:pt x="0" y="0"/>
                </a:moveTo>
                <a:lnTo>
                  <a:pt x="76200" y="0"/>
                </a:lnTo>
                <a:lnTo>
                  <a:pt x="762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7718425" y="904874"/>
            <a:ext cx="76200" cy="1828800"/>
          </a:xfrm>
          <a:custGeom>
            <a:avLst/>
            <a:gdLst/>
            <a:ahLst/>
            <a:cxnLst/>
            <a:rect l="l" t="t" r="r" b="b"/>
            <a:pathLst>
              <a:path w="76200" h="1828800">
                <a:moveTo>
                  <a:pt x="0" y="0"/>
                </a:moveTo>
                <a:lnTo>
                  <a:pt x="76200" y="0"/>
                </a:lnTo>
                <a:lnTo>
                  <a:pt x="762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617345">
              <a:lnSpc>
                <a:spcPct val="100000"/>
              </a:lnSpc>
            </a:pPr>
            <a:r>
              <a:rPr dirty="0" smtClean="0" sz="4000" spc="-1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4000" spc="-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40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4000" spc="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4000" spc="-1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4000" spc="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4000" spc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sz="4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mtClean="0" sz="4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4000" spc="5">
                <a:solidFill>
                  <a:srgbClr val="FFFFFF"/>
                </a:solidFill>
                <a:latin typeface="Calibri"/>
                <a:cs typeface="Calibri"/>
              </a:rPr>
              <a:t>npu</a:t>
            </a:r>
            <a:r>
              <a:rPr dirty="0" smtClean="0" sz="40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4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4000" spc="-1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4000" spc="-1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4000" spc="-1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40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553200" y="1885950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 h="0">
                <a:moveTo>
                  <a:pt x="0" y="0"/>
                </a:moveTo>
                <a:lnTo>
                  <a:pt x="698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7239001" y="184784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7315200" y="1200149"/>
            <a:ext cx="0" cy="565150"/>
          </a:xfrm>
          <a:custGeom>
            <a:avLst/>
            <a:gdLst/>
            <a:ahLst/>
            <a:cxnLst/>
            <a:rect l="l" t="t" r="r" b="b"/>
            <a:pathLst>
              <a:path w="0" h="565150">
                <a:moveTo>
                  <a:pt x="0" y="0"/>
                </a:moveTo>
                <a:lnTo>
                  <a:pt x="0" y="5651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7277105" y="17526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6936740" y="1408176"/>
            <a:ext cx="262890" cy="3771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0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7772400" y="1828799"/>
            <a:ext cx="0" cy="114541"/>
          </a:xfrm>
          <a:custGeom>
            <a:avLst/>
            <a:gdLst/>
            <a:ahLst/>
            <a:cxnLst/>
            <a:rect l="l" t="t" r="r" b="b"/>
            <a:pathLst>
              <a:path w="0" h="114541">
                <a:moveTo>
                  <a:pt x="0" y="0"/>
                </a:moveTo>
                <a:lnTo>
                  <a:pt x="0" y="11454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7772400" y="2000732"/>
            <a:ext cx="0" cy="107467"/>
          </a:xfrm>
          <a:custGeom>
            <a:avLst/>
            <a:gdLst/>
            <a:ahLst/>
            <a:cxnLst/>
            <a:rect l="l" t="t" r="r" b="b"/>
            <a:pathLst>
              <a:path w="0" h="107467">
                <a:moveTo>
                  <a:pt x="0" y="0"/>
                </a:moveTo>
                <a:lnTo>
                  <a:pt x="0" y="1074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7734305" y="20955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6768465" y="1840373"/>
            <a:ext cx="939800" cy="3771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774065" algn="l"/>
              </a:tabLst>
            </a:pPr>
            <a:r>
              <a:rPr dirty="0" smtClean="0" sz="2400">
                <a:solidFill>
                  <a:srgbClr val="FFFFFF"/>
                </a:solidFill>
                <a:latin typeface="Times New Roman"/>
                <a:cs typeface="Times New Roman"/>
              </a:rPr>
              <a:t>bx	</a:t>
            </a:r>
            <a:r>
              <a:rPr dirty="0" smtClean="0" sz="240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876800" y="3028950"/>
            <a:ext cx="0" cy="622300"/>
          </a:xfrm>
          <a:custGeom>
            <a:avLst/>
            <a:gdLst/>
            <a:ahLst/>
            <a:cxnLst/>
            <a:rect l="l" t="t" r="r" b="b"/>
            <a:pathLst>
              <a:path w="0" h="622300">
                <a:moveTo>
                  <a:pt x="0" y="0"/>
                </a:moveTo>
                <a:lnTo>
                  <a:pt x="0" y="6223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4838703" y="363855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4939665" y="3154822"/>
            <a:ext cx="330200" cy="3771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0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876800" y="405765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5257802" y="401954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5015865" y="3840623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0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4038600" y="3657600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 h="0">
                <a:moveTo>
                  <a:pt x="0" y="0"/>
                </a:moveTo>
                <a:lnTo>
                  <a:pt x="774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4800602" y="36194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4253865" y="3383423"/>
            <a:ext cx="262890" cy="3771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0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5339460" y="3836492"/>
            <a:ext cx="0" cy="73228"/>
          </a:xfrm>
          <a:custGeom>
            <a:avLst/>
            <a:gdLst/>
            <a:ahLst/>
            <a:cxnLst/>
            <a:rect l="l" t="t" r="r" b="b"/>
            <a:pathLst>
              <a:path w="0" h="73228">
                <a:moveTo>
                  <a:pt x="0" y="0"/>
                </a:moveTo>
                <a:lnTo>
                  <a:pt x="0" y="73228"/>
                </a:lnTo>
              </a:path>
            </a:pathLst>
          </a:custGeom>
          <a:ln w="46990">
            <a:solidFill>
              <a:srgbClr val="00B8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5316601" y="3836492"/>
            <a:ext cx="45720" cy="73228"/>
          </a:xfrm>
          <a:custGeom>
            <a:avLst/>
            <a:gdLst/>
            <a:ahLst/>
            <a:cxnLst/>
            <a:rect l="l" t="t" r="r" b="b"/>
            <a:pathLst>
              <a:path w="45720" h="73228">
                <a:moveTo>
                  <a:pt x="0" y="73228"/>
                </a:moveTo>
                <a:lnTo>
                  <a:pt x="45720" y="73228"/>
                </a:lnTo>
                <a:lnTo>
                  <a:pt x="45720" y="0"/>
                </a:lnTo>
                <a:lnTo>
                  <a:pt x="0" y="0"/>
                </a:lnTo>
                <a:lnTo>
                  <a:pt x="0" y="7322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7730325" y="1943341"/>
            <a:ext cx="59944" cy="57391"/>
          </a:xfrm>
          <a:custGeom>
            <a:avLst/>
            <a:gdLst/>
            <a:ahLst/>
            <a:cxnLst/>
            <a:rect l="l" t="t" r="r" b="b"/>
            <a:pathLst>
              <a:path w="59944" h="57391">
                <a:moveTo>
                  <a:pt x="0" y="0"/>
                </a:moveTo>
                <a:lnTo>
                  <a:pt x="59944" y="0"/>
                </a:lnTo>
                <a:lnTo>
                  <a:pt x="59944" y="57391"/>
                </a:lnTo>
                <a:lnTo>
                  <a:pt x="0" y="57391"/>
                </a:lnTo>
                <a:lnTo>
                  <a:pt x="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7730325" y="1943341"/>
            <a:ext cx="59944" cy="57391"/>
          </a:xfrm>
          <a:custGeom>
            <a:avLst/>
            <a:gdLst/>
            <a:ahLst/>
            <a:cxnLst/>
            <a:rect l="l" t="t" r="r" b="b"/>
            <a:pathLst>
              <a:path w="59944" h="57391">
                <a:moveTo>
                  <a:pt x="0" y="0"/>
                </a:moveTo>
                <a:lnTo>
                  <a:pt x="59944" y="0"/>
                </a:lnTo>
                <a:lnTo>
                  <a:pt x="59944" y="57391"/>
                </a:lnTo>
                <a:lnTo>
                  <a:pt x="0" y="5739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927100" marR="12700" indent="-914400">
              <a:lnSpc>
                <a:spcPct val="100000"/>
              </a:lnSpc>
            </a:pPr>
            <a:r>
              <a:rPr dirty="0" smtClean="0" sz="2400" spc="-5">
                <a:latin typeface="Times New Roman"/>
                <a:cs typeface="Times New Roman"/>
              </a:rPr>
              <a:t>A</a:t>
            </a:r>
            <a:r>
              <a:rPr dirty="0" smtClean="0" sz="2400" spc="-10">
                <a:latin typeface="Times New Roman"/>
                <a:cs typeface="Times New Roman"/>
              </a:rPr>
              <a:t>c</a:t>
            </a:r>
            <a:r>
              <a:rPr dirty="0" smtClean="0" sz="2400" spc="-10">
                <a:latin typeface="Times New Roman"/>
                <a:cs typeface="Times New Roman"/>
              </a:rPr>
              <a:t>c</a:t>
            </a:r>
            <a:r>
              <a:rPr dirty="0" smtClean="0" sz="2400" spc="-10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ssing</a:t>
            </a:r>
            <a:r>
              <a:rPr dirty="0" smtClean="0" sz="2400" spc="2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tile</a:t>
            </a:r>
            <a:r>
              <a:rPr dirty="0" smtClean="0" sz="2400" spc="-3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1 in 2D</a:t>
            </a:r>
            <a:r>
              <a:rPr dirty="0" smtClean="0" sz="2400" spc="-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ind</a:t>
            </a:r>
            <a:r>
              <a:rPr dirty="0" smtClean="0" sz="2400" spc="-10">
                <a:latin typeface="Times New Roman"/>
                <a:cs typeface="Times New Roman"/>
              </a:rPr>
              <a:t>e</a:t>
            </a:r>
            <a:r>
              <a:rPr dirty="0" smtClean="0" sz="2400" spc="20">
                <a:latin typeface="Times New Roman"/>
                <a:cs typeface="Times New Roman"/>
              </a:rPr>
              <a:t>x</a:t>
            </a:r>
            <a:r>
              <a:rPr dirty="0" smtClean="0" sz="2400" spc="0">
                <a:latin typeface="Times New Roman"/>
                <a:cs typeface="Times New Roman"/>
              </a:rPr>
              <a:t>in</a:t>
            </a:r>
            <a:r>
              <a:rPr dirty="0" smtClean="0" sz="2400" spc="-25">
                <a:latin typeface="Times New Roman"/>
                <a:cs typeface="Times New Roman"/>
              </a:rPr>
              <a:t>g</a:t>
            </a:r>
            <a:r>
              <a:rPr dirty="0" smtClean="0" sz="2400" spc="0">
                <a:latin typeface="Times New Roman"/>
                <a:cs typeface="Times New Roman"/>
              </a:rPr>
              <a:t>:</a:t>
            </a:r>
            <a:r>
              <a:rPr dirty="0" smtClean="0" sz="2400" spc="0">
                <a:latin typeface="Times New Roman"/>
                <a:cs typeface="Times New Roman"/>
              </a:rPr>
              <a:t> M</a:t>
            </a:r>
            <a:r>
              <a:rPr dirty="0" smtClean="0" sz="2400" spc="15">
                <a:latin typeface="Times New Roman"/>
                <a:cs typeface="Times New Roman"/>
              </a:rPr>
              <a:t>[</a:t>
            </a:r>
            <a:r>
              <a:rPr dirty="0" smtClean="0" sz="2400" spc="5">
                <a:latin typeface="Times New Roman"/>
                <a:cs typeface="Times New Roman"/>
              </a:rPr>
              <a:t>R</a:t>
            </a:r>
            <a:r>
              <a:rPr dirty="0" smtClean="0" sz="2400" spc="0">
                <a:latin typeface="Times New Roman"/>
                <a:cs typeface="Times New Roman"/>
              </a:rPr>
              <a:t>o</a:t>
            </a:r>
            <a:r>
              <a:rPr dirty="0" smtClean="0" sz="2400" spc="-5">
                <a:latin typeface="Times New Roman"/>
                <a:cs typeface="Times New Roman"/>
              </a:rPr>
              <a:t>w</a:t>
            </a:r>
            <a:r>
              <a:rPr dirty="0" smtClean="0" sz="2400" spc="15">
                <a:latin typeface="Times New Roman"/>
                <a:cs typeface="Times New Roman"/>
              </a:rPr>
              <a:t>][</a:t>
            </a:r>
            <a:r>
              <a:rPr dirty="0" smtClean="0" sz="2400" spc="0">
                <a:latin typeface="Times New Roman"/>
                <a:cs typeface="Times New Roman"/>
              </a:rPr>
              <a:t>1*</a:t>
            </a:r>
            <a:r>
              <a:rPr dirty="0" smtClean="0" sz="2400" spc="-5">
                <a:latin typeface="Times New Roman"/>
                <a:cs typeface="Times New Roman"/>
              </a:rPr>
              <a:t>T</a:t>
            </a:r>
            <a:r>
              <a:rPr dirty="0" smtClean="0" sz="2400" spc="-60">
                <a:latin typeface="Times New Roman"/>
                <a:cs typeface="Times New Roman"/>
              </a:rPr>
              <a:t>I</a:t>
            </a:r>
            <a:r>
              <a:rPr dirty="0" smtClean="0" sz="2400" spc="-55">
                <a:latin typeface="Times New Roman"/>
                <a:cs typeface="Times New Roman"/>
              </a:rPr>
              <a:t>L</a:t>
            </a:r>
            <a:r>
              <a:rPr dirty="0" smtClean="0" sz="2400" spc="-5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_</a:t>
            </a:r>
            <a:r>
              <a:rPr dirty="0" smtClean="0" sz="2400" spc="10">
                <a:latin typeface="Times New Roman"/>
                <a:cs typeface="Times New Roman"/>
              </a:rPr>
              <a:t>W</a:t>
            </a:r>
            <a:r>
              <a:rPr dirty="0" smtClean="0" sz="2400" spc="-60">
                <a:latin typeface="Times New Roman"/>
                <a:cs typeface="Times New Roman"/>
              </a:rPr>
              <a:t>I</a:t>
            </a:r>
            <a:r>
              <a:rPr dirty="0" smtClean="0" sz="2400" spc="-5">
                <a:latin typeface="Times New Roman"/>
                <a:cs typeface="Times New Roman"/>
              </a:rPr>
              <a:t>DTH</a:t>
            </a:r>
            <a:r>
              <a:rPr dirty="0" smtClean="0" sz="2400" spc="-10">
                <a:latin typeface="Times New Roman"/>
                <a:cs typeface="Times New Roman"/>
              </a:rPr>
              <a:t>+</a:t>
            </a:r>
            <a:r>
              <a:rPr dirty="0" smtClean="0" sz="2400" spc="0">
                <a:latin typeface="Times New Roman"/>
                <a:cs typeface="Times New Roman"/>
              </a:rPr>
              <a:t>t</a:t>
            </a:r>
            <a:r>
              <a:rPr dirty="0" smtClean="0" sz="2400" spc="20">
                <a:latin typeface="Times New Roman"/>
                <a:cs typeface="Times New Roman"/>
              </a:rPr>
              <a:t>x</a:t>
            </a:r>
            <a:r>
              <a:rPr dirty="0" smtClean="0" sz="2400" spc="0">
                <a:latin typeface="Times New Roman"/>
                <a:cs typeface="Times New Roman"/>
              </a:rPr>
              <a:t>]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-5">
                <a:latin typeface="Times New Roman"/>
                <a:cs typeface="Times New Roman"/>
              </a:rPr>
              <a:t>N</a:t>
            </a:r>
            <a:r>
              <a:rPr dirty="0" smtClean="0" sz="2400" spc="15">
                <a:latin typeface="Times New Roman"/>
                <a:cs typeface="Times New Roman"/>
              </a:rPr>
              <a:t>[</a:t>
            </a:r>
            <a:r>
              <a:rPr dirty="0" smtClean="0" sz="2400" spc="0">
                <a:latin typeface="Times New Roman"/>
                <a:cs typeface="Times New Roman"/>
              </a:rPr>
              <a:t>1*</a:t>
            </a:r>
            <a:r>
              <a:rPr dirty="0" smtClean="0" sz="2400" spc="-5">
                <a:latin typeface="Times New Roman"/>
                <a:cs typeface="Times New Roman"/>
              </a:rPr>
              <a:t>T</a:t>
            </a:r>
            <a:r>
              <a:rPr dirty="0" smtClean="0" sz="2400" spc="-60">
                <a:latin typeface="Times New Roman"/>
                <a:cs typeface="Times New Roman"/>
              </a:rPr>
              <a:t>I</a:t>
            </a:r>
            <a:r>
              <a:rPr dirty="0" smtClean="0" sz="2400" spc="-55">
                <a:latin typeface="Times New Roman"/>
                <a:cs typeface="Times New Roman"/>
              </a:rPr>
              <a:t>L</a:t>
            </a:r>
            <a:r>
              <a:rPr dirty="0" smtClean="0" sz="2400" spc="-5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_</a:t>
            </a:r>
            <a:r>
              <a:rPr dirty="0" smtClean="0" sz="2400" spc="10">
                <a:latin typeface="Times New Roman"/>
                <a:cs typeface="Times New Roman"/>
              </a:rPr>
              <a:t>W</a:t>
            </a:r>
            <a:r>
              <a:rPr dirty="0" smtClean="0" sz="2400" spc="-35">
                <a:latin typeface="Times New Roman"/>
                <a:cs typeface="Times New Roman"/>
              </a:rPr>
              <a:t>I</a:t>
            </a:r>
            <a:r>
              <a:rPr dirty="0" smtClean="0" sz="2400" spc="-5">
                <a:latin typeface="Times New Roman"/>
                <a:cs typeface="Times New Roman"/>
              </a:rPr>
              <a:t>DTH</a:t>
            </a:r>
            <a:r>
              <a:rPr dirty="0" smtClean="0" sz="2400" spc="-10">
                <a:latin typeface="Times New Roman"/>
                <a:cs typeface="Times New Roman"/>
              </a:rPr>
              <a:t>+</a:t>
            </a:r>
            <a:r>
              <a:rPr dirty="0" smtClean="0" sz="2400" spc="25">
                <a:latin typeface="Times New Roman"/>
                <a:cs typeface="Times New Roman"/>
              </a:rPr>
              <a:t>t</a:t>
            </a:r>
            <a:r>
              <a:rPr dirty="0" smtClean="0" sz="2400" spc="-25">
                <a:latin typeface="Times New Roman"/>
                <a:cs typeface="Times New Roman"/>
              </a:rPr>
              <a:t>y</a:t>
            </a:r>
            <a:r>
              <a:rPr dirty="0" smtClean="0" sz="2400" spc="15">
                <a:latin typeface="Times New Roman"/>
                <a:cs typeface="Times New Roman"/>
              </a:rPr>
              <a:t>][</a:t>
            </a:r>
            <a:r>
              <a:rPr dirty="0" smtClean="0" sz="2400" spc="5">
                <a:latin typeface="Times New Roman"/>
                <a:cs typeface="Times New Roman"/>
              </a:rPr>
              <a:t>C</a:t>
            </a:r>
            <a:r>
              <a:rPr dirty="0" smtClean="0" sz="2400" spc="0">
                <a:latin typeface="Times New Roman"/>
                <a:cs typeface="Times New Roman"/>
              </a:rPr>
              <a:t>ol]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400" spc="-10">
                <a:latin typeface="Times New Roman"/>
                <a:cs typeface="Times New Roman"/>
              </a:rPr>
              <a:t>4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5575" y="2900362"/>
            <a:ext cx="2438400" cy="1864525"/>
          </a:xfrm>
          <a:custGeom>
            <a:avLst/>
            <a:gdLst/>
            <a:ahLst/>
            <a:cxnLst/>
            <a:rect l="l" t="t" r="r" b="b"/>
            <a:pathLst>
              <a:path w="2438400" h="1864525">
                <a:moveTo>
                  <a:pt x="0" y="0"/>
                </a:moveTo>
                <a:lnTo>
                  <a:pt x="2438400" y="0"/>
                </a:lnTo>
                <a:lnTo>
                  <a:pt x="2438400" y="1864525"/>
                </a:lnTo>
                <a:lnTo>
                  <a:pt x="0" y="1864525"/>
                </a:lnTo>
                <a:lnTo>
                  <a:pt x="0" y="0"/>
                </a:lnTo>
                <a:close/>
              </a:path>
            </a:pathLst>
          </a:custGeom>
          <a:solidFill>
            <a:srgbClr val="99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015575" y="2900362"/>
            <a:ext cx="2438400" cy="1864525"/>
          </a:xfrm>
          <a:custGeom>
            <a:avLst/>
            <a:gdLst/>
            <a:ahLst/>
            <a:cxnLst/>
            <a:rect l="l" t="t" r="r" b="b"/>
            <a:pathLst>
              <a:path w="2438400" h="1864525">
                <a:moveTo>
                  <a:pt x="0" y="0"/>
                </a:moveTo>
                <a:lnTo>
                  <a:pt x="2438400" y="0"/>
                </a:lnTo>
                <a:lnTo>
                  <a:pt x="2438400" y="1864525"/>
                </a:lnTo>
                <a:lnTo>
                  <a:pt x="0" y="18645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94321" y="2943034"/>
            <a:ext cx="152400" cy="1943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b="1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01437" y="3573068"/>
            <a:ext cx="820737" cy="391718"/>
          </a:xfrm>
          <a:custGeom>
            <a:avLst/>
            <a:gdLst/>
            <a:ahLst/>
            <a:cxnLst/>
            <a:rect l="l" t="t" r="r" b="b"/>
            <a:pathLst>
              <a:path w="820737" h="391718">
                <a:moveTo>
                  <a:pt x="0" y="391718"/>
                </a:moveTo>
                <a:lnTo>
                  <a:pt x="820737" y="391718"/>
                </a:lnTo>
                <a:lnTo>
                  <a:pt x="820737" y="0"/>
                </a:lnTo>
                <a:lnTo>
                  <a:pt x="0" y="0"/>
                </a:lnTo>
                <a:lnTo>
                  <a:pt x="0" y="391718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201437" y="4048137"/>
            <a:ext cx="820737" cy="121437"/>
          </a:xfrm>
          <a:custGeom>
            <a:avLst/>
            <a:gdLst/>
            <a:ahLst/>
            <a:cxnLst/>
            <a:rect l="l" t="t" r="r" b="b"/>
            <a:pathLst>
              <a:path w="820737" h="121437">
                <a:moveTo>
                  <a:pt x="0" y="121437"/>
                </a:moveTo>
                <a:lnTo>
                  <a:pt x="820737" y="121437"/>
                </a:lnTo>
                <a:lnTo>
                  <a:pt x="820737" y="0"/>
                </a:lnTo>
                <a:lnTo>
                  <a:pt x="0" y="0"/>
                </a:lnTo>
                <a:lnTo>
                  <a:pt x="0" y="121437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201437" y="3573068"/>
            <a:ext cx="820737" cy="596506"/>
          </a:xfrm>
          <a:custGeom>
            <a:avLst/>
            <a:gdLst/>
            <a:ahLst/>
            <a:cxnLst/>
            <a:rect l="l" t="t" r="r" b="b"/>
            <a:pathLst>
              <a:path w="820737" h="596506">
                <a:moveTo>
                  <a:pt x="0" y="0"/>
                </a:moveTo>
                <a:lnTo>
                  <a:pt x="820737" y="0"/>
                </a:lnTo>
                <a:lnTo>
                  <a:pt x="820737" y="596506"/>
                </a:lnTo>
                <a:lnTo>
                  <a:pt x="0" y="59650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7901775" y="1050124"/>
            <a:ext cx="1219200" cy="1828800"/>
          </a:xfrm>
          <a:custGeom>
            <a:avLst/>
            <a:gdLst/>
            <a:ahLst/>
            <a:cxnLst/>
            <a:rect l="l" t="t" r="r" b="b"/>
            <a:pathLst>
              <a:path w="1219200" h="1828800">
                <a:moveTo>
                  <a:pt x="0" y="1828800"/>
                </a:moveTo>
                <a:lnTo>
                  <a:pt x="1219200" y="1828800"/>
                </a:lnTo>
                <a:lnTo>
                  <a:pt x="12192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solidFill>
            <a:srgbClr val="99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530175" y="1050124"/>
            <a:ext cx="1295400" cy="1828800"/>
          </a:xfrm>
          <a:custGeom>
            <a:avLst/>
            <a:gdLst/>
            <a:ahLst/>
            <a:cxnLst/>
            <a:rect l="l" t="t" r="r" b="b"/>
            <a:pathLst>
              <a:path w="1295400" h="1828800">
                <a:moveTo>
                  <a:pt x="0" y="1828800"/>
                </a:moveTo>
                <a:lnTo>
                  <a:pt x="1295400" y="1828800"/>
                </a:lnTo>
                <a:lnTo>
                  <a:pt x="12954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solidFill>
            <a:srgbClr val="99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530175" y="1050124"/>
            <a:ext cx="2590800" cy="18288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0" y="0"/>
                </a:moveTo>
                <a:lnTo>
                  <a:pt x="2590800" y="0"/>
                </a:lnTo>
                <a:lnTo>
                  <a:pt x="2590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7901775" y="2022868"/>
            <a:ext cx="307975" cy="660793"/>
          </a:xfrm>
          <a:custGeom>
            <a:avLst/>
            <a:gdLst/>
            <a:ahLst/>
            <a:cxnLst/>
            <a:rect l="l" t="t" r="r" b="b"/>
            <a:pathLst>
              <a:path w="307975" h="660793">
                <a:moveTo>
                  <a:pt x="0" y="660793"/>
                </a:moveTo>
                <a:lnTo>
                  <a:pt x="307975" y="660793"/>
                </a:lnTo>
                <a:lnTo>
                  <a:pt x="307975" y="0"/>
                </a:lnTo>
                <a:lnTo>
                  <a:pt x="0" y="0"/>
                </a:lnTo>
                <a:lnTo>
                  <a:pt x="0" y="660793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395362" y="2022868"/>
            <a:ext cx="430212" cy="660793"/>
          </a:xfrm>
          <a:custGeom>
            <a:avLst/>
            <a:gdLst/>
            <a:ahLst/>
            <a:cxnLst/>
            <a:rect l="l" t="t" r="r" b="b"/>
            <a:pathLst>
              <a:path w="430212" h="660793">
                <a:moveTo>
                  <a:pt x="0" y="660793"/>
                </a:moveTo>
                <a:lnTo>
                  <a:pt x="430212" y="660793"/>
                </a:lnTo>
                <a:lnTo>
                  <a:pt x="430212" y="0"/>
                </a:lnTo>
                <a:lnTo>
                  <a:pt x="0" y="0"/>
                </a:lnTo>
                <a:lnTo>
                  <a:pt x="0" y="660793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7395362" y="2022868"/>
            <a:ext cx="814387" cy="660793"/>
          </a:xfrm>
          <a:custGeom>
            <a:avLst/>
            <a:gdLst/>
            <a:ahLst/>
            <a:cxnLst/>
            <a:rect l="l" t="t" r="r" b="b"/>
            <a:pathLst>
              <a:path w="814387" h="660793">
                <a:moveTo>
                  <a:pt x="0" y="0"/>
                </a:moveTo>
                <a:lnTo>
                  <a:pt x="814387" y="0"/>
                </a:lnTo>
                <a:lnTo>
                  <a:pt x="814387" y="660793"/>
                </a:lnTo>
                <a:lnTo>
                  <a:pt x="0" y="66079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530175" y="2903931"/>
            <a:ext cx="2590800" cy="1860943"/>
          </a:xfrm>
          <a:custGeom>
            <a:avLst/>
            <a:gdLst/>
            <a:ahLst/>
            <a:cxnLst/>
            <a:rect l="l" t="t" r="r" b="b"/>
            <a:pathLst>
              <a:path w="2590800" h="1860943">
                <a:moveTo>
                  <a:pt x="0" y="0"/>
                </a:moveTo>
                <a:lnTo>
                  <a:pt x="2590800" y="0"/>
                </a:lnTo>
                <a:lnTo>
                  <a:pt x="2590800" y="1860943"/>
                </a:lnTo>
                <a:lnTo>
                  <a:pt x="0" y="1860943"/>
                </a:lnTo>
                <a:lnTo>
                  <a:pt x="0" y="0"/>
                </a:lnTo>
                <a:close/>
              </a:path>
            </a:pathLst>
          </a:custGeom>
          <a:solidFill>
            <a:srgbClr val="99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530175" y="2903931"/>
            <a:ext cx="2590800" cy="1860943"/>
          </a:xfrm>
          <a:custGeom>
            <a:avLst/>
            <a:gdLst/>
            <a:ahLst/>
            <a:cxnLst/>
            <a:rect l="l" t="t" r="r" b="b"/>
            <a:pathLst>
              <a:path w="2590800" h="1860943">
                <a:moveTo>
                  <a:pt x="0" y="0"/>
                </a:moveTo>
                <a:lnTo>
                  <a:pt x="2590800" y="0"/>
                </a:lnTo>
                <a:lnTo>
                  <a:pt x="2590800" y="1860943"/>
                </a:lnTo>
                <a:lnTo>
                  <a:pt x="0" y="186094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7358850" y="3544493"/>
            <a:ext cx="823912" cy="616750"/>
          </a:xfrm>
          <a:custGeom>
            <a:avLst/>
            <a:gdLst/>
            <a:ahLst/>
            <a:cxnLst/>
            <a:rect l="l" t="t" r="r" b="b"/>
            <a:pathLst>
              <a:path w="823912" h="616750">
                <a:moveTo>
                  <a:pt x="0" y="0"/>
                </a:moveTo>
                <a:lnTo>
                  <a:pt x="823912" y="0"/>
                </a:lnTo>
                <a:lnTo>
                  <a:pt x="823912" y="616750"/>
                </a:lnTo>
                <a:lnTo>
                  <a:pt x="0" y="61675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7358850" y="3544493"/>
            <a:ext cx="823912" cy="616750"/>
          </a:xfrm>
          <a:custGeom>
            <a:avLst/>
            <a:gdLst/>
            <a:ahLst/>
            <a:cxnLst/>
            <a:rect l="l" t="t" r="r" b="b"/>
            <a:pathLst>
              <a:path w="823912" h="616750">
                <a:moveTo>
                  <a:pt x="0" y="0"/>
                </a:moveTo>
                <a:lnTo>
                  <a:pt x="823912" y="0"/>
                </a:lnTo>
                <a:lnTo>
                  <a:pt x="823912" y="616750"/>
                </a:lnTo>
                <a:lnTo>
                  <a:pt x="0" y="6167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358854" y="2850356"/>
            <a:ext cx="0" cy="686993"/>
          </a:xfrm>
          <a:custGeom>
            <a:avLst/>
            <a:gdLst/>
            <a:ahLst/>
            <a:cxnLst/>
            <a:rect l="l" t="t" r="r" b="b"/>
            <a:pathLst>
              <a:path w="0" h="686993">
                <a:moveTo>
                  <a:pt x="0" y="0"/>
                </a:moveTo>
                <a:lnTo>
                  <a:pt x="0" y="686993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8176418" y="2857500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425405" y="3550443"/>
            <a:ext cx="933450" cy="0"/>
          </a:xfrm>
          <a:custGeom>
            <a:avLst/>
            <a:gdLst/>
            <a:ahLst/>
            <a:cxnLst/>
            <a:rect l="l" t="t" r="r" b="b"/>
            <a:pathLst>
              <a:path w="933450" h="0">
                <a:moveTo>
                  <a:pt x="0" y="0"/>
                </a:moveTo>
                <a:lnTo>
                  <a:pt x="933450" y="0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425405" y="4156471"/>
            <a:ext cx="933450" cy="1193"/>
          </a:xfrm>
          <a:custGeom>
            <a:avLst/>
            <a:gdLst/>
            <a:ahLst/>
            <a:cxnLst/>
            <a:rect l="l" t="t" r="r" b="b"/>
            <a:pathLst>
              <a:path w="933450" h="1193">
                <a:moveTo>
                  <a:pt x="0" y="0"/>
                </a:moveTo>
                <a:lnTo>
                  <a:pt x="933450" y="1193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864474" y="2878924"/>
            <a:ext cx="0" cy="1127531"/>
          </a:xfrm>
          <a:custGeom>
            <a:avLst/>
            <a:gdLst/>
            <a:ahLst/>
            <a:cxnLst/>
            <a:rect l="l" t="t" r="r" b="b"/>
            <a:pathLst>
              <a:path w="0" h="1127531">
                <a:moveTo>
                  <a:pt x="0" y="0"/>
                </a:moveTo>
                <a:lnTo>
                  <a:pt x="0" y="1127531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809704" y="2830116"/>
            <a:ext cx="0" cy="1170381"/>
          </a:xfrm>
          <a:custGeom>
            <a:avLst/>
            <a:gdLst/>
            <a:ahLst/>
            <a:cxnLst/>
            <a:rect l="l" t="t" r="r" b="b"/>
            <a:pathLst>
              <a:path w="0" h="1170381">
                <a:moveTo>
                  <a:pt x="0" y="0"/>
                </a:moveTo>
                <a:lnTo>
                  <a:pt x="0" y="1170381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595143" y="3539728"/>
            <a:ext cx="0" cy="425058"/>
          </a:xfrm>
          <a:custGeom>
            <a:avLst/>
            <a:gdLst/>
            <a:ahLst/>
            <a:cxnLst/>
            <a:rect l="l" t="t" r="r" b="b"/>
            <a:pathLst>
              <a:path w="0" h="425058">
                <a:moveTo>
                  <a:pt x="0" y="0"/>
                </a:moveTo>
                <a:lnTo>
                  <a:pt x="0" y="425058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595143" y="4048137"/>
            <a:ext cx="0" cy="108341"/>
          </a:xfrm>
          <a:custGeom>
            <a:avLst/>
            <a:gdLst/>
            <a:ahLst/>
            <a:cxnLst/>
            <a:rect l="l" t="t" r="r" b="b"/>
            <a:pathLst>
              <a:path w="0" h="108341">
                <a:moveTo>
                  <a:pt x="0" y="0"/>
                </a:moveTo>
                <a:lnTo>
                  <a:pt x="0" y="108341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7901775" y="2500905"/>
            <a:ext cx="274642" cy="0"/>
          </a:xfrm>
          <a:custGeom>
            <a:avLst/>
            <a:gdLst/>
            <a:ahLst/>
            <a:cxnLst/>
            <a:rect l="l" t="t" r="r" b="b"/>
            <a:pathLst>
              <a:path w="274642" h="0">
                <a:moveTo>
                  <a:pt x="0" y="0"/>
                </a:moveTo>
                <a:lnTo>
                  <a:pt x="274642" y="0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358855" y="2500905"/>
            <a:ext cx="466719" cy="0"/>
          </a:xfrm>
          <a:custGeom>
            <a:avLst/>
            <a:gdLst/>
            <a:ahLst/>
            <a:cxnLst/>
            <a:rect l="l" t="t" r="r" b="b"/>
            <a:pathLst>
              <a:path w="466719" h="0">
                <a:moveTo>
                  <a:pt x="0" y="0"/>
                </a:moveTo>
                <a:lnTo>
                  <a:pt x="466719" y="0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892540" y="2960291"/>
            <a:ext cx="4445" cy="1779193"/>
          </a:xfrm>
          <a:custGeom>
            <a:avLst/>
            <a:gdLst/>
            <a:ahLst/>
            <a:cxnLst/>
            <a:rect l="l" t="t" r="r" b="b"/>
            <a:pathLst>
              <a:path w="4445" h="1779193">
                <a:moveTo>
                  <a:pt x="0" y="0"/>
                </a:moveTo>
                <a:lnTo>
                  <a:pt x="4445" y="177919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858856" y="4726688"/>
            <a:ext cx="76200" cy="76288"/>
          </a:xfrm>
          <a:custGeom>
            <a:avLst/>
            <a:gdLst/>
            <a:ahLst/>
            <a:cxnLst/>
            <a:rect l="l" t="t" r="r" b="b"/>
            <a:pathLst>
              <a:path w="76200" h="76288">
                <a:moveTo>
                  <a:pt x="76200" y="0"/>
                </a:moveTo>
                <a:lnTo>
                  <a:pt x="0" y="190"/>
                </a:lnTo>
                <a:lnTo>
                  <a:pt x="38290" y="76288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8854474" y="2896786"/>
            <a:ext cx="76200" cy="76301"/>
          </a:xfrm>
          <a:custGeom>
            <a:avLst/>
            <a:gdLst/>
            <a:ahLst/>
            <a:cxnLst/>
            <a:rect l="l" t="t" r="r" b="b"/>
            <a:pathLst>
              <a:path w="76200" h="76301">
                <a:moveTo>
                  <a:pt x="37909" y="0"/>
                </a:moveTo>
                <a:lnTo>
                  <a:pt x="0" y="76301"/>
                </a:lnTo>
                <a:lnTo>
                  <a:pt x="76200" y="76111"/>
                </a:lnTo>
                <a:lnTo>
                  <a:pt x="379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517479" y="4707732"/>
            <a:ext cx="2540000" cy="0"/>
          </a:xfrm>
          <a:custGeom>
            <a:avLst/>
            <a:gdLst/>
            <a:ahLst/>
            <a:cxnLst/>
            <a:rect l="l" t="t" r="r" b="b"/>
            <a:pathLst>
              <a:path w="2540000" h="0">
                <a:moveTo>
                  <a:pt x="25400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453978" y="466963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9044778" y="466963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8296133" y="3605607"/>
            <a:ext cx="5041" cy="489750"/>
          </a:xfrm>
          <a:custGeom>
            <a:avLst/>
            <a:gdLst/>
            <a:ahLst/>
            <a:cxnLst/>
            <a:rect l="l" t="t" r="r" b="b"/>
            <a:pathLst>
              <a:path w="5041" h="489750">
                <a:moveTo>
                  <a:pt x="0" y="0"/>
                </a:moveTo>
                <a:lnTo>
                  <a:pt x="5041" y="489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8262947" y="4082269"/>
            <a:ext cx="76200" cy="76581"/>
          </a:xfrm>
          <a:custGeom>
            <a:avLst/>
            <a:gdLst/>
            <a:ahLst/>
            <a:cxnLst/>
            <a:rect l="l" t="t" r="r" b="b"/>
            <a:pathLst>
              <a:path w="76200" h="76580">
                <a:moveTo>
                  <a:pt x="76200" y="0"/>
                </a:moveTo>
                <a:lnTo>
                  <a:pt x="0" y="774"/>
                </a:lnTo>
                <a:lnTo>
                  <a:pt x="38887" y="76581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258169" y="3542107"/>
            <a:ext cx="76200" cy="76593"/>
          </a:xfrm>
          <a:custGeom>
            <a:avLst/>
            <a:gdLst/>
            <a:ahLst/>
            <a:cxnLst/>
            <a:rect l="l" t="t" r="r" b="b"/>
            <a:pathLst>
              <a:path w="76200" h="76593">
                <a:moveTo>
                  <a:pt x="37312" y="0"/>
                </a:moveTo>
                <a:lnTo>
                  <a:pt x="0" y="76593"/>
                </a:lnTo>
                <a:lnTo>
                  <a:pt x="76200" y="75806"/>
                </a:lnTo>
                <a:lnTo>
                  <a:pt x="37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7416798" y="4252688"/>
            <a:ext cx="696912" cy="4025"/>
          </a:xfrm>
          <a:custGeom>
            <a:avLst/>
            <a:gdLst/>
            <a:ahLst/>
            <a:cxnLst/>
            <a:rect l="l" t="t" r="r" b="b"/>
            <a:pathLst>
              <a:path w="696912" h="4025">
                <a:moveTo>
                  <a:pt x="0" y="4025"/>
                </a:moveTo>
                <a:lnTo>
                  <a:pt x="6969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8100795" y="4214656"/>
            <a:ext cx="76415" cy="76200"/>
          </a:xfrm>
          <a:custGeom>
            <a:avLst/>
            <a:gdLst/>
            <a:ahLst/>
            <a:cxnLst/>
            <a:rect l="l" t="t" r="r" b="b"/>
            <a:pathLst>
              <a:path w="76415" h="76200">
                <a:moveTo>
                  <a:pt x="0" y="0"/>
                </a:moveTo>
                <a:lnTo>
                  <a:pt x="431" y="76199"/>
                </a:lnTo>
                <a:lnTo>
                  <a:pt x="76415" y="376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7353305" y="4218537"/>
            <a:ext cx="76415" cy="76200"/>
          </a:xfrm>
          <a:custGeom>
            <a:avLst/>
            <a:gdLst/>
            <a:ahLst/>
            <a:cxnLst/>
            <a:rect l="l" t="t" r="r" b="b"/>
            <a:pathLst>
              <a:path w="76415" h="76200">
                <a:moveTo>
                  <a:pt x="75971" y="0"/>
                </a:moveTo>
                <a:lnTo>
                  <a:pt x="0" y="38544"/>
                </a:lnTo>
                <a:lnTo>
                  <a:pt x="76415" y="76200"/>
                </a:lnTo>
                <a:lnTo>
                  <a:pt x="759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379334" y="4305490"/>
            <a:ext cx="767080" cy="1498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_W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46006" y="4548373"/>
            <a:ext cx="435609" cy="1498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75927" y="4556712"/>
            <a:ext cx="435609" cy="1498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262559" y="4245543"/>
            <a:ext cx="696912" cy="4025"/>
          </a:xfrm>
          <a:custGeom>
            <a:avLst/>
            <a:gdLst/>
            <a:ahLst/>
            <a:cxnLst/>
            <a:rect l="l" t="t" r="r" b="b"/>
            <a:pathLst>
              <a:path w="696912" h="4025">
                <a:moveTo>
                  <a:pt x="0" y="4025"/>
                </a:moveTo>
                <a:lnTo>
                  <a:pt x="6969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5946557" y="4207511"/>
            <a:ext cx="76415" cy="76200"/>
          </a:xfrm>
          <a:custGeom>
            <a:avLst/>
            <a:gdLst/>
            <a:ahLst/>
            <a:cxnLst/>
            <a:rect l="l" t="t" r="r" b="b"/>
            <a:pathLst>
              <a:path w="76415" h="76200">
                <a:moveTo>
                  <a:pt x="0" y="0"/>
                </a:moveTo>
                <a:lnTo>
                  <a:pt x="431" y="76200"/>
                </a:lnTo>
                <a:lnTo>
                  <a:pt x="76415" y="376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5199066" y="4211392"/>
            <a:ext cx="76415" cy="76200"/>
          </a:xfrm>
          <a:custGeom>
            <a:avLst/>
            <a:gdLst/>
            <a:ahLst/>
            <a:cxnLst/>
            <a:rect l="l" t="t" r="r" b="b"/>
            <a:pathLst>
              <a:path w="76415" h="76200">
                <a:moveTo>
                  <a:pt x="75971" y="0"/>
                </a:moveTo>
                <a:lnTo>
                  <a:pt x="0" y="38544"/>
                </a:lnTo>
                <a:lnTo>
                  <a:pt x="76415" y="76199"/>
                </a:lnTo>
                <a:lnTo>
                  <a:pt x="759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228272" y="4300729"/>
            <a:ext cx="767080" cy="1498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_W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079080" y="4250900"/>
            <a:ext cx="695325" cy="4025"/>
          </a:xfrm>
          <a:custGeom>
            <a:avLst/>
            <a:gdLst/>
            <a:ahLst/>
            <a:cxnLst/>
            <a:rect l="l" t="t" r="r" b="b"/>
            <a:pathLst>
              <a:path w="695325" h="4025">
                <a:moveTo>
                  <a:pt x="0" y="4025"/>
                </a:moveTo>
                <a:lnTo>
                  <a:pt x="6953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761487" y="4212870"/>
            <a:ext cx="76415" cy="76200"/>
          </a:xfrm>
          <a:custGeom>
            <a:avLst/>
            <a:gdLst/>
            <a:ahLst/>
            <a:cxnLst/>
            <a:rect l="l" t="t" r="r" b="b"/>
            <a:pathLst>
              <a:path w="76415" h="76200">
                <a:moveTo>
                  <a:pt x="0" y="0"/>
                </a:moveTo>
                <a:lnTo>
                  <a:pt x="431" y="76199"/>
                </a:lnTo>
                <a:lnTo>
                  <a:pt x="76415" y="376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4015586" y="4216749"/>
            <a:ext cx="76415" cy="76200"/>
          </a:xfrm>
          <a:custGeom>
            <a:avLst/>
            <a:gdLst/>
            <a:ahLst/>
            <a:cxnLst/>
            <a:rect l="l" t="t" r="r" b="b"/>
            <a:pathLst>
              <a:path w="76415" h="76200">
                <a:moveTo>
                  <a:pt x="75971" y="0"/>
                </a:moveTo>
                <a:lnTo>
                  <a:pt x="0" y="38544"/>
                </a:lnTo>
                <a:lnTo>
                  <a:pt x="76415" y="76199"/>
                </a:lnTo>
                <a:lnTo>
                  <a:pt x="759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4228147" y="4303110"/>
            <a:ext cx="767080" cy="1498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_W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900" spc="-5" b="1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242160" y="2107799"/>
            <a:ext cx="5041" cy="489750"/>
          </a:xfrm>
          <a:custGeom>
            <a:avLst/>
            <a:gdLst/>
            <a:ahLst/>
            <a:cxnLst/>
            <a:rect l="l" t="t" r="r" b="b"/>
            <a:pathLst>
              <a:path w="5041" h="489750">
                <a:moveTo>
                  <a:pt x="0" y="0"/>
                </a:moveTo>
                <a:lnTo>
                  <a:pt x="5041" y="489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8208974" y="2584460"/>
            <a:ext cx="76200" cy="76581"/>
          </a:xfrm>
          <a:custGeom>
            <a:avLst/>
            <a:gdLst/>
            <a:ahLst/>
            <a:cxnLst/>
            <a:rect l="l" t="t" r="r" b="b"/>
            <a:pathLst>
              <a:path w="76200" h="76581">
                <a:moveTo>
                  <a:pt x="76200" y="0"/>
                </a:moveTo>
                <a:lnTo>
                  <a:pt x="0" y="774"/>
                </a:lnTo>
                <a:lnTo>
                  <a:pt x="38887" y="76581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8204196" y="2044298"/>
            <a:ext cx="76200" cy="76593"/>
          </a:xfrm>
          <a:custGeom>
            <a:avLst/>
            <a:gdLst/>
            <a:ahLst/>
            <a:cxnLst/>
            <a:rect l="l" t="t" r="r" b="b"/>
            <a:pathLst>
              <a:path w="76200" h="76593">
                <a:moveTo>
                  <a:pt x="37312" y="0"/>
                </a:moveTo>
                <a:lnTo>
                  <a:pt x="0" y="76593"/>
                </a:lnTo>
                <a:lnTo>
                  <a:pt x="76200" y="75806"/>
                </a:lnTo>
                <a:lnTo>
                  <a:pt x="37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8224696" y="1143392"/>
            <a:ext cx="5041" cy="490943"/>
          </a:xfrm>
          <a:custGeom>
            <a:avLst/>
            <a:gdLst/>
            <a:ahLst/>
            <a:cxnLst/>
            <a:rect l="l" t="t" r="r" b="b"/>
            <a:pathLst>
              <a:path w="5041" h="490943">
                <a:moveTo>
                  <a:pt x="0" y="0"/>
                </a:moveTo>
                <a:lnTo>
                  <a:pt x="5041" y="49094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8191512" y="1621245"/>
            <a:ext cx="76200" cy="76580"/>
          </a:xfrm>
          <a:custGeom>
            <a:avLst/>
            <a:gdLst/>
            <a:ahLst/>
            <a:cxnLst/>
            <a:rect l="l" t="t" r="r" b="b"/>
            <a:pathLst>
              <a:path w="76200" h="76580">
                <a:moveTo>
                  <a:pt x="76200" y="0"/>
                </a:moveTo>
                <a:lnTo>
                  <a:pt x="0" y="774"/>
                </a:lnTo>
                <a:lnTo>
                  <a:pt x="38887" y="76581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8186732" y="1079891"/>
            <a:ext cx="76200" cy="76593"/>
          </a:xfrm>
          <a:custGeom>
            <a:avLst/>
            <a:gdLst/>
            <a:ahLst/>
            <a:cxnLst/>
            <a:rect l="l" t="t" r="r" b="b"/>
            <a:pathLst>
              <a:path w="76200" h="76593">
                <a:moveTo>
                  <a:pt x="37312" y="0"/>
                </a:moveTo>
                <a:lnTo>
                  <a:pt x="0" y="76593"/>
                </a:lnTo>
                <a:lnTo>
                  <a:pt x="76200" y="75806"/>
                </a:lnTo>
                <a:lnTo>
                  <a:pt x="37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7809700" y="4026693"/>
            <a:ext cx="55562" cy="0"/>
          </a:xfrm>
          <a:custGeom>
            <a:avLst/>
            <a:gdLst/>
            <a:ahLst/>
            <a:cxnLst/>
            <a:rect l="l" t="t" r="r" b="b"/>
            <a:pathLst>
              <a:path w="55562" h="0">
                <a:moveTo>
                  <a:pt x="0" y="0"/>
                </a:moveTo>
                <a:lnTo>
                  <a:pt x="55562" y="0"/>
                </a:lnTo>
              </a:path>
            </a:pathLst>
          </a:custGeom>
          <a:ln w="41744">
            <a:solidFill>
              <a:srgbClr val="FF66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7809700" y="4006456"/>
            <a:ext cx="55562" cy="40474"/>
          </a:xfrm>
          <a:custGeom>
            <a:avLst/>
            <a:gdLst/>
            <a:ahLst/>
            <a:cxnLst/>
            <a:rect l="l" t="t" r="r" b="b"/>
            <a:pathLst>
              <a:path w="55562" h="40474">
                <a:moveTo>
                  <a:pt x="0" y="0"/>
                </a:moveTo>
                <a:lnTo>
                  <a:pt x="55562" y="0"/>
                </a:lnTo>
                <a:lnTo>
                  <a:pt x="55562" y="40474"/>
                </a:lnTo>
                <a:lnTo>
                  <a:pt x="0" y="4047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6412706" y="4006453"/>
            <a:ext cx="1379537" cy="0"/>
          </a:xfrm>
          <a:custGeom>
            <a:avLst/>
            <a:gdLst/>
            <a:ahLst/>
            <a:cxnLst/>
            <a:rect l="l" t="t" r="r" b="b"/>
            <a:pathLst>
              <a:path w="1379537" h="0">
                <a:moveTo>
                  <a:pt x="0" y="0"/>
                </a:moveTo>
                <a:lnTo>
                  <a:pt x="1379537" y="0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6412706" y="4046934"/>
            <a:ext cx="1379537" cy="0"/>
          </a:xfrm>
          <a:custGeom>
            <a:avLst/>
            <a:gdLst/>
            <a:ahLst/>
            <a:cxnLst/>
            <a:rect l="l" t="t" r="r" b="b"/>
            <a:pathLst>
              <a:path w="1379537" h="0">
                <a:moveTo>
                  <a:pt x="0" y="0"/>
                </a:moveTo>
                <a:lnTo>
                  <a:pt x="1379537" y="0"/>
                </a:lnTo>
              </a:path>
            </a:pathLst>
          </a:custGeom>
          <a:ln w="9525">
            <a:solidFill>
              <a:srgbClr val="979797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4079081" y="4704247"/>
            <a:ext cx="2300287" cy="3390"/>
          </a:xfrm>
          <a:custGeom>
            <a:avLst/>
            <a:gdLst/>
            <a:ahLst/>
            <a:cxnLst/>
            <a:rect l="l" t="t" r="r" b="b"/>
            <a:pathLst>
              <a:path w="2300287" h="3390">
                <a:moveTo>
                  <a:pt x="0" y="3390"/>
                </a:moveTo>
                <a:lnTo>
                  <a:pt x="23002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6366614" y="4666169"/>
            <a:ext cx="76250" cy="76200"/>
          </a:xfrm>
          <a:custGeom>
            <a:avLst/>
            <a:gdLst/>
            <a:ahLst/>
            <a:cxnLst/>
            <a:rect l="l" t="t" r="r" b="b"/>
            <a:pathLst>
              <a:path w="76250" h="76200">
                <a:moveTo>
                  <a:pt x="0" y="0"/>
                </a:moveTo>
                <a:lnTo>
                  <a:pt x="114" y="76200"/>
                </a:lnTo>
                <a:lnTo>
                  <a:pt x="76250" y="379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4015575" y="4669516"/>
            <a:ext cx="76263" cy="76200"/>
          </a:xfrm>
          <a:custGeom>
            <a:avLst/>
            <a:gdLst/>
            <a:ahLst/>
            <a:cxnLst/>
            <a:rect l="l" t="t" r="r" b="b"/>
            <a:pathLst>
              <a:path w="76263" h="76200">
                <a:moveTo>
                  <a:pt x="76149" y="0"/>
                </a:moveTo>
                <a:lnTo>
                  <a:pt x="0" y="38214"/>
                </a:lnTo>
                <a:lnTo>
                  <a:pt x="76263" y="76200"/>
                </a:lnTo>
                <a:lnTo>
                  <a:pt x="761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8889317" y="1113632"/>
            <a:ext cx="2946" cy="1682750"/>
          </a:xfrm>
          <a:custGeom>
            <a:avLst/>
            <a:gdLst/>
            <a:ahLst/>
            <a:cxnLst/>
            <a:rect l="l" t="t" r="r" b="b"/>
            <a:pathLst>
              <a:path w="2946" h="1682750">
                <a:moveTo>
                  <a:pt x="0" y="1682750"/>
                </a:moveTo>
                <a:lnTo>
                  <a:pt x="294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8854150" y="1050132"/>
            <a:ext cx="76200" cy="76263"/>
          </a:xfrm>
          <a:custGeom>
            <a:avLst/>
            <a:gdLst/>
            <a:ahLst/>
            <a:cxnLst/>
            <a:rect l="l" t="t" r="r" b="b"/>
            <a:pathLst>
              <a:path w="76200" h="76263">
                <a:moveTo>
                  <a:pt x="38227" y="0"/>
                </a:moveTo>
                <a:lnTo>
                  <a:pt x="0" y="76136"/>
                </a:lnTo>
                <a:lnTo>
                  <a:pt x="76200" y="76263"/>
                </a:lnTo>
                <a:lnTo>
                  <a:pt x="38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8851243" y="2783613"/>
            <a:ext cx="76200" cy="76263"/>
          </a:xfrm>
          <a:custGeom>
            <a:avLst/>
            <a:gdLst/>
            <a:ahLst/>
            <a:cxnLst/>
            <a:rect l="l" t="t" r="r" b="b"/>
            <a:pathLst>
              <a:path w="76200" h="76263">
                <a:moveTo>
                  <a:pt x="0" y="0"/>
                </a:moveTo>
                <a:lnTo>
                  <a:pt x="37960" y="76263"/>
                </a:lnTo>
                <a:lnTo>
                  <a:pt x="76200" y="1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8278209" y="1000296"/>
            <a:ext cx="149860" cy="767080"/>
          </a:xfrm>
          <a:prstGeom prst="rect">
            <a:avLst/>
          </a:prstGeom>
        </p:spPr>
        <p:txBody>
          <a:bodyPr wrap="square" lIns="0" tIns="0" rIns="0" bIns="0" rtlCol="0" vert="vert27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dirty="0" smtClean="0" sz="900" spc="0" b="1">
                <a:solidFill>
                  <a:srgbClr val="FFFFFF"/>
                </a:solidFill>
                <a:latin typeface="Times New Roman"/>
                <a:cs typeface="Times New Roman"/>
              </a:rPr>
              <a:t>_W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5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290138" y="1937891"/>
            <a:ext cx="149860" cy="767080"/>
          </a:xfrm>
          <a:prstGeom prst="rect">
            <a:avLst/>
          </a:prstGeom>
        </p:spPr>
        <p:txBody>
          <a:bodyPr wrap="square" lIns="0" tIns="0" rIns="0" bIns="0" rtlCol="0" vert="vert27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dirty="0" smtClean="0" sz="900" spc="0" b="1">
                <a:solidFill>
                  <a:srgbClr val="FFFFFF"/>
                </a:solidFill>
                <a:latin typeface="Times New Roman"/>
                <a:cs typeface="Times New Roman"/>
              </a:rPr>
              <a:t>_W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5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348059" y="3416276"/>
            <a:ext cx="149860" cy="846455"/>
          </a:xfrm>
          <a:prstGeom prst="rect">
            <a:avLst/>
          </a:prstGeom>
        </p:spPr>
        <p:txBody>
          <a:bodyPr wrap="square" lIns="0" tIns="0" rIns="0" bIns="0" rtlCol="0" vert="vert27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dirty="0" smtClean="0" sz="900" spc="0" b="1">
                <a:solidFill>
                  <a:srgbClr val="FFFFFF"/>
                </a:solidFill>
                <a:latin typeface="Times New Roman"/>
                <a:cs typeface="Times New Roman"/>
              </a:rPr>
              <a:t>_W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5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10" b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900" spc="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687771" y="3591286"/>
            <a:ext cx="149860" cy="436245"/>
          </a:xfrm>
          <a:prstGeom prst="rect">
            <a:avLst/>
          </a:prstGeom>
        </p:spPr>
        <p:txBody>
          <a:bodyPr wrap="square" lIns="0" tIns="0" rIns="0" bIns="0" rtlCol="0" vert="vert27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b="1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0" b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659162" y="1498115"/>
            <a:ext cx="149860" cy="436245"/>
          </a:xfrm>
          <a:prstGeom prst="rect">
            <a:avLst/>
          </a:prstGeom>
        </p:spPr>
        <p:txBody>
          <a:bodyPr wrap="square" lIns="0" tIns="0" rIns="0" bIns="0" rtlCol="0" vert="vert27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b="1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9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0" b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015575" y="3564737"/>
            <a:ext cx="820737" cy="400049"/>
          </a:xfrm>
          <a:custGeom>
            <a:avLst/>
            <a:gdLst/>
            <a:ahLst/>
            <a:cxnLst/>
            <a:rect l="l" t="t" r="r" b="b"/>
            <a:pathLst>
              <a:path w="820737" h="400050">
                <a:moveTo>
                  <a:pt x="0" y="400050"/>
                </a:moveTo>
                <a:lnTo>
                  <a:pt x="820737" y="400050"/>
                </a:lnTo>
                <a:lnTo>
                  <a:pt x="820737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4015575" y="4048137"/>
            <a:ext cx="820737" cy="113106"/>
          </a:xfrm>
          <a:custGeom>
            <a:avLst/>
            <a:gdLst/>
            <a:ahLst/>
            <a:cxnLst/>
            <a:rect l="l" t="t" r="r" b="b"/>
            <a:pathLst>
              <a:path w="820737" h="113106">
                <a:moveTo>
                  <a:pt x="0" y="113106"/>
                </a:moveTo>
                <a:lnTo>
                  <a:pt x="820737" y="113106"/>
                </a:lnTo>
                <a:lnTo>
                  <a:pt x="820737" y="0"/>
                </a:lnTo>
                <a:lnTo>
                  <a:pt x="0" y="0"/>
                </a:lnTo>
                <a:lnTo>
                  <a:pt x="0" y="11310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4015575" y="3564737"/>
            <a:ext cx="820737" cy="596506"/>
          </a:xfrm>
          <a:custGeom>
            <a:avLst/>
            <a:gdLst/>
            <a:ahLst/>
            <a:cxnLst/>
            <a:rect l="l" t="t" r="r" b="b"/>
            <a:pathLst>
              <a:path w="820737" h="596506">
                <a:moveTo>
                  <a:pt x="0" y="0"/>
                </a:moveTo>
                <a:lnTo>
                  <a:pt x="820737" y="0"/>
                </a:lnTo>
                <a:lnTo>
                  <a:pt x="820737" y="596506"/>
                </a:lnTo>
                <a:lnTo>
                  <a:pt x="0" y="59650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7901775" y="1050124"/>
            <a:ext cx="280987" cy="660793"/>
          </a:xfrm>
          <a:custGeom>
            <a:avLst/>
            <a:gdLst/>
            <a:ahLst/>
            <a:cxnLst/>
            <a:rect l="l" t="t" r="r" b="b"/>
            <a:pathLst>
              <a:path w="280987" h="660793">
                <a:moveTo>
                  <a:pt x="0" y="660793"/>
                </a:moveTo>
                <a:lnTo>
                  <a:pt x="280987" y="660793"/>
                </a:lnTo>
                <a:lnTo>
                  <a:pt x="280987" y="0"/>
                </a:lnTo>
                <a:lnTo>
                  <a:pt x="0" y="0"/>
                </a:lnTo>
                <a:lnTo>
                  <a:pt x="0" y="66079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7368375" y="1050124"/>
            <a:ext cx="457200" cy="660793"/>
          </a:xfrm>
          <a:custGeom>
            <a:avLst/>
            <a:gdLst/>
            <a:ahLst/>
            <a:cxnLst/>
            <a:rect l="l" t="t" r="r" b="b"/>
            <a:pathLst>
              <a:path w="457200" h="660793">
                <a:moveTo>
                  <a:pt x="0" y="660793"/>
                </a:moveTo>
                <a:lnTo>
                  <a:pt x="457200" y="660793"/>
                </a:lnTo>
                <a:lnTo>
                  <a:pt x="457200" y="0"/>
                </a:lnTo>
                <a:lnTo>
                  <a:pt x="0" y="0"/>
                </a:lnTo>
                <a:lnTo>
                  <a:pt x="0" y="66079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7368375" y="1050124"/>
            <a:ext cx="814387" cy="660793"/>
          </a:xfrm>
          <a:custGeom>
            <a:avLst/>
            <a:gdLst/>
            <a:ahLst/>
            <a:cxnLst/>
            <a:rect l="l" t="t" r="r" b="b"/>
            <a:pathLst>
              <a:path w="814387" h="660793">
                <a:moveTo>
                  <a:pt x="0" y="0"/>
                </a:moveTo>
                <a:lnTo>
                  <a:pt x="814387" y="0"/>
                </a:lnTo>
                <a:lnTo>
                  <a:pt x="814387" y="660793"/>
                </a:lnTo>
                <a:lnTo>
                  <a:pt x="0" y="66079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4015575" y="3964787"/>
            <a:ext cx="2400300" cy="83350"/>
          </a:xfrm>
          <a:custGeom>
            <a:avLst/>
            <a:gdLst/>
            <a:ahLst/>
            <a:cxnLst/>
            <a:rect l="l" t="t" r="r" b="b"/>
            <a:pathLst>
              <a:path w="2400300" h="83350">
                <a:moveTo>
                  <a:pt x="0" y="0"/>
                </a:moveTo>
                <a:lnTo>
                  <a:pt x="2400300" y="0"/>
                </a:lnTo>
                <a:lnTo>
                  <a:pt x="2400300" y="83350"/>
                </a:lnTo>
                <a:lnTo>
                  <a:pt x="0" y="8335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4015575" y="3964787"/>
            <a:ext cx="2400300" cy="83350"/>
          </a:xfrm>
          <a:custGeom>
            <a:avLst/>
            <a:gdLst/>
            <a:ahLst/>
            <a:cxnLst/>
            <a:rect l="l" t="t" r="r" b="b"/>
            <a:pathLst>
              <a:path w="2400300" h="83350">
                <a:moveTo>
                  <a:pt x="0" y="0"/>
                </a:moveTo>
                <a:lnTo>
                  <a:pt x="2400300" y="0"/>
                </a:lnTo>
                <a:lnTo>
                  <a:pt x="2400300" y="83350"/>
                </a:lnTo>
                <a:lnTo>
                  <a:pt x="0" y="833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7825575" y="1050124"/>
            <a:ext cx="76200" cy="1828800"/>
          </a:xfrm>
          <a:custGeom>
            <a:avLst/>
            <a:gdLst/>
            <a:ahLst/>
            <a:cxnLst/>
            <a:rect l="l" t="t" r="r" b="b"/>
            <a:pathLst>
              <a:path w="76200" h="1828800">
                <a:moveTo>
                  <a:pt x="0" y="0"/>
                </a:moveTo>
                <a:lnTo>
                  <a:pt x="76200" y="0"/>
                </a:lnTo>
                <a:lnTo>
                  <a:pt x="762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7825575" y="1050124"/>
            <a:ext cx="76200" cy="1828800"/>
          </a:xfrm>
          <a:custGeom>
            <a:avLst/>
            <a:gdLst/>
            <a:ahLst/>
            <a:cxnLst/>
            <a:rect l="l" t="t" r="r" b="b"/>
            <a:pathLst>
              <a:path w="76200" h="1828800">
                <a:moveTo>
                  <a:pt x="0" y="0"/>
                </a:moveTo>
                <a:lnTo>
                  <a:pt x="76200" y="0"/>
                </a:lnTo>
                <a:lnTo>
                  <a:pt x="762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6511129" y="1002504"/>
            <a:ext cx="1258887" cy="0"/>
          </a:xfrm>
          <a:custGeom>
            <a:avLst/>
            <a:gdLst/>
            <a:ahLst/>
            <a:cxnLst/>
            <a:rect l="l" t="t" r="r" b="b"/>
            <a:pathLst>
              <a:path w="1258887" h="0">
                <a:moveTo>
                  <a:pt x="0" y="0"/>
                </a:moveTo>
                <a:lnTo>
                  <a:pt x="12588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7750971" y="94535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7222331" y="1067989"/>
            <a:ext cx="0" cy="852093"/>
          </a:xfrm>
          <a:custGeom>
            <a:avLst/>
            <a:gdLst/>
            <a:ahLst/>
            <a:cxnLst/>
            <a:rect l="l" t="t" r="r" b="b"/>
            <a:pathLst>
              <a:path w="0" h="852093">
                <a:moveTo>
                  <a:pt x="0" y="0"/>
                </a:moveTo>
                <a:lnTo>
                  <a:pt x="0" y="85209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7184236" y="190738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6990672" y="1150302"/>
            <a:ext cx="224154" cy="1303020"/>
          </a:xfrm>
          <a:prstGeom prst="rect">
            <a:avLst/>
          </a:prstGeom>
        </p:spPr>
        <p:txBody>
          <a:bodyPr wrap="square" lIns="0" tIns="0" rIns="0" bIns="0" rtlCol="0" vert="vert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15">
                <a:latin typeface="Arial"/>
                <a:cs typeface="Arial"/>
              </a:rPr>
              <a:t>m</a:t>
            </a:r>
            <a:r>
              <a:rPr dirty="0" smtClean="0" sz="1400" spc="10">
                <a:latin typeface="Arial"/>
                <a:cs typeface="Arial"/>
              </a:rPr>
              <a:t>*</a:t>
            </a:r>
            <a:r>
              <a:rPr dirty="0" smtClean="0" sz="1400" spc="10">
                <a:latin typeface="Arial"/>
                <a:cs typeface="Arial"/>
              </a:rPr>
              <a:t>T</a:t>
            </a:r>
            <a:r>
              <a:rPr dirty="0" smtClean="0" sz="1400" spc="-30">
                <a:latin typeface="Arial"/>
                <a:cs typeface="Arial"/>
              </a:rPr>
              <a:t>I</a:t>
            </a:r>
            <a:r>
              <a:rPr dirty="0" smtClean="0" sz="1400" spc="-10">
                <a:latin typeface="Arial"/>
                <a:cs typeface="Arial"/>
              </a:rPr>
              <a:t>L</a:t>
            </a:r>
            <a:r>
              <a:rPr dirty="0" smtClean="0" sz="1400" spc="5">
                <a:latin typeface="Arial"/>
                <a:cs typeface="Arial"/>
              </a:rPr>
              <a:t>E</a:t>
            </a:r>
            <a:r>
              <a:rPr dirty="0" smtClean="0" sz="1400" spc="-10">
                <a:latin typeface="Arial"/>
                <a:cs typeface="Arial"/>
              </a:rPr>
              <a:t>_</a:t>
            </a:r>
            <a:r>
              <a:rPr dirty="0" smtClean="0" sz="1400" spc="75">
                <a:latin typeface="Arial"/>
                <a:cs typeface="Arial"/>
              </a:rPr>
              <a:t>W</a:t>
            </a:r>
            <a:r>
              <a:rPr dirty="0" smtClean="0" sz="1400" spc="-30">
                <a:latin typeface="Arial"/>
                <a:cs typeface="Arial"/>
              </a:rPr>
              <a:t>I</a:t>
            </a:r>
            <a:r>
              <a:rPr dirty="0" smtClean="0" sz="1400" spc="0">
                <a:latin typeface="Arial"/>
                <a:cs typeface="Arial"/>
              </a:rPr>
              <a:t>D</a:t>
            </a:r>
            <a:r>
              <a:rPr dirty="0" smtClean="0" sz="1400" spc="10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998118" y="3574256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 h="0">
                <a:moveTo>
                  <a:pt x="0" y="0"/>
                </a:moveTo>
                <a:lnTo>
                  <a:pt x="774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4760121" y="353615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3634581" y="2912267"/>
            <a:ext cx="0" cy="1108849"/>
          </a:xfrm>
          <a:custGeom>
            <a:avLst/>
            <a:gdLst/>
            <a:ahLst/>
            <a:cxnLst/>
            <a:rect l="l" t="t" r="r" b="b"/>
            <a:pathLst>
              <a:path w="0" h="1108849">
                <a:moveTo>
                  <a:pt x="0" y="0"/>
                </a:moveTo>
                <a:lnTo>
                  <a:pt x="0" y="11088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3567914" y="3906823"/>
            <a:ext cx="133350" cy="114300"/>
          </a:xfrm>
          <a:custGeom>
            <a:avLst/>
            <a:gdLst/>
            <a:ahLst/>
            <a:cxnLst/>
            <a:rect l="l" t="t" r="r" b="b"/>
            <a:pathLst>
              <a:path w="133350" h="114300">
                <a:moveTo>
                  <a:pt x="133350" y="0"/>
                </a:moveTo>
                <a:lnTo>
                  <a:pt x="66675" y="11430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3998118" y="3499246"/>
            <a:ext cx="1233614" cy="0"/>
          </a:xfrm>
          <a:custGeom>
            <a:avLst/>
            <a:gdLst/>
            <a:ahLst/>
            <a:cxnLst/>
            <a:rect l="l" t="t" r="r" b="b"/>
            <a:pathLst>
              <a:path w="1233614" h="0">
                <a:moveTo>
                  <a:pt x="0" y="0"/>
                </a:moveTo>
                <a:lnTo>
                  <a:pt x="123361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5155535" y="3454792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7545447" y="1714018"/>
            <a:ext cx="54622" cy="312483"/>
          </a:xfrm>
          <a:custGeom>
            <a:avLst/>
            <a:gdLst/>
            <a:ahLst/>
            <a:cxnLst/>
            <a:rect l="l" t="t" r="r" b="b"/>
            <a:pathLst>
              <a:path w="54622" h="312483">
                <a:moveTo>
                  <a:pt x="14084" y="0"/>
                </a:moveTo>
                <a:lnTo>
                  <a:pt x="12242" y="40538"/>
                </a:lnTo>
                <a:lnTo>
                  <a:pt x="52781" y="42379"/>
                </a:lnTo>
                <a:lnTo>
                  <a:pt x="54622" y="1841"/>
                </a:lnTo>
                <a:lnTo>
                  <a:pt x="14084" y="0"/>
                </a:lnTo>
                <a:close/>
              </a:path>
              <a:path w="54622" h="312483">
                <a:moveTo>
                  <a:pt x="7962" y="135051"/>
                </a:moveTo>
                <a:lnTo>
                  <a:pt x="6121" y="175590"/>
                </a:lnTo>
                <a:lnTo>
                  <a:pt x="46659" y="177431"/>
                </a:lnTo>
                <a:lnTo>
                  <a:pt x="48501" y="136893"/>
                </a:lnTo>
                <a:lnTo>
                  <a:pt x="7962" y="135051"/>
                </a:lnTo>
                <a:close/>
              </a:path>
              <a:path w="54622" h="312483">
                <a:moveTo>
                  <a:pt x="1841" y="269913"/>
                </a:moveTo>
                <a:lnTo>
                  <a:pt x="0" y="310642"/>
                </a:lnTo>
                <a:lnTo>
                  <a:pt x="40525" y="312483"/>
                </a:lnTo>
                <a:lnTo>
                  <a:pt x="42379" y="271754"/>
                </a:lnTo>
                <a:lnTo>
                  <a:pt x="1841" y="26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1003767" y="1092803"/>
            <a:ext cx="5741035" cy="1707514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12700">
              <a:lnSpc>
                <a:spcPct val="100000"/>
              </a:lnSpc>
            </a:pPr>
            <a:r>
              <a:rPr dirty="0" smtClean="0" sz="1200" b="1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3335">
              <a:lnSpc>
                <a:spcPts val="2310"/>
              </a:lnSpc>
            </a:pPr>
            <a:r>
              <a:rPr dirty="0" smtClean="0" sz="2000" spc="-10">
                <a:latin typeface="Times New Roman"/>
                <a:cs typeface="Times New Roman"/>
              </a:rPr>
              <a:t>M[</a:t>
            </a:r>
            <a:r>
              <a:rPr dirty="0" smtClean="0" sz="2000" spc="-2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65">
                <a:latin typeface="Times New Roman"/>
                <a:cs typeface="Times New Roman"/>
              </a:rPr>
              <a:t>w</a:t>
            </a:r>
            <a:r>
              <a:rPr dirty="0" smtClean="0" sz="2000" spc="-5">
                <a:latin typeface="Times New Roman"/>
                <a:cs typeface="Times New Roman"/>
              </a:rPr>
              <a:t>][</a:t>
            </a:r>
            <a:r>
              <a:rPr dirty="0" smtClean="0" sz="2000" spc="-60">
                <a:latin typeface="Times New Roman"/>
                <a:cs typeface="Times New Roman"/>
              </a:rPr>
              <a:t>m</a:t>
            </a:r>
            <a:r>
              <a:rPr dirty="0" smtClean="0" sz="2000" spc="-50">
                <a:latin typeface="Times New Roman"/>
                <a:cs typeface="Times New Roman"/>
              </a:rPr>
              <a:t>*</a:t>
            </a:r>
            <a:r>
              <a:rPr dirty="0" smtClean="0" sz="2000" spc="10">
                <a:latin typeface="Times New Roman"/>
                <a:cs typeface="Times New Roman"/>
              </a:rPr>
              <a:t>T</a:t>
            </a:r>
            <a:r>
              <a:rPr dirty="0" smtClean="0" sz="2000" spc="-5">
                <a:latin typeface="Times New Roman"/>
                <a:cs typeface="Times New Roman"/>
              </a:rPr>
              <a:t>I</a:t>
            </a:r>
            <a:r>
              <a:rPr dirty="0" smtClean="0" sz="2000" spc="-35">
                <a:latin typeface="Times New Roman"/>
                <a:cs typeface="Times New Roman"/>
              </a:rPr>
              <a:t>L</a:t>
            </a:r>
            <a:r>
              <a:rPr dirty="0" smtClean="0" sz="2000" spc="-1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_</a:t>
            </a:r>
            <a:r>
              <a:rPr dirty="0" smtClean="0" sz="2000" spc="-5">
                <a:latin typeface="Times New Roman"/>
                <a:cs typeface="Times New Roman"/>
              </a:rPr>
              <a:t>W</a:t>
            </a:r>
            <a:r>
              <a:rPr dirty="0" smtClean="0" sz="2000" spc="-5">
                <a:latin typeface="Times New Roman"/>
                <a:cs typeface="Times New Roman"/>
              </a:rPr>
              <a:t>I</a:t>
            </a:r>
            <a:r>
              <a:rPr dirty="0" smtClean="0" sz="2000" spc="-15">
                <a:latin typeface="Times New Roman"/>
                <a:cs typeface="Times New Roman"/>
              </a:rPr>
              <a:t>D</a:t>
            </a:r>
            <a:r>
              <a:rPr dirty="0" smtClean="0" sz="2000" spc="10">
                <a:latin typeface="Times New Roman"/>
                <a:cs typeface="Times New Roman"/>
              </a:rPr>
              <a:t>T</a:t>
            </a:r>
            <a:r>
              <a:rPr dirty="0" smtClean="0" sz="2000" spc="-15">
                <a:latin typeface="Times New Roman"/>
                <a:cs typeface="Times New Roman"/>
              </a:rPr>
              <a:t>H+</a:t>
            </a:r>
            <a:r>
              <a:rPr dirty="0" smtClean="0" sz="2000" spc="-15">
                <a:latin typeface="Times New Roman"/>
                <a:cs typeface="Times New Roman"/>
              </a:rPr>
              <a:t>t</a:t>
            </a:r>
            <a:r>
              <a:rPr dirty="0" smtClean="0" sz="2000" spc="-20">
                <a:latin typeface="Times New Roman"/>
                <a:cs typeface="Times New Roman"/>
              </a:rPr>
              <a:t>x</a:t>
            </a:r>
            <a:r>
              <a:rPr dirty="0" smtClean="0" sz="2000" spc="-1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dirty="0" smtClean="0" sz="2000" spc="-10">
                <a:latin typeface="Times New Roman"/>
                <a:cs typeface="Times New Roman"/>
              </a:rPr>
              <a:t>M[</a:t>
            </a:r>
            <a:r>
              <a:rPr dirty="0" smtClean="0" sz="2000" spc="-25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65">
                <a:latin typeface="Times New Roman"/>
                <a:cs typeface="Times New Roman"/>
              </a:rPr>
              <a:t>w</a:t>
            </a:r>
            <a:r>
              <a:rPr dirty="0" smtClean="0" sz="2000" spc="-50">
                <a:latin typeface="Times New Roman"/>
                <a:cs typeface="Times New Roman"/>
              </a:rPr>
              <a:t>*</a:t>
            </a:r>
            <a:r>
              <a:rPr dirty="0" smtClean="0" sz="2000" spc="-80">
                <a:latin typeface="Times New Roman"/>
                <a:cs typeface="Times New Roman"/>
              </a:rPr>
              <a:t>W</a:t>
            </a:r>
            <a:r>
              <a:rPr dirty="0" smtClean="0" sz="2000" spc="-15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-15">
                <a:latin typeface="Times New Roman"/>
                <a:cs typeface="Times New Roman"/>
              </a:rPr>
              <a:t>t</a:t>
            </a:r>
            <a:r>
              <a:rPr dirty="0" smtClean="0" sz="2000" spc="-10">
                <a:latin typeface="Times New Roman"/>
                <a:cs typeface="Times New Roman"/>
              </a:rPr>
              <a:t>h</a:t>
            </a:r>
            <a:r>
              <a:rPr dirty="0" smtClean="0" sz="2000" spc="60">
                <a:latin typeface="Times New Roman"/>
                <a:cs typeface="Times New Roman"/>
              </a:rPr>
              <a:t> </a:t>
            </a:r>
            <a:r>
              <a:rPr dirty="0" smtClean="0" sz="2000" spc="-15">
                <a:latin typeface="Times New Roman"/>
                <a:cs typeface="Times New Roman"/>
              </a:rPr>
              <a:t>+</a:t>
            </a:r>
            <a:r>
              <a:rPr dirty="0" smtClean="0" sz="2000" spc="5">
                <a:latin typeface="Times New Roman"/>
                <a:cs typeface="Times New Roman"/>
              </a:rPr>
              <a:t> </a:t>
            </a:r>
            <a:r>
              <a:rPr dirty="0" smtClean="0" sz="2000" spc="-60">
                <a:latin typeface="Times New Roman"/>
                <a:cs typeface="Times New Roman"/>
              </a:rPr>
              <a:t>m</a:t>
            </a:r>
            <a:r>
              <a:rPr dirty="0" smtClean="0" sz="2000" spc="-50">
                <a:latin typeface="Times New Roman"/>
                <a:cs typeface="Times New Roman"/>
              </a:rPr>
              <a:t>*</a:t>
            </a:r>
            <a:r>
              <a:rPr dirty="0" smtClean="0" sz="2000" spc="10">
                <a:latin typeface="Times New Roman"/>
                <a:cs typeface="Times New Roman"/>
              </a:rPr>
              <a:t>T</a:t>
            </a:r>
            <a:r>
              <a:rPr dirty="0" smtClean="0" sz="2000" spc="-5">
                <a:latin typeface="Times New Roman"/>
                <a:cs typeface="Times New Roman"/>
              </a:rPr>
              <a:t>I</a:t>
            </a:r>
            <a:r>
              <a:rPr dirty="0" smtClean="0" sz="2000" spc="-35">
                <a:latin typeface="Times New Roman"/>
                <a:cs typeface="Times New Roman"/>
              </a:rPr>
              <a:t>L</a:t>
            </a:r>
            <a:r>
              <a:rPr dirty="0" smtClean="0" sz="2000" spc="-1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_</a:t>
            </a:r>
            <a:r>
              <a:rPr dirty="0" smtClean="0" sz="2000" spc="-5">
                <a:latin typeface="Times New Roman"/>
                <a:cs typeface="Times New Roman"/>
              </a:rPr>
              <a:t>W</a:t>
            </a:r>
            <a:r>
              <a:rPr dirty="0" smtClean="0" sz="2000" spc="-5">
                <a:latin typeface="Times New Roman"/>
                <a:cs typeface="Times New Roman"/>
              </a:rPr>
              <a:t>I</a:t>
            </a:r>
            <a:r>
              <a:rPr dirty="0" smtClean="0" sz="2000" spc="-15">
                <a:latin typeface="Times New Roman"/>
                <a:cs typeface="Times New Roman"/>
              </a:rPr>
              <a:t>D</a:t>
            </a:r>
            <a:r>
              <a:rPr dirty="0" smtClean="0" sz="2000" spc="10">
                <a:latin typeface="Times New Roman"/>
                <a:cs typeface="Times New Roman"/>
              </a:rPr>
              <a:t>T</a:t>
            </a:r>
            <a:r>
              <a:rPr dirty="0" smtClean="0" sz="2000" spc="-15">
                <a:latin typeface="Times New Roman"/>
                <a:cs typeface="Times New Roman"/>
              </a:rPr>
              <a:t>H</a:t>
            </a:r>
            <a:r>
              <a:rPr dirty="0" smtClean="0" sz="2000" spc="50">
                <a:latin typeface="Times New Roman"/>
                <a:cs typeface="Times New Roman"/>
              </a:rPr>
              <a:t> </a:t>
            </a:r>
            <a:r>
              <a:rPr dirty="0" smtClean="0" sz="2000" spc="-15">
                <a:latin typeface="Times New Roman"/>
                <a:cs typeface="Times New Roman"/>
              </a:rPr>
              <a:t>+</a:t>
            </a:r>
            <a:r>
              <a:rPr dirty="0" smtClean="0" sz="2000" spc="-15">
                <a:latin typeface="Times New Roman"/>
                <a:cs typeface="Times New Roman"/>
              </a:rPr>
              <a:t> </a:t>
            </a:r>
            <a:r>
              <a:rPr dirty="0" smtClean="0" sz="2000" spc="-15">
                <a:latin typeface="Times New Roman"/>
                <a:cs typeface="Times New Roman"/>
              </a:rPr>
              <a:t>t</a:t>
            </a:r>
            <a:r>
              <a:rPr dirty="0" smtClean="0" sz="2000" spc="-25">
                <a:latin typeface="Times New Roman"/>
                <a:cs typeface="Times New Roman"/>
              </a:rPr>
              <a:t>x</a:t>
            </a:r>
            <a:r>
              <a:rPr dirty="0" smtClean="0" sz="2000" spc="-1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0"/>
              </a:spcBef>
            </a:pPr>
            <a:endParaRPr sz="1400"/>
          </a:p>
          <a:p>
            <a:pPr marL="12700" marR="1510665" indent="0">
              <a:lnSpc>
                <a:spcPct val="100000"/>
              </a:lnSpc>
            </a:pPr>
            <a:r>
              <a:rPr dirty="0" smtClean="0" sz="2000" spc="-15">
                <a:latin typeface="Times New Roman"/>
                <a:cs typeface="Times New Roman"/>
              </a:rPr>
              <a:t>N</a:t>
            </a:r>
            <a:r>
              <a:rPr dirty="0" smtClean="0" sz="2000" spc="-5">
                <a:latin typeface="Times New Roman"/>
                <a:cs typeface="Times New Roman"/>
              </a:rPr>
              <a:t>[</a:t>
            </a:r>
            <a:r>
              <a:rPr dirty="0" smtClean="0" sz="2000" spc="-55">
                <a:latin typeface="Times New Roman"/>
                <a:cs typeface="Times New Roman"/>
              </a:rPr>
              <a:t>m*</a:t>
            </a:r>
            <a:r>
              <a:rPr dirty="0" smtClean="0" sz="2000" spc="10">
                <a:latin typeface="Times New Roman"/>
                <a:cs typeface="Times New Roman"/>
              </a:rPr>
              <a:t>T</a:t>
            </a:r>
            <a:r>
              <a:rPr dirty="0" smtClean="0" sz="2000" spc="-5">
                <a:latin typeface="Times New Roman"/>
                <a:cs typeface="Times New Roman"/>
              </a:rPr>
              <a:t>I</a:t>
            </a:r>
            <a:r>
              <a:rPr dirty="0" smtClean="0" sz="2000" spc="-35">
                <a:latin typeface="Times New Roman"/>
                <a:cs typeface="Times New Roman"/>
              </a:rPr>
              <a:t>L</a:t>
            </a:r>
            <a:r>
              <a:rPr dirty="0" smtClean="0" sz="2000" spc="-1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_</a:t>
            </a:r>
            <a:r>
              <a:rPr dirty="0" smtClean="0" sz="2000" spc="-5">
                <a:latin typeface="Times New Roman"/>
                <a:cs typeface="Times New Roman"/>
              </a:rPr>
              <a:t>W</a:t>
            </a:r>
            <a:r>
              <a:rPr dirty="0" smtClean="0" sz="2000" spc="-5">
                <a:latin typeface="Times New Roman"/>
                <a:cs typeface="Times New Roman"/>
              </a:rPr>
              <a:t>I</a:t>
            </a:r>
            <a:r>
              <a:rPr dirty="0" smtClean="0" sz="2000" spc="-15">
                <a:latin typeface="Times New Roman"/>
                <a:cs typeface="Times New Roman"/>
              </a:rPr>
              <a:t>D</a:t>
            </a:r>
            <a:r>
              <a:rPr dirty="0" smtClean="0" sz="2000" spc="10">
                <a:latin typeface="Times New Roman"/>
                <a:cs typeface="Times New Roman"/>
              </a:rPr>
              <a:t>T</a:t>
            </a:r>
            <a:r>
              <a:rPr dirty="0" smtClean="0" sz="2000" spc="-15">
                <a:latin typeface="Times New Roman"/>
                <a:cs typeface="Times New Roman"/>
              </a:rPr>
              <a:t>H+</a:t>
            </a:r>
            <a:r>
              <a:rPr dirty="0" smtClean="0" sz="2000" spc="-15">
                <a:latin typeface="Times New Roman"/>
                <a:cs typeface="Times New Roman"/>
              </a:rPr>
              <a:t>t</a:t>
            </a:r>
            <a:r>
              <a:rPr dirty="0" smtClean="0" sz="2000" spc="-45">
                <a:latin typeface="Times New Roman"/>
                <a:cs typeface="Times New Roman"/>
              </a:rPr>
              <a:t>y</a:t>
            </a:r>
            <a:r>
              <a:rPr dirty="0" smtClean="0" sz="2000" spc="-5">
                <a:latin typeface="Times New Roman"/>
                <a:cs typeface="Times New Roman"/>
              </a:rPr>
              <a:t>][</a:t>
            </a:r>
            <a:r>
              <a:rPr dirty="0" smtClean="0" sz="2000" spc="-25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15">
                <a:latin typeface="Times New Roman"/>
                <a:cs typeface="Times New Roman"/>
              </a:rPr>
              <a:t>l</a:t>
            </a:r>
            <a:r>
              <a:rPr dirty="0" smtClean="0" sz="2000" spc="-10">
                <a:latin typeface="Times New Roman"/>
                <a:cs typeface="Times New Roman"/>
              </a:rPr>
              <a:t>]</a:t>
            </a:r>
            <a:r>
              <a:rPr dirty="0" smtClean="0" sz="2000" spc="-10">
                <a:latin typeface="Times New Roman"/>
                <a:cs typeface="Times New Roman"/>
              </a:rPr>
              <a:t> N</a:t>
            </a:r>
            <a:r>
              <a:rPr dirty="0" smtClean="0" sz="2000" spc="-5">
                <a:latin typeface="Times New Roman"/>
                <a:cs typeface="Times New Roman"/>
              </a:rPr>
              <a:t>[(</a:t>
            </a:r>
            <a:r>
              <a:rPr dirty="0" smtClean="0" sz="2000" spc="-60">
                <a:latin typeface="Times New Roman"/>
                <a:cs typeface="Times New Roman"/>
              </a:rPr>
              <a:t>m</a:t>
            </a:r>
            <a:r>
              <a:rPr dirty="0" smtClean="0" sz="2000" spc="-45">
                <a:latin typeface="Times New Roman"/>
                <a:cs typeface="Times New Roman"/>
              </a:rPr>
              <a:t>*</a:t>
            </a:r>
            <a:r>
              <a:rPr dirty="0" smtClean="0" sz="2000" spc="10">
                <a:latin typeface="Times New Roman"/>
                <a:cs typeface="Times New Roman"/>
              </a:rPr>
              <a:t>T</a:t>
            </a:r>
            <a:r>
              <a:rPr dirty="0" smtClean="0" sz="2000" spc="-5">
                <a:latin typeface="Times New Roman"/>
                <a:cs typeface="Times New Roman"/>
              </a:rPr>
              <a:t>I</a:t>
            </a:r>
            <a:r>
              <a:rPr dirty="0" smtClean="0" sz="2000" spc="-35">
                <a:latin typeface="Times New Roman"/>
                <a:cs typeface="Times New Roman"/>
              </a:rPr>
              <a:t>L</a:t>
            </a:r>
            <a:r>
              <a:rPr dirty="0" smtClean="0" sz="2000" spc="-1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_</a:t>
            </a:r>
            <a:r>
              <a:rPr dirty="0" smtClean="0" sz="2000" spc="-5">
                <a:latin typeface="Times New Roman"/>
                <a:cs typeface="Times New Roman"/>
              </a:rPr>
              <a:t>W</a:t>
            </a:r>
            <a:r>
              <a:rPr dirty="0" smtClean="0" sz="2000" spc="-5">
                <a:latin typeface="Times New Roman"/>
                <a:cs typeface="Times New Roman"/>
              </a:rPr>
              <a:t>I</a:t>
            </a:r>
            <a:r>
              <a:rPr dirty="0" smtClean="0" sz="2000" spc="-15">
                <a:latin typeface="Times New Roman"/>
                <a:cs typeface="Times New Roman"/>
              </a:rPr>
              <a:t>D</a:t>
            </a:r>
            <a:r>
              <a:rPr dirty="0" smtClean="0" sz="2000" spc="10">
                <a:latin typeface="Times New Roman"/>
                <a:cs typeface="Times New Roman"/>
              </a:rPr>
              <a:t>T</a:t>
            </a:r>
            <a:r>
              <a:rPr dirty="0" smtClean="0" sz="2000" spc="-15">
                <a:latin typeface="Times New Roman"/>
                <a:cs typeface="Times New Roman"/>
              </a:rPr>
              <a:t>H+</a:t>
            </a:r>
            <a:r>
              <a:rPr dirty="0" smtClean="0" sz="2000" spc="-15">
                <a:latin typeface="Times New Roman"/>
                <a:cs typeface="Times New Roman"/>
              </a:rPr>
              <a:t>t</a:t>
            </a:r>
            <a:r>
              <a:rPr dirty="0" smtClean="0" sz="2000" spc="-45">
                <a:latin typeface="Times New Roman"/>
                <a:cs typeface="Times New Roman"/>
              </a:rPr>
              <a:t>y</a:t>
            </a:r>
            <a:r>
              <a:rPr dirty="0" smtClean="0" sz="2000" spc="-10">
                <a:latin typeface="Times New Roman"/>
                <a:cs typeface="Times New Roman"/>
              </a:rPr>
              <a:t>)</a:t>
            </a:r>
            <a:r>
              <a:rPr dirty="0" smtClean="0" sz="2000" spc="55">
                <a:latin typeface="Times New Roman"/>
                <a:cs typeface="Times New Roman"/>
              </a:rPr>
              <a:t> </a:t>
            </a:r>
            <a:r>
              <a:rPr dirty="0" smtClean="0" sz="2000" spc="-10">
                <a:latin typeface="Times New Roman"/>
                <a:cs typeface="Times New Roman"/>
              </a:rPr>
              <a:t>*</a:t>
            </a:r>
            <a:r>
              <a:rPr dirty="0" smtClean="0" sz="2000" spc="-35">
                <a:latin typeface="Times New Roman"/>
                <a:cs typeface="Times New Roman"/>
              </a:rPr>
              <a:t> </a:t>
            </a:r>
            <a:r>
              <a:rPr dirty="0" smtClean="0" sz="2000" spc="-80">
                <a:latin typeface="Times New Roman"/>
                <a:cs typeface="Times New Roman"/>
              </a:rPr>
              <a:t>W</a:t>
            </a:r>
            <a:r>
              <a:rPr dirty="0" smtClean="0" sz="2000" spc="-15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-15">
                <a:latin typeface="Times New Roman"/>
                <a:cs typeface="Times New Roman"/>
              </a:rPr>
              <a:t>t</a:t>
            </a:r>
            <a:r>
              <a:rPr dirty="0" smtClean="0" sz="2000" spc="-10">
                <a:latin typeface="Times New Roman"/>
                <a:cs typeface="Times New Roman"/>
              </a:rPr>
              <a:t>h</a:t>
            </a:r>
            <a:r>
              <a:rPr dirty="0" smtClean="0" sz="2000" spc="-10">
                <a:latin typeface="Times New Roman"/>
                <a:cs typeface="Times New Roman"/>
              </a:rPr>
              <a:t> </a:t>
            </a:r>
            <a:r>
              <a:rPr dirty="0" smtClean="0" sz="2000" spc="-15">
                <a:latin typeface="Times New Roman"/>
                <a:cs typeface="Times New Roman"/>
              </a:rPr>
              <a:t>+</a:t>
            </a:r>
            <a:r>
              <a:rPr dirty="0" smtClean="0" sz="2000" spc="-20">
                <a:latin typeface="Times New Roman"/>
                <a:cs typeface="Times New Roman"/>
              </a:rPr>
              <a:t> </a:t>
            </a:r>
            <a:r>
              <a:rPr dirty="0" smtClean="0" sz="2000" spc="-25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15">
                <a:latin typeface="Times New Roman"/>
                <a:cs typeface="Times New Roman"/>
              </a:rPr>
              <a:t>l]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608921" y="2946605"/>
            <a:ext cx="127635" cy="1943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b="1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437596" y="3623739"/>
            <a:ext cx="398145" cy="1847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13888" sz="1800" spc="-15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baseline="13888" sz="1800" spc="15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800" spc="-2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800" spc="-1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800" spc="-10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125381" y="3278705"/>
            <a:ext cx="1303020" cy="224154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0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*</a:t>
            </a:r>
            <a:r>
              <a:rPr dirty="0" smtClean="0" sz="1400" spc="0">
                <a:latin typeface="Arial"/>
                <a:cs typeface="Arial"/>
              </a:rPr>
              <a:t>T</a:t>
            </a:r>
            <a:r>
              <a:rPr dirty="0" smtClean="0" sz="1400" spc="-35">
                <a:latin typeface="Arial"/>
                <a:cs typeface="Arial"/>
              </a:rPr>
              <a:t>I</a:t>
            </a:r>
            <a:r>
              <a:rPr dirty="0" smtClean="0" sz="1400" spc="-20">
                <a:latin typeface="Arial"/>
                <a:cs typeface="Arial"/>
              </a:rPr>
              <a:t>L</a:t>
            </a:r>
            <a:r>
              <a:rPr dirty="0" smtClean="0" sz="1400" spc="-5">
                <a:latin typeface="Arial"/>
                <a:cs typeface="Arial"/>
              </a:rPr>
              <a:t>E</a:t>
            </a:r>
            <a:r>
              <a:rPr dirty="0" smtClean="0" sz="1400" spc="-20">
                <a:latin typeface="Arial"/>
                <a:cs typeface="Arial"/>
              </a:rPr>
              <a:t>_</a:t>
            </a:r>
            <a:r>
              <a:rPr dirty="0" smtClean="0" sz="1400" spc="60">
                <a:latin typeface="Arial"/>
                <a:cs typeface="Arial"/>
              </a:rPr>
              <a:t>W</a:t>
            </a:r>
            <a:r>
              <a:rPr dirty="0" smtClean="0" sz="1400" spc="-35">
                <a:latin typeface="Arial"/>
                <a:cs typeface="Arial"/>
              </a:rPr>
              <a:t>I</a:t>
            </a:r>
            <a:r>
              <a:rPr dirty="0" smtClean="0" sz="1400" spc="-10">
                <a:latin typeface="Arial"/>
                <a:cs typeface="Arial"/>
              </a:rPr>
              <a:t>D</a:t>
            </a:r>
            <a:r>
              <a:rPr dirty="0" smtClean="0" sz="1400" spc="0">
                <a:latin typeface="Arial"/>
                <a:cs typeface="Arial"/>
              </a:rPr>
              <a:t>T</a:t>
            </a:r>
            <a:r>
              <a:rPr dirty="0" smtClean="0" sz="1400" spc="-1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901021" y="761665"/>
            <a:ext cx="483234" cy="3759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00" spc="-5">
                <a:latin typeface="Arial"/>
                <a:cs typeface="Arial"/>
              </a:rPr>
              <a:t>C</a:t>
            </a:r>
            <a:r>
              <a:rPr dirty="0" smtClean="0" sz="2400" spc="5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951321" y="3303651"/>
            <a:ext cx="635635" cy="3759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00" spc="-5">
                <a:latin typeface="Arial"/>
                <a:cs typeface="Arial"/>
              </a:rPr>
              <a:t>R</a:t>
            </a:r>
            <a:r>
              <a:rPr dirty="0" smtClean="0" sz="2400" spc="5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w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845208" y="3626484"/>
            <a:ext cx="431165" cy="4965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200" spc="-35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90242" y="654782"/>
            <a:ext cx="95885" cy="3162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00" spc="-1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906079" y="0"/>
            <a:ext cx="5718175" cy="520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200" spc="-3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3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200" spc="-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3200" spc="-2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dirty="0" smtClean="0" sz="32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200" spc="-2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3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200" spc="-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3200" spc="-7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3200" spc="-2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3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200" spc="-2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3200" spc="-25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mtClean="0" sz="3200" spc="-2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3200" spc="-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3200" spc="-4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3200" spc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3200" spc="-5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3200" spc="-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3200" spc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3200" spc="-15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mtClean="0" sz="32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200" spc="-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3200" spc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3200" spc="-2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3200" spc="-4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3200" spc="-4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3200" spc="-3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3200" spc="-2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3200" spc="-2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341687" y="347166"/>
            <a:ext cx="2849880" cy="520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200" spc="-1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mtClean="0" sz="3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200" spc="-2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sz="3200" spc="-2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3200" spc="-2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3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200" spc="-3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mtClean="0" sz="3200" spc="-2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32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3200" spc="-2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dirty="0" smtClean="0" sz="3200" spc="-8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3200" spc="-1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mtClean="0" sz="3200" spc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3200" spc="-2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80049" y="1634726"/>
            <a:ext cx="228600" cy="163118"/>
          </a:xfrm>
          <a:custGeom>
            <a:avLst/>
            <a:gdLst/>
            <a:ahLst/>
            <a:cxnLst/>
            <a:rect l="l" t="t" r="r" b="b"/>
            <a:pathLst>
              <a:path w="228600" h="163118">
                <a:moveTo>
                  <a:pt x="147040" y="0"/>
                </a:moveTo>
                <a:lnTo>
                  <a:pt x="147040" y="40779"/>
                </a:lnTo>
                <a:lnTo>
                  <a:pt x="0" y="40779"/>
                </a:lnTo>
                <a:lnTo>
                  <a:pt x="0" y="122339"/>
                </a:lnTo>
                <a:lnTo>
                  <a:pt x="147040" y="122339"/>
                </a:lnTo>
                <a:lnTo>
                  <a:pt x="147040" y="163118"/>
                </a:lnTo>
                <a:lnTo>
                  <a:pt x="228600" y="81559"/>
                </a:lnTo>
                <a:lnTo>
                  <a:pt x="14704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680049" y="1634726"/>
            <a:ext cx="228600" cy="163118"/>
          </a:xfrm>
          <a:custGeom>
            <a:avLst/>
            <a:gdLst/>
            <a:ahLst/>
            <a:cxnLst/>
            <a:rect l="l" t="t" r="r" b="b"/>
            <a:pathLst>
              <a:path w="228600" h="163118">
                <a:moveTo>
                  <a:pt x="0" y="40779"/>
                </a:moveTo>
                <a:lnTo>
                  <a:pt x="147040" y="40779"/>
                </a:lnTo>
                <a:lnTo>
                  <a:pt x="147040" y="0"/>
                </a:lnTo>
                <a:lnTo>
                  <a:pt x="228600" y="81559"/>
                </a:lnTo>
                <a:lnTo>
                  <a:pt x="147040" y="163118"/>
                </a:lnTo>
                <a:lnTo>
                  <a:pt x="147040" y="122339"/>
                </a:lnTo>
                <a:lnTo>
                  <a:pt x="0" y="122339"/>
                </a:lnTo>
                <a:lnTo>
                  <a:pt x="0" y="40779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680049" y="2579488"/>
            <a:ext cx="228600" cy="163118"/>
          </a:xfrm>
          <a:custGeom>
            <a:avLst/>
            <a:gdLst/>
            <a:ahLst/>
            <a:cxnLst/>
            <a:rect l="l" t="t" r="r" b="b"/>
            <a:pathLst>
              <a:path w="228600" h="163118">
                <a:moveTo>
                  <a:pt x="147040" y="0"/>
                </a:moveTo>
                <a:lnTo>
                  <a:pt x="147040" y="40779"/>
                </a:lnTo>
                <a:lnTo>
                  <a:pt x="0" y="40779"/>
                </a:lnTo>
                <a:lnTo>
                  <a:pt x="0" y="122339"/>
                </a:lnTo>
                <a:lnTo>
                  <a:pt x="147040" y="122339"/>
                </a:lnTo>
                <a:lnTo>
                  <a:pt x="147040" y="163118"/>
                </a:lnTo>
                <a:lnTo>
                  <a:pt x="228600" y="81559"/>
                </a:lnTo>
                <a:lnTo>
                  <a:pt x="14704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680049" y="2579488"/>
            <a:ext cx="228600" cy="163118"/>
          </a:xfrm>
          <a:custGeom>
            <a:avLst/>
            <a:gdLst/>
            <a:ahLst/>
            <a:cxnLst/>
            <a:rect l="l" t="t" r="r" b="b"/>
            <a:pathLst>
              <a:path w="228600" h="163118">
                <a:moveTo>
                  <a:pt x="0" y="40779"/>
                </a:moveTo>
                <a:lnTo>
                  <a:pt x="147040" y="40779"/>
                </a:lnTo>
                <a:lnTo>
                  <a:pt x="147040" y="0"/>
                </a:lnTo>
                <a:lnTo>
                  <a:pt x="228600" y="81559"/>
                </a:lnTo>
                <a:lnTo>
                  <a:pt x="147040" y="163118"/>
                </a:lnTo>
                <a:lnTo>
                  <a:pt x="147040" y="122339"/>
                </a:lnTo>
                <a:lnTo>
                  <a:pt x="0" y="122339"/>
                </a:lnTo>
                <a:lnTo>
                  <a:pt x="0" y="40779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544830">
              <a:lnSpc>
                <a:spcPct val="100000"/>
              </a:lnSpc>
            </a:pPr>
            <a:r>
              <a:rPr dirty="0" smtClean="0" sz="4400" spc="-3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4400" spc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dirty="0" smtClean="0" sz="4400" spc="-3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4400" spc="-2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44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4400" spc="-5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4400" spc="-6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44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4400" spc="-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4400" spc="-15">
                <a:solidFill>
                  <a:srgbClr val="FFFFFF"/>
                </a:solidFill>
                <a:latin typeface="Calibri"/>
                <a:cs typeface="Calibri"/>
              </a:rPr>
              <a:t>ix</a:t>
            </a:r>
            <a:r>
              <a:rPr dirty="0" smtClean="0" sz="440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4400" spc="-5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4400" spc="-20">
                <a:solidFill>
                  <a:srgbClr val="FFFFFF"/>
                </a:solidFill>
                <a:latin typeface="Calibri"/>
                <a:cs typeface="Calibri"/>
              </a:rPr>
              <a:t>ul</a:t>
            </a:r>
            <a:r>
              <a:rPr dirty="0" smtClean="0" sz="4400" spc="-3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4400" spc="-15">
                <a:solidFill>
                  <a:srgbClr val="FFFFFF"/>
                </a:solidFill>
                <a:latin typeface="Calibri"/>
                <a:cs typeface="Calibri"/>
              </a:rPr>
              <a:t>ipli</a:t>
            </a:r>
            <a:r>
              <a:rPr dirty="0" smtClean="0" sz="4400" spc="-8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4400" spc="-6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44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4400" spc="-1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4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4400" spc="-2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44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4400" spc="-10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mtClean="0" sz="4400" spc="-3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4400" spc="-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4400" spc="-3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4400" spc="-3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400" spc="-10">
                <a:latin typeface="Times New Roman"/>
                <a:cs typeface="Times New Roman"/>
              </a:rPr>
              <a:t>7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273" y="953261"/>
            <a:ext cx="7372350" cy="19450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38125" algn="l"/>
                <a:tab pos="1024255" algn="l"/>
              </a:tabLst>
            </a:pPr>
            <a:r>
              <a:rPr dirty="0" smtClean="0" sz="1800" u="heavy">
                <a:latin typeface="Calibri"/>
                <a:cs typeface="Calibri"/>
              </a:rPr>
              <a:t> 	</a:t>
            </a:r>
            <a:r>
              <a:rPr dirty="0" smtClean="0" sz="1800" spc="-20">
                <a:latin typeface="Calibri"/>
                <a:cs typeface="Calibri"/>
              </a:rPr>
              <a:t>g</a:t>
            </a:r>
            <a:r>
              <a:rPr dirty="0" smtClean="0" sz="1800" spc="-5">
                <a:latin typeface="Calibri"/>
                <a:cs typeface="Calibri"/>
              </a:rPr>
              <a:t>l</a:t>
            </a:r>
            <a:r>
              <a:rPr dirty="0" smtClean="0" sz="1800" spc="10">
                <a:latin typeface="Calibri"/>
                <a:cs typeface="Calibri"/>
              </a:rPr>
              <a:t>o</a:t>
            </a:r>
            <a:r>
              <a:rPr dirty="0" smtClean="0" sz="1800" spc="-10">
                <a:latin typeface="Calibri"/>
                <a:cs typeface="Calibri"/>
              </a:rPr>
              <a:t>b</a:t>
            </a:r>
            <a:r>
              <a:rPr dirty="0" smtClean="0" sz="1800" spc="0">
                <a:latin typeface="Calibri"/>
                <a:cs typeface="Calibri"/>
              </a:rPr>
              <a:t>a</a:t>
            </a:r>
            <a:r>
              <a:rPr dirty="0" smtClean="0" sz="1800" spc="-5">
                <a:latin typeface="Calibri"/>
                <a:cs typeface="Calibri"/>
              </a:rPr>
              <a:t>l</a:t>
            </a:r>
            <a:r>
              <a:rPr dirty="0" smtClean="0" sz="1800" spc="0" u="heavy">
                <a:latin typeface="Calibri"/>
                <a:cs typeface="Calibri"/>
              </a:rPr>
              <a:t> 	</a:t>
            </a:r>
            <a:r>
              <a:rPr dirty="0" smtClean="0" sz="1800" spc="-35">
                <a:latin typeface="Calibri"/>
                <a:cs typeface="Calibri"/>
              </a:rPr>
              <a:t>v</a:t>
            </a:r>
            <a:r>
              <a:rPr dirty="0" smtClean="0" sz="1800" spc="10">
                <a:latin typeface="Calibri"/>
                <a:cs typeface="Calibri"/>
              </a:rPr>
              <a:t>o</a:t>
            </a:r>
            <a:r>
              <a:rPr dirty="0" smtClean="0" sz="1800" spc="-5">
                <a:latin typeface="Calibri"/>
                <a:cs typeface="Calibri"/>
              </a:rPr>
              <a:t>i</a:t>
            </a:r>
            <a:r>
              <a:rPr dirty="0" smtClean="0" sz="1800" spc="0">
                <a:latin typeface="Calibri"/>
                <a:cs typeface="Calibri"/>
              </a:rPr>
              <a:t>d</a:t>
            </a:r>
            <a:r>
              <a:rPr dirty="0" smtClean="0" sz="1800" spc="15">
                <a:latin typeface="Calibri"/>
                <a:cs typeface="Calibri"/>
              </a:rPr>
              <a:t> </a:t>
            </a:r>
            <a:r>
              <a:rPr dirty="0" smtClean="0" sz="1800" spc="-25">
                <a:latin typeface="Calibri"/>
                <a:cs typeface="Calibri"/>
              </a:rPr>
              <a:t>M</a:t>
            </a:r>
            <a:r>
              <a:rPr dirty="0" smtClean="0" sz="1800" spc="-35">
                <a:latin typeface="Calibri"/>
                <a:cs typeface="Calibri"/>
              </a:rPr>
              <a:t>a</a:t>
            </a:r>
            <a:r>
              <a:rPr dirty="0" smtClean="0" sz="1800" spc="-5">
                <a:latin typeface="Calibri"/>
                <a:cs typeface="Calibri"/>
              </a:rPr>
              <a:t>tri</a:t>
            </a:r>
            <a:r>
              <a:rPr dirty="0" smtClean="0" sz="1800" spc="-15">
                <a:latin typeface="Calibri"/>
                <a:cs typeface="Calibri"/>
              </a:rPr>
              <a:t>x</a:t>
            </a:r>
            <a:r>
              <a:rPr dirty="0" smtClean="0" sz="1800" spc="-5">
                <a:latin typeface="Calibri"/>
                <a:cs typeface="Calibri"/>
              </a:rPr>
              <a:t>M</a:t>
            </a:r>
            <a:r>
              <a:rPr dirty="0" smtClean="0" sz="1800" spc="-10">
                <a:latin typeface="Calibri"/>
                <a:cs typeface="Calibri"/>
              </a:rPr>
              <a:t>u</a:t>
            </a:r>
            <a:r>
              <a:rPr dirty="0" smtClean="0" sz="1800" spc="-5">
                <a:latin typeface="Calibri"/>
                <a:cs typeface="Calibri"/>
              </a:rPr>
              <a:t>l</a:t>
            </a:r>
            <a:r>
              <a:rPr dirty="0" smtClean="0" sz="1800" spc="-25">
                <a:latin typeface="Calibri"/>
                <a:cs typeface="Calibri"/>
              </a:rPr>
              <a:t>K</a:t>
            </a:r>
            <a:r>
              <a:rPr dirty="0" smtClean="0" sz="1800" spc="-20">
                <a:latin typeface="Calibri"/>
                <a:cs typeface="Calibri"/>
              </a:rPr>
              <a:t>e</a:t>
            </a:r>
            <a:r>
              <a:rPr dirty="0" smtClean="0" sz="1800" spc="-5">
                <a:latin typeface="Calibri"/>
                <a:cs typeface="Calibri"/>
              </a:rPr>
              <a:t>r</a:t>
            </a:r>
            <a:r>
              <a:rPr dirty="0" smtClean="0" sz="1800" spc="-10">
                <a:latin typeface="Calibri"/>
                <a:cs typeface="Calibri"/>
              </a:rPr>
              <a:t>n</a:t>
            </a:r>
            <a:r>
              <a:rPr dirty="0" smtClean="0" sz="1800" spc="-20">
                <a:latin typeface="Calibri"/>
                <a:cs typeface="Calibri"/>
              </a:rPr>
              <a:t>e</a:t>
            </a:r>
            <a:r>
              <a:rPr dirty="0" smtClean="0" sz="1800" spc="-5">
                <a:latin typeface="Calibri"/>
                <a:cs typeface="Calibri"/>
              </a:rPr>
              <a:t>l</a:t>
            </a:r>
            <a:r>
              <a:rPr dirty="0" smtClean="0" sz="1800" spc="5">
                <a:latin typeface="Calibri"/>
                <a:cs typeface="Calibri"/>
              </a:rPr>
              <a:t>(</a:t>
            </a:r>
            <a:r>
              <a:rPr dirty="0" smtClean="0" sz="1800" spc="0">
                <a:latin typeface="Calibri"/>
                <a:cs typeface="Calibri"/>
              </a:rPr>
              <a:t>f</a:t>
            </a:r>
            <a:r>
              <a:rPr dirty="0" smtClean="0" sz="1800" spc="-5">
                <a:latin typeface="Calibri"/>
                <a:cs typeface="Calibri"/>
              </a:rPr>
              <a:t>l</a:t>
            </a:r>
            <a:r>
              <a:rPr dirty="0" smtClean="0" sz="1800" spc="10">
                <a:latin typeface="Calibri"/>
                <a:cs typeface="Calibri"/>
              </a:rPr>
              <a:t>o</a:t>
            </a:r>
            <a:r>
              <a:rPr dirty="0" smtClean="0" sz="1800" spc="-35">
                <a:latin typeface="Calibri"/>
                <a:cs typeface="Calibri"/>
              </a:rPr>
              <a:t>a</a:t>
            </a:r>
            <a:r>
              <a:rPr dirty="0" smtClean="0" sz="1800" spc="-15">
                <a:latin typeface="Calibri"/>
                <a:cs typeface="Calibri"/>
              </a:rPr>
              <a:t>t</a:t>
            </a:r>
            <a:r>
              <a:rPr dirty="0" smtClean="0" sz="1800" spc="0">
                <a:latin typeface="Calibri"/>
                <a:cs typeface="Calibri"/>
              </a:rPr>
              <a:t>*</a:t>
            </a:r>
            <a:r>
              <a:rPr dirty="0" smtClean="0" sz="1800" spc="85">
                <a:latin typeface="Calibri"/>
                <a:cs typeface="Calibri"/>
              </a:rPr>
              <a:t> </a:t>
            </a:r>
            <a:r>
              <a:rPr dirty="0" smtClean="0" sz="1800" spc="-10">
                <a:latin typeface="Calibri"/>
                <a:cs typeface="Calibri"/>
              </a:rPr>
              <a:t>d_</a:t>
            </a:r>
            <a:r>
              <a:rPr dirty="0" smtClean="0" sz="1800" spc="-5">
                <a:latin typeface="Calibri"/>
                <a:cs typeface="Calibri"/>
              </a:rPr>
              <a:t>M</a:t>
            </a:r>
            <a:r>
              <a:rPr dirty="0" smtClean="0" sz="1800" spc="-5">
                <a:latin typeface="Calibri"/>
                <a:cs typeface="Calibri"/>
              </a:rPr>
              <a:t>,</a:t>
            </a:r>
            <a:r>
              <a:rPr dirty="0" smtClean="0" sz="1800" spc="30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f</a:t>
            </a:r>
            <a:r>
              <a:rPr dirty="0" smtClean="0" sz="1800" spc="-5">
                <a:latin typeface="Calibri"/>
                <a:cs typeface="Calibri"/>
              </a:rPr>
              <a:t>l</a:t>
            </a:r>
            <a:r>
              <a:rPr dirty="0" smtClean="0" sz="1800" spc="10">
                <a:latin typeface="Calibri"/>
                <a:cs typeface="Calibri"/>
              </a:rPr>
              <a:t>o</a:t>
            </a:r>
            <a:r>
              <a:rPr dirty="0" smtClean="0" sz="1800" spc="-35">
                <a:latin typeface="Calibri"/>
                <a:cs typeface="Calibri"/>
              </a:rPr>
              <a:t>a</a:t>
            </a:r>
            <a:r>
              <a:rPr dirty="0" smtClean="0" sz="1800" spc="-15">
                <a:latin typeface="Calibri"/>
                <a:cs typeface="Calibri"/>
              </a:rPr>
              <a:t>t</a:t>
            </a:r>
            <a:r>
              <a:rPr dirty="0" smtClean="0" sz="1800" spc="0">
                <a:latin typeface="Calibri"/>
                <a:cs typeface="Calibri"/>
              </a:rPr>
              <a:t>*</a:t>
            </a:r>
            <a:r>
              <a:rPr dirty="0" smtClean="0" sz="1800" spc="-10">
                <a:latin typeface="Calibri"/>
                <a:cs typeface="Calibri"/>
              </a:rPr>
              <a:t> </a:t>
            </a:r>
            <a:r>
              <a:rPr dirty="0" smtClean="0" sz="1800" spc="-20">
                <a:latin typeface="Calibri"/>
                <a:cs typeface="Calibri"/>
              </a:rPr>
              <a:t>d_</a:t>
            </a:r>
            <a:r>
              <a:rPr dirty="0" smtClean="0" sz="1800" spc="-30">
                <a:latin typeface="Calibri"/>
                <a:cs typeface="Calibri"/>
              </a:rPr>
              <a:t>N</a:t>
            </a:r>
            <a:r>
              <a:rPr dirty="0" smtClean="0" sz="1800" spc="-5">
                <a:latin typeface="Calibri"/>
                <a:cs typeface="Calibri"/>
              </a:rPr>
              <a:t>,</a:t>
            </a:r>
            <a:r>
              <a:rPr dirty="0" smtClean="0" sz="1800" spc="50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f</a:t>
            </a:r>
            <a:r>
              <a:rPr dirty="0" smtClean="0" sz="1800" spc="-5">
                <a:latin typeface="Calibri"/>
                <a:cs typeface="Calibri"/>
              </a:rPr>
              <a:t>l</a:t>
            </a:r>
            <a:r>
              <a:rPr dirty="0" smtClean="0" sz="1800" spc="10">
                <a:latin typeface="Calibri"/>
                <a:cs typeface="Calibri"/>
              </a:rPr>
              <a:t>o</a:t>
            </a:r>
            <a:r>
              <a:rPr dirty="0" smtClean="0" sz="1800" spc="-35">
                <a:latin typeface="Calibri"/>
                <a:cs typeface="Calibri"/>
              </a:rPr>
              <a:t>a</a:t>
            </a:r>
            <a:r>
              <a:rPr dirty="0" smtClean="0" sz="1800" spc="-15">
                <a:latin typeface="Calibri"/>
                <a:cs typeface="Calibri"/>
              </a:rPr>
              <a:t>t</a:t>
            </a:r>
            <a:r>
              <a:rPr dirty="0" smtClean="0" sz="1800" spc="0">
                <a:latin typeface="Calibri"/>
                <a:cs typeface="Calibri"/>
              </a:rPr>
              <a:t>*</a:t>
            </a:r>
            <a:r>
              <a:rPr dirty="0" smtClean="0" sz="1800" spc="-10">
                <a:latin typeface="Calibri"/>
                <a:cs typeface="Calibri"/>
              </a:rPr>
              <a:t> d_</a:t>
            </a:r>
            <a:r>
              <a:rPr dirty="0" smtClean="0" sz="1800" spc="-220">
                <a:latin typeface="Calibri"/>
                <a:cs typeface="Calibri"/>
              </a:rPr>
              <a:t>P</a:t>
            </a:r>
            <a:r>
              <a:rPr dirty="0" smtClean="0" sz="1800" spc="-5">
                <a:latin typeface="Calibri"/>
                <a:cs typeface="Calibri"/>
              </a:rPr>
              <a:t>,</a:t>
            </a:r>
            <a:r>
              <a:rPr dirty="0" smtClean="0" sz="1800" spc="30">
                <a:latin typeface="Calibri"/>
                <a:cs typeface="Calibri"/>
              </a:rPr>
              <a:t> </a:t>
            </a:r>
            <a:r>
              <a:rPr dirty="0" smtClean="0" sz="1800" spc="-5">
                <a:latin typeface="Calibri"/>
                <a:cs typeface="Calibri"/>
              </a:rPr>
              <a:t>i</a:t>
            </a:r>
            <a:r>
              <a:rPr dirty="0" smtClean="0" sz="1800" spc="-35">
                <a:latin typeface="Calibri"/>
                <a:cs typeface="Calibri"/>
              </a:rPr>
              <a:t>n</a:t>
            </a:r>
            <a:r>
              <a:rPr dirty="0" smtClean="0" sz="1800" spc="-10">
                <a:latin typeface="Calibri"/>
                <a:cs typeface="Calibri"/>
              </a:rPr>
              <a:t>t</a:t>
            </a:r>
            <a:r>
              <a:rPr dirty="0" smtClean="0" sz="1800" spc="20">
                <a:latin typeface="Calibri"/>
                <a:cs typeface="Calibri"/>
              </a:rPr>
              <a:t> </a:t>
            </a:r>
            <a:r>
              <a:rPr dirty="0" smtClean="0" sz="1800" spc="-15">
                <a:latin typeface="Calibri"/>
                <a:cs typeface="Calibri"/>
              </a:rPr>
              <a:t>W</a:t>
            </a:r>
            <a:r>
              <a:rPr dirty="0" smtClean="0" sz="1800" spc="-5">
                <a:latin typeface="Calibri"/>
                <a:cs typeface="Calibri"/>
              </a:rPr>
              <a:t>i</a:t>
            </a:r>
            <a:r>
              <a:rPr dirty="0" smtClean="0" sz="1800" spc="-10">
                <a:latin typeface="Calibri"/>
                <a:cs typeface="Calibri"/>
              </a:rPr>
              <a:t>d</a:t>
            </a:r>
            <a:r>
              <a:rPr dirty="0" smtClean="0" sz="1800" spc="-5">
                <a:latin typeface="Calibri"/>
                <a:cs typeface="Calibri"/>
              </a:rPr>
              <a:t>t</a:t>
            </a:r>
            <a:r>
              <a:rPr dirty="0" smtClean="0" sz="1800" spc="-10">
                <a:latin typeface="Calibri"/>
                <a:cs typeface="Calibri"/>
              </a:rPr>
              <a:t>h)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mtClean="0" sz="180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561340" indent="-548640">
              <a:lnSpc>
                <a:spcPts val="2135"/>
              </a:lnSpc>
              <a:buClr>
                <a:srgbClr val="FF0000"/>
              </a:buClr>
              <a:buFont typeface="Courier New"/>
              <a:buAutoNum type="arabicPeriod"/>
              <a:tabLst>
                <a:tab pos="560705" algn="l"/>
                <a:tab pos="835025" algn="l"/>
                <a:tab pos="1926589" algn="l"/>
                <a:tab pos="2063750" algn="l"/>
              </a:tabLst>
            </a:pPr>
            <a:r>
              <a:rPr dirty="0" smtClean="0" sz="1800" u="sng">
                <a:solidFill>
                  <a:srgbClr val="FF0000"/>
                </a:solidFill>
                <a:latin typeface="Courier New"/>
                <a:cs typeface="Courier New"/>
              </a:rPr>
              <a:t> 	</a:t>
            </a:r>
            <a:r>
              <a:rPr dirty="0" smtClean="0" sz="1800" spc="-25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dirty="0" smtClean="0" sz="1800" spc="0">
                <a:solidFill>
                  <a:srgbClr val="FF0000"/>
                </a:solidFill>
                <a:latin typeface="Courier New"/>
                <a:cs typeface="Courier New"/>
              </a:rPr>
              <a:t>hare</a:t>
            </a:r>
            <a:r>
              <a:rPr dirty="0" smtClean="0" sz="1800" spc="-25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dirty="0" smtClean="0" sz="1800" spc="0" u="sng">
                <a:solidFill>
                  <a:srgbClr val="FF0000"/>
                </a:solidFill>
                <a:latin typeface="Courier New"/>
                <a:cs typeface="Courier New"/>
              </a:rPr>
              <a:t> 	</a:t>
            </a:r>
            <a:r>
              <a:rPr dirty="0" smtClean="0" sz="1800" spc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dirty="0" smtClean="0" sz="1800" spc="-25">
                <a:latin typeface="Courier New"/>
                <a:cs typeface="Courier New"/>
              </a:rPr>
              <a:t>f</a:t>
            </a:r>
            <a:r>
              <a:rPr dirty="0" smtClean="0" sz="1800" spc="0">
                <a:latin typeface="Courier New"/>
                <a:cs typeface="Courier New"/>
              </a:rPr>
              <a:t>loat</a:t>
            </a:r>
            <a:r>
              <a:rPr dirty="0" smtClean="0" sz="1800" spc="-30">
                <a:latin typeface="Courier New"/>
                <a:cs typeface="Courier New"/>
              </a:rPr>
              <a:t> </a:t>
            </a:r>
            <a:r>
              <a:rPr dirty="0" smtClean="0" sz="1800" spc="-25">
                <a:latin typeface="Courier New"/>
                <a:cs typeface="Courier New"/>
              </a:rPr>
              <a:t>d</a:t>
            </a:r>
            <a:r>
              <a:rPr dirty="0" smtClean="0" sz="1800" spc="0">
                <a:latin typeface="Courier New"/>
                <a:cs typeface="Courier New"/>
              </a:rPr>
              <a:t>s_M[TI</a:t>
            </a:r>
            <a:r>
              <a:rPr dirty="0" smtClean="0" sz="1800" spc="-25">
                <a:latin typeface="Courier New"/>
                <a:cs typeface="Courier New"/>
              </a:rPr>
              <a:t>L</a:t>
            </a:r>
            <a:r>
              <a:rPr dirty="0" smtClean="0" sz="1800" spc="0">
                <a:latin typeface="Courier New"/>
                <a:cs typeface="Courier New"/>
              </a:rPr>
              <a:t>E_WI</a:t>
            </a:r>
            <a:r>
              <a:rPr dirty="0" smtClean="0" sz="1800" spc="-25">
                <a:latin typeface="Courier New"/>
                <a:cs typeface="Courier New"/>
              </a:rPr>
              <a:t>D</a:t>
            </a:r>
            <a:r>
              <a:rPr dirty="0" smtClean="0" sz="1800" spc="0">
                <a:latin typeface="Courier New"/>
                <a:cs typeface="Courier New"/>
              </a:rPr>
              <a:t>TH]</a:t>
            </a:r>
            <a:r>
              <a:rPr dirty="0" smtClean="0" sz="1800" spc="-25">
                <a:latin typeface="Courier New"/>
                <a:cs typeface="Courier New"/>
              </a:rPr>
              <a:t>[</a:t>
            </a:r>
            <a:r>
              <a:rPr dirty="0" smtClean="0" sz="1800" spc="0">
                <a:latin typeface="Courier New"/>
                <a:cs typeface="Courier New"/>
              </a:rPr>
              <a:t>TILE</a:t>
            </a:r>
            <a:r>
              <a:rPr dirty="0" smtClean="0" sz="1800" spc="-25">
                <a:latin typeface="Courier New"/>
                <a:cs typeface="Courier New"/>
              </a:rPr>
              <a:t>_</a:t>
            </a:r>
            <a:r>
              <a:rPr dirty="0" smtClean="0" sz="1800" spc="-25">
                <a:latin typeface="Courier New"/>
                <a:cs typeface="Courier New"/>
              </a:rPr>
              <a:t>W</a:t>
            </a:r>
            <a:r>
              <a:rPr dirty="0" smtClean="0" sz="1800" spc="0">
                <a:latin typeface="Courier New"/>
                <a:cs typeface="Courier New"/>
              </a:rPr>
              <a:t>IDTH];</a:t>
            </a:r>
            <a:endParaRPr sz="1800">
              <a:latin typeface="Courier New"/>
              <a:cs typeface="Courier New"/>
            </a:endParaRPr>
          </a:p>
          <a:p>
            <a:pPr marL="561340" indent="-548640">
              <a:lnSpc>
                <a:spcPct val="100000"/>
              </a:lnSpc>
              <a:buClr>
                <a:srgbClr val="FF0000"/>
              </a:buClr>
              <a:buFont typeface="Courier New"/>
              <a:buAutoNum type="arabicPeriod"/>
              <a:tabLst>
                <a:tab pos="561340" algn="l"/>
                <a:tab pos="835660" algn="l"/>
                <a:tab pos="1926589" algn="l"/>
                <a:tab pos="2063750" algn="l"/>
              </a:tabLst>
            </a:pPr>
            <a:r>
              <a:rPr dirty="0" smtClean="0" sz="1800" u="sng">
                <a:solidFill>
                  <a:srgbClr val="FF0000"/>
                </a:solidFill>
                <a:latin typeface="Courier New"/>
                <a:cs typeface="Courier New"/>
              </a:rPr>
              <a:t> 	</a:t>
            </a:r>
            <a:r>
              <a:rPr dirty="0" smtClean="0" sz="1800" spc="-25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dirty="0" smtClean="0" sz="1800" spc="0">
                <a:solidFill>
                  <a:srgbClr val="FF0000"/>
                </a:solidFill>
                <a:latin typeface="Courier New"/>
                <a:cs typeface="Courier New"/>
              </a:rPr>
              <a:t>hare</a:t>
            </a:r>
            <a:r>
              <a:rPr dirty="0" smtClean="0" sz="1800" spc="-25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dirty="0" smtClean="0" sz="1800" spc="0" u="sng">
                <a:solidFill>
                  <a:srgbClr val="FF0000"/>
                </a:solidFill>
                <a:latin typeface="Courier New"/>
                <a:cs typeface="Courier New"/>
              </a:rPr>
              <a:t> 	</a:t>
            </a:r>
            <a:r>
              <a:rPr dirty="0" smtClean="0" sz="1800" spc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dirty="0" smtClean="0" sz="1800" spc="-25">
                <a:latin typeface="Courier New"/>
                <a:cs typeface="Courier New"/>
              </a:rPr>
              <a:t>f</a:t>
            </a:r>
            <a:r>
              <a:rPr dirty="0" smtClean="0" sz="1800" spc="0">
                <a:latin typeface="Courier New"/>
                <a:cs typeface="Courier New"/>
              </a:rPr>
              <a:t>loat</a:t>
            </a:r>
            <a:r>
              <a:rPr dirty="0" smtClean="0" sz="1800" spc="-30">
                <a:latin typeface="Courier New"/>
                <a:cs typeface="Courier New"/>
              </a:rPr>
              <a:t> </a:t>
            </a:r>
            <a:r>
              <a:rPr dirty="0" smtClean="0" sz="1800" spc="-25">
                <a:latin typeface="Courier New"/>
                <a:cs typeface="Courier New"/>
              </a:rPr>
              <a:t>d</a:t>
            </a:r>
            <a:r>
              <a:rPr dirty="0" smtClean="0" sz="1800" spc="0">
                <a:latin typeface="Courier New"/>
                <a:cs typeface="Courier New"/>
              </a:rPr>
              <a:t>s_N[TI</a:t>
            </a:r>
            <a:r>
              <a:rPr dirty="0" smtClean="0" sz="1800" spc="-25">
                <a:latin typeface="Courier New"/>
                <a:cs typeface="Courier New"/>
              </a:rPr>
              <a:t>L</a:t>
            </a:r>
            <a:r>
              <a:rPr dirty="0" smtClean="0" sz="1800" spc="0">
                <a:latin typeface="Courier New"/>
                <a:cs typeface="Courier New"/>
              </a:rPr>
              <a:t>E_WI</a:t>
            </a:r>
            <a:r>
              <a:rPr dirty="0" smtClean="0" sz="1800" spc="-25">
                <a:latin typeface="Courier New"/>
                <a:cs typeface="Courier New"/>
              </a:rPr>
              <a:t>D</a:t>
            </a:r>
            <a:r>
              <a:rPr dirty="0" smtClean="0" sz="1800" spc="0">
                <a:latin typeface="Courier New"/>
                <a:cs typeface="Courier New"/>
              </a:rPr>
              <a:t>TH]</a:t>
            </a:r>
            <a:r>
              <a:rPr dirty="0" smtClean="0" sz="1800" spc="-25">
                <a:latin typeface="Courier New"/>
                <a:cs typeface="Courier New"/>
              </a:rPr>
              <a:t>[</a:t>
            </a:r>
            <a:r>
              <a:rPr dirty="0" smtClean="0" sz="1800" spc="0">
                <a:latin typeface="Courier New"/>
                <a:cs typeface="Courier New"/>
              </a:rPr>
              <a:t>TILE</a:t>
            </a:r>
            <a:r>
              <a:rPr dirty="0" smtClean="0" sz="1800" spc="-25">
                <a:latin typeface="Courier New"/>
                <a:cs typeface="Courier New"/>
              </a:rPr>
              <a:t>_</a:t>
            </a:r>
            <a:r>
              <a:rPr dirty="0" smtClean="0" sz="1800" spc="-25">
                <a:latin typeface="Courier New"/>
                <a:cs typeface="Courier New"/>
              </a:rPr>
              <a:t>W</a:t>
            </a:r>
            <a:r>
              <a:rPr dirty="0" smtClean="0" sz="1800" spc="0">
                <a:latin typeface="Courier New"/>
                <a:cs typeface="Courier New"/>
              </a:rPr>
              <a:t>IDTH];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1000"/>
              </a:lnSpc>
              <a:buClr>
                <a:srgbClr val="FF0000"/>
              </a:buClr>
              <a:buFont typeface="Courier New"/>
              <a:buAutoNum type="arabicPeriod"/>
            </a:pPr>
            <a:endParaRPr sz="1000"/>
          </a:p>
          <a:p>
            <a:pPr>
              <a:lnSpc>
                <a:spcPts val="1100"/>
              </a:lnSpc>
              <a:spcBef>
                <a:spcPts val="59"/>
              </a:spcBef>
              <a:buClr>
                <a:srgbClr val="FF0000"/>
              </a:buClr>
              <a:buFont typeface="Courier New"/>
              <a:buAutoNum type="arabicPeriod"/>
            </a:pPr>
            <a:endParaRPr sz="1100"/>
          </a:p>
          <a:p>
            <a:pPr marL="561340" indent="-548640">
              <a:lnSpc>
                <a:spcPct val="100000"/>
              </a:lnSpc>
              <a:buClr>
                <a:srgbClr val="FF0000"/>
              </a:buClr>
              <a:buFont typeface="Courier New"/>
              <a:buAutoNum type="arabicPeriod"/>
              <a:tabLst>
                <a:tab pos="561340" algn="l"/>
                <a:tab pos="1518285" algn="l"/>
                <a:tab pos="3564254" algn="l"/>
                <a:tab pos="4520565" algn="l"/>
              </a:tabLst>
            </a:pPr>
            <a:r>
              <a:rPr dirty="0" smtClean="0" sz="1800">
                <a:latin typeface="Courier New"/>
                <a:cs typeface="Courier New"/>
              </a:rPr>
              <a:t>int</a:t>
            </a:r>
            <a:r>
              <a:rPr dirty="0" smtClean="0" sz="1800" spc="-25">
                <a:latin typeface="Courier New"/>
                <a:cs typeface="Courier New"/>
              </a:rPr>
              <a:t> </a:t>
            </a:r>
            <a:r>
              <a:rPr dirty="0" smtClean="0" sz="1800" spc="0">
                <a:latin typeface="Courier New"/>
                <a:cs typeface="Courier New"/>
              </a:rPr>
              <a:t>bx	</a:t>
            </a:r>
            <a:r>
              <a:rPr dirty="0" smtClean="0" sz="1800" spc="0">
                <a:latin typeface="Courier New"/>
                <a:cs typeface="Courier New"/>
              </a:rPr>
              <a:t>=</a:t>
            </a:r>
            <a:r>
              <a:rPr dirty="0" smtClean="0" sz="1800" spc="-25">
                <a:latin typeface="Courier New"/>
                <a:cs typeface="Courier New"/>
              </a:rPr>
              <a:t> </a:t>
            </a:r>
            <a:r>
              <a:rPr dirty="0" smtClean="0" sz="1800" spc="0">
                <a:latin typeface="Courier New"/>
                <a:cs typeface="Courier New"/>
              </a:rPr>
              <a:t>bl</a:t>
            </a:r>
            <a:r>
              <a:rPr dirty="0" smtClean="0" sz="1800" spc="-25">
                <a:latin typeface="Courier New"/>
                <a:cs typeface="Courier New"/>
              </a:rPr>
              <a:t>o</a:t>
            </a:r>
            <a:r>
              <a:rPr dirty="0" smtClean="0" sz="1800" spc="0">
                <a:latin typeface="Courier New"/>
                <a:cs typeface="Courier New"/>
              </a:rPr>
              <a:t>ckId</a:t>
            </a:r>
            <a:r>
              <a:rPr dirty="0" smtClean="0" sz="1800" spc="-25">
                <a:latin typeface="Courier New"/>
                <a:cs typeface="Courier New"/>
              </a:rPr>
              <a:t>x</a:t>
            </a:r>
            <a:r>
              <a:rPr dirty="0" smtClean="0" sz="1800" spc="-25">
                <a:latin typeface="Courier New"/>
                <a:cs typeface="Courier New"/>
              </a:rPr>
              <a:t>.</a:t>
            </a:r>
            <a:r>
              <a:rPr dirty="0" smtClean="0" sz="1800" spc="0">
                <a:latin typeface="Courier New"/>
                <a:cs typeface="Courier New"/>
              </a:rPr>
              <a:t>x;	</a:t>
            </a:r>
            <a:r>
              <a:rPr dirty="0" smtClean="0" sz="1800" spc="0">
                <a:latin typeface="Courier New"/>
                <a:cs typeface="Courier New"/>
              </a:rPr>
              <a:t>int</a:t>
            </a:r>
            <a:r>
              <a:rPr dirty="0" smtClean="0" sz="1800" spc="-30">
                <a:latin typeface="Courier New"/>
                <a:cs typeface="Courier New"/>
              </a:rPr>
              <a:t> </a:t>
            </a:r>
            <a:r>
              <a:rPr dirty="0" smtClean="0" sz="1800" spc="0">
                <a:latin typeface="Courier New"/>
                <a:cs typeface="Courier New"/>
              </a:rPr>
              <a:t>by	</a:t>
            </a:r>
            <a:r>
              <a:rPr dirty="0" smtClean="0" sz="1800" spc="0">
                <a:latin typeface="Courier New"/>
                <a:cs typeface="Courier New"/>
              </a:rPr>
              <a:t>=</a:t>
            </a:r>
            <a:r>
              <a:rPr dirty="0" smtClean="0" sz="1800" spc="-25">
                <a:latin typeface="Courier New"/>
                <a:cs typeface="Courier New"/>
              </a:rPr>
              <a:t> </a:t>
            </a:r>
            <a:r>
              <a:rPr dirty="0" smtClean="0" sz="1800" spc="0">
                <a:latin typeface="Courier New"/>
                <a:cs typeface="Courier New"/>
              </a:rPr>
              <a:t>bl</a:t>
            </a:r>
            <a:r>
              <a:rPr dirty="0" smtClean="0" sz="1800" spc="-25">
                <a:latin typeface="Courier New"/>
                <a:cs typeface="Courier New"/>
              </a:rPr>
              <a:t>o</a:t>
            </a:r>
            <a:r>
              <a:rPr dirty="0" smtClean="0" sz="1800" spc="0">
                <a:latin typeface="Courier New"/>
                <a:cs typeface="Courier New"/>
              </a:rPr>
              <a:t>ckId</a:t>
            </a:r>
            <a:r>
              <a:rPr dirty="0" smtClean="0" sz="1800" spc="-25">
                <a:latin typeface="Courier New"/>
                <a:cs typeface="Courier New"/>
              </a:rPr>
              <a:t>x</a:t>
            </a:r>
            <a:r>
              <a:rPr dirty="0" smtClean="0" sz="1800" spc="-25">
                <a:latin typeface="Courier New"/>
                <a:cs typeface="Courier New"/>
              </a:rPr>
              <a:t>.</a:t>
            </a:r>
            <a:r>
              <a:rPr dirty="0" smtClean="0" sz="1800" spc="0">
                <a:latin typeface="Courier New"/>
                <a:cs typeface="Courier New"/>
              </a:rPr>
              <a:t>y;</a:t>
            </a:r>
            <a:endParaRPr sz="1800">
              <a:latin typeface="Courier New"/>
              <a:cs typeface="Courier New"/>
            </a:endParaRPr>
          </a:p>
          <a:p>
            <a:pPr marL="561340" indent="-548640">
              <a:lnSpc>
                <a:spcPct val="100000"/>
              </a:lnSpc>
              <a:buClr>
                <a:srgbClr val="FF0000"/>
              </a:buClr>
              <a:buFont typeface="Courier New"/>
              <a:buAutoNum type="arabicPeriod"/>
              <a:tabLst>
                <a:tab pos="561340" algn="l"/>
                <a:tab pos="1518285" algn="l"/>
                <a:tab pos="3564254" algn="l"/>
                <a:tab pos="4520565" algn="l"/>
              </a:tabLst>
            </a:pPr>
            <a:r>
              <a:rPr dirty="0" smtClean="0" sz="1800">
                <a:latin typeface="Courier New"/>
                <a:cs typeface="Courier New"/>
              </a:rPr>
              <a:t>int</a:t>
            </a:r>
            <a:r>
              <a:rPr dirty="0" smtClean="0" sz="1800" spc="-25">
                <a:latin typeface="Courier New"/>
                <a:cs typeface="Courier New"/>
              </a:rPr>
              <a:t> </a:t>
            </a:r>
            <a:r>
              <a:rPr dirty="0" smtClean="0" sz="1800" spc="0">
                <a:latin typeface="Courier New"/>
                <a:cs typeface="Courier New"/>
              </a:rPr>
              <a:t>tx	</a:t>
            </a:r>
            <a:r>
              <a:rPr dirty="0" smtClean="0" sz="1800" spc="0">
                <a:latin typeface="Courier New"/>
                <a:cs typeface="Courier New"/>
              </a:rPr>
              <a:t>=</a:t>
            </a:r>
            <a:r>
              <a:rPr dirty="0" smtClean="0" sz="1800" spc="-25">
                <a:latin typeface="Courier New"/>
                <a:cs typeface="Courier New"/>
              </a:rPr>
              <a:t> </a:t>
            </a:r>
            <a:r>
              <a:rPr dirty="0" smtClean="0" sz="1800" spc="0">
                <a:latin typeface="Courier New"/>
                <a:cs typeface="Courier New"/>
              </a:rPr>
              <a:t>th</a:t>
            </a:r>
            <a:r>
              <a:rPr dirty="0" smtClean="0" sz="1800" spc="-25">
                <a:latin typeface="Courier New"/>
                <a:cs typeface="Courier New"/>
              </a:rPr>
              <a:t>r</a:t>
            </a:r>
            <a:r>
              <a:rPr dirty="0" smtClean="0" sz="1800" spc="0">
                <a:latin typeface="Courier New"/>
                <a:cs typeface="Courier New"/>
              </a:rPr>
              <a:t>eadI</a:t>
            </a:r>
            <a:r>
              <a:rPr dirty="0" smtClean="0" sz="1800" spc="-25">
                <a:latin typeface="Courier New"/>
                <a:cs typeface="Courier New"/>
              </a:rPr>
              <a:t>d</a:t>
            </a:r>
            <a:r>
              <a:rPr dirty="0" smtClean="0" sz="1800" spc="-25">
                <a:latin typeface="Courier New"/>
                <a:cs typeface="Courier New"/>
              </a:rPr>
              <a:t>x</a:t>
            </a:r>
            <a:r>
              <a:rPr dirty="0" smtClean="0" sz="1800" spc="0">
                <a:latin typeface="Courier New"/>
                <a:cs typeface="Courier New"/>
              </a:rPr>
              <a:t>.x;	</a:t>
            </a:r>
            <a:r>
              <a:rPr dirty="0" smtClean="0" sz="1800" spc="0">
                <a:latin typeface="Courier New"/>
                <a:cs typeface="Courier New"/>
              </a:rPr>
              <a:t>int</a:t>
            </a:r>
            <a:r>
              <a:rPr dirty="0" smtClean="0" sz="1800" spc="-30">
                <a:latin typeface="Courier New"/>
                <a:cs typeface="Courier New"/>
              </a:rPr>
              <a:t> </a:t>
            </a:r>
            <a:r>
              <a:rPr dirty="0" smtClean="0" sz="1800" spc="0">
                <a:latin typeface="Courier New"/>
                <a:cs typeface="Courier New"/>
              </a:rPr>
              <a:t>ty	</a:t>
            </a:r>
            <a:r>
              <a:rPr dirty="0" smtClean="0" sz="1800" spc="0">
                <a:latin typeface="Courier New"/>
                <a:cs typeface="Courier New"/>
              </a:rPr>
              <a:t>=</a:t>
            </a:r>
            <a:r>
              <a:rPr dirty="0" smtClean="0" sz="1800" spc="-25">
                <a:latin typeface="Courier New"/>
                <a:cs typeface="Courier New"/>
              </a:rPr>
              <a:t> </a:t>
            </a:r>
            <a:r>
              <a:rPr dirty="0" smtClean="0" sz="1800" spc="0">
                <a:latin typeface="Courier New"/>
                <a:cs typeface="Courier New"/>
              </a:rPr>
              <a:t>th</a:t>
            </a:r>
            <a:r>
              <a:rPr dirty="0" smtClean="0" sz="1800" spc="-25">
                <a:latin typeface="Courier New"/>
                <a:cs typeface="Courier New"/>
              </a:rPr>
              <a:t>r</a:t>
            </a:r>
            <a:r>
              <a:rPr dirty="0" smtClean="0" sz="1800" spc="0">
                <a:latin typeface="Courier New"/>
                <a:cs typeface="Courier New"/>
              </a:rPr>
              <a:t>eadI</a:t>
            </a:r>
            <a:r>
              <a:rPr dirty="0" smtClean="0" sz="1800" spc="-25">
                <a:latin typeface="Courier New"/>
                <a:cs typeface="Courier New"/>
              </a:rPr>
              <a:t>d</a:t>
            </a:r>
            <a:r>
              <a:rPr dirty="0" smtClean="0" sz="1800" spc="-25">
                <a:latin typeface="Courier New"/>
                <a:cs typeface="Courier New"/>
              </a:rPr>
              <a:t>x</a:t>
            </a:r>
            <a:r>
              <a:rPr dirty="0" smtClean="0" sz="1800" spc="0">
                <a:latin typeface="Courier New"/>
                <a:cs typeface="Courier New"/>
              </a:rPr>
              <a:t>.y;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730" y="3144850"/>
            <a:ext cx="6990715" cy="3022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423545" algn="l"/>
                <a:tab pos="2746375" algn="l"/>
                <a:tab pos="3289300" algn="l"/>
                <a:tab pos="4246245" algn="l"/>
                <a:tab pos="5611495" algn="l"/>
                <a:tab pos="6703059" algn="l"/>
              </a:tabLst>
            </a:pPr>
            <a:r>
              <a:rPr dirty="0" smtClean="0" sz="1800">
                <a:latin typeface="Courier New"/>
                <a:cs typeface="Courier New"/>
              </a:rPr>
              <a:t>//	</a:t>
            </a:r>
            <a:r>
              <a:rPr dirty="0" smtClean="0" sz="1800">
                <a:latin typeface="Courier New"/>
                <a:cs typeface="Courier New"/>
              </a:rPr>
              <a:t>Ide</a:t>
            </a:r>
            <a:r>
              <a:rPr dirty="0" smtClean="0" sz="1800" spc="-25">
                <a:latin typeface="Courier New"/>
                <a:cs typeface="Courier New"/>
              </a:rPr>
              <a:t>n</a:t>
            </a:r>
            <a:r>
              <a:rPr dirty="0" smtClean="0" sz="1800" spc="0">
                <a:latin typeface="Courier New"/>
                <a:cs typeface="Courier New"/>
              </a:rPr>
              <a:t>tify</a:t>
            </a:r>
            <a:r>
              <a:rPr dirty="0" smtClean="0" sz="1800" spc="-25">
                <a:latin typeface="Courier New"/>
                <a:cs typeface="Courier New"/>
              </a:rPr>
              <a:t> </a:t>
            </a:r>
            <a:r>
              <a:rPr dirty="0" smtClean="0" sz="1800" spc="0">
                <a:latin typeface="Courier New"/>
                <a:cs typeface="Courier New"/>
              </a:rPr>
              <a:t>the</a:t>
            </a:r>
            <a:r>
              <a:rPr dirty="0" smtClean="0" sz="1800" spc="-25">
                <a:latin typeface="Courier New"/>
                <a:cs typeface="Courier New"/>
              </a:rPr>
              <a:t> </a:t>
            </a:r>
            <a:r>
              <a:rPr dirty="0" smtClean="0" sz="1800" spc="0">
                <a:latin typeface="Courier New"/>
                <a:cs typeface="Courier New"/>
              </a:rPr>
              <a:t>row	</a:t>
            </a:r>
            <a:r>
              <a:rPr dirty="0" smtClean="0" sz="1800" spc="-25">
                <a:latin typeface="Courier New"/>
                <a:cs typeface="Courier New"/>
              </a:rPr>
              <a:t>a</a:t>
            </a:r>
            <a:r>
              <a:rPr dirty="0" smtClean="0" sz="1800" spc="-25">
                <a:latin typeface="Courier New"/>
                <a:cs typeface="Courier New"/>
              </a:rPr>
              <a:t>n</a:t>
            </a:r>
            <a:r>
              <a:rPr dirty="0" smtClean="0" sz="1800" spc="0">
                <a:latin typeface="Courier New"/>
                <a:cs typeface="Courier New"/>
              </a:rPr>
              <a:t>d	</a:t>
            </a:r>
            <a:r>
              <a:rPr dirty="0" smtClean="0" sz="1800" spc="0">
                <a:latin typeface="Courier New"/>
                <a:cs typeface="Courier New"/>
              </a:rPr>
              <a:t>colu</a:t>
            </a:r>
            <a:r>
              <a:rPr dirty="0" smtClean="0" sz="1800" spc="-25">
                <a:latin typeface="Courier New"/>
                <a:cs typeface="Courier New"/>
              </a:rPr>
              <a:t>m</a:t>
            </a:r>
            <a:r>
              <a:rPr dirty="0" smtClean="0" sz="1800" spc="0">
                <a:latin typeface="Courier New"/>
                <a:cs typeface="Courier New"/>
              </a:rPr>
              <a:t>n	</a:t>
            </a:r>
            <a:r>
              <a:rPr dirty="0" smtClean="0" sz="1800" spc="0">
                <a:latin typeface="Courier New"/>
                <a:cs typeface="Courier New"/>
              </a:rPr>
              <a:t>of</a:t>
            </a:r>
            <a:r>
              <a:rPr dirty="0" smtClean="0" sz="1800" spc="-25">
                <a:latin typeface="Courier New"/>
                <a:cs typeface="Courier New"/>
              </a:rPr>
              <a:t> </a:t>
            </a:r>
            <a:r>
              <a:rPr dirty="0" smtClean="0" sz="1800" spc="0">
                <a:latin typeface="Courier New"/>
                <a:cs typeface="Courier New"/>
              </a:rPr>
              <a:t>the</a:t>
            </a:r>
            <a:r>
              <a:rPr dirty="0" smtClean="0" sz="1800" spc="-30">
                <a:latin typeface="Courier New"/>
                <a:cs typeface="Courier New"/>
              </a:rPr>
              <a:t> </a:t>
            </a:r>
            <a:r>
              <a:rPr dirty="0" smtClean="0" sz="1800" spc="0">
                <a:latin typeface="Courier New"/>
                <a:cs typeface="Courier New"/>
              </a:rPr>
              <a:t>Pd	</a:t>
            </a:r>
            <a:r>
              <a:rPr dirty="0" smtClean="0" sz="1800" spc="0">
                <a:latin typeface="Courier New"/>
                <a:cs typeface="Courier New"/>
              </a:rPr>
              <a:t>e</a:t>
            </a:r>
            <a:r>
              <a:rPr dirty="0" smtClean="0" sz="1800" spc="-25">
                <a:latin typeface="Courier New"/>
                <a:cs typeface="Courier New"/>
              </a:rPr>
              <a:t>l</a:t>
            </a:r>
            <a:r>
              <a:rPr dirty="0" smtClean="0" sz="1800" spc="-25">
                <a:latin typeface="Courier New"/>
                <a:cs typeface="Courier New"/>
              </a:rPr>
              <a:t>e</a:t>
            </a:r>
            <a:r>
              <a:rPr dirty="0" smtClean="0" sz="1800" spc="0">
                <a:latin typeface="Courier New"/>
                <a:cs typeface="Courier New"/>
              </a:rPr>
              <a:t>ment	</a:t>
            </a:r>
            <a:r>
              <a:rPr dirty="0" smtClean="0" sz="1800" spc="0">
                <a:latin typeface="Courier New"/>
                <a:cs typeface="Courier New"/>
              </a:rPr>
              <a:t>to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3675" y="3144850"/>
            <a:ext cx="982980" cy="3022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>
                <a:latin typeface="Courier New"/>
                <a:cs typeface="Courier New"/>
              </a:rPr>
              <a:t>work</a:t>
            </a:r>
            <a:r>
              <a:rPr dirty="0" smtClean="0" sz="1800" spc="-25">
                <a:latin typeface="Courier New"/>
                <a:cs typeface="Courier New"/>
              </a:rPr>
              <a:t> </a:t>
            </a:r>
            <a:r>
              <a:rPr dirty="0" smtClean="0" sz="1800" spc="0">
                <a:latin typeface="Courier New"/>
                <a:cs typeface="Courier New"/>
              </a:rPr>
              <a:t>on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21802" y="3434048"/>
          <a:ext cx="4830597" cy="1160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222"/>
                <a:gridCol w="1844230"/>
                <a:gridCol w="272719"/>
                <a:gridCol w="2276424"/>
              </a:tblGrid>
              <a:tr h="29717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800">
                          <a:latin typeface="Courier New"/>
                          <a:cs typeface="Courier New"/>
                        </a:rPr>
                        <a:t>5.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tabLst>
                          <a:tab pos="1502410" algn="l"/>
                        </a:tabLst>
                      </a:pPr>
                      <a:r>
                        <a:rPr dirty="0" smtClean="0" sz="180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dirty="0" smtClean="0" sz="18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mtClean="0" sz="1800" spc="0">
                          <a:latin typeface="Courier New"/>
                          <a:cs typeface="Courier New"/>
                        </a:rPr>
                        <a:t>Row</a:t>
                      </a:r>
                      <a:r>
                        <a:rPr dirty="0" smtClean="0" sz="18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mtClean="0" sz="1800" spc="0">
                          <a:latin typeface="Courier New"/>
                          <a:cs typeface="Courier New"/>
                        </a:rPr>
                        <a:t>=	</a:t>
                      </a:r>
                      <a:r>
                        <a:rPr dirty="0" smtClean="0" sz="1800" spc="0">
                          <a:latin typeface="Courier New"/>
                          <a:cs typeface="Courier New"/>
                        </a:rPr>
                        <a:t>by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dirty="0" smtClean="0" sz="1800">
                          <a:latin typeface="Courier New"/>
                          <a:cs typeface="Courier New"/>
                        </a:rPr>
                        <a:t>*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tabLst>
                          <a:tab pos="1842135" algn="l"/>
                        </a:tabLst>
                      </a:pPr>
                      <a:r>
                        <a:rPr dirty="0" smtClean="0" sz="1800">
                          <a:latin typeface="Courier New"/>
                          <a:cs typeface="Courier New"/>
                        </a:rPr>
                        <a:t>T</a:t>
                      </a:r>
                      <a:r>
                        <a:rPr dirty="0" smtClean="0" sz="1800" spc="-25"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mtClean="0" sz="1800" spc="-25">
                          <a:latin typeface="Courier New"/>
                          <a:cs typeface="Courier New"/>
                        </a:rPr>
                        <a:t>L</a:t>
                      </a:r>
                      <a:r>
                        <a:rPr dirty="0" smtClean="0" sz="1800" spc="0">
                          <a:latin typeface="Courier New"/>
                          <a:cs typeface="Courier New"/>
                        </a:rPr>
                        <a:t>E_WIDTH</a:t>
                      </a:r>
                      <a:r>
                        <a:rPr dirty="0" smtClean="0" sz="18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mtClean="0" sz="1800" spc="0">
                          <a:latin typeface="Courier New"/>
                          <a:cs typeface="Courier New"/>
                        </a:rPr>
                        <a:t>+	</a:t>
                      </a:r>
                      <a:r>
                        <a:rPr dirty="0" smtClean="0" sz="1800" spc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dirty="0" smtClean="0" sz="1800" spc="-30">
                          <a:latin typeface="Courier New"/>
                          <a:cs typeface="Courier New"/>
                        </a:rPr>
                        <a:t>y</a:t>
                      </a:r>
                      <a:r>
                        <a:rPr dirty="0" smtClean="0" sz="1800" spc="0"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7431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800">
                          <a:latin typeface="Courier New"/>
                          <a:cs typeface="Courier New"/>
                        </a:rPr>
                        <a:t>6.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tabLst>
                          <a:tab pos="1502410" algn="l"/>
                        </a:tabLst>
                      </a:pPr>
                      <a:r>
                        <a:rPr dirty="0" smtClean="0" sz="180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dirty="0" smtClean="0" sz="18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mtClean="0" sz="1800" spc="0">
                          <a:latin typeface="Courier New"/>
                          <a:cs typeface="Courier New"/>
                        </a:rPr>
                        <a:t>Col</a:t>
                      </a:r>
                      <a:r>
                        <a:rPr dirty="0" smtClean="0" sz="18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mtClean="0" sz="1800" spc="0">
                          <a:latin typeface="Courier New"/>
                          <a:cs typeface="Courier New"/>
                        </a:rPr>
                        <a:t>=	</a:t>
                      </a:r>
                      <a:r>
                        <a:rPr dirty="0" smtClean="0" sz="1800" spc="0">
                          <a:latin typeface="Courier New"/>
                          <a:cs typeface="Courier New"/>
                        </a:rPr>
                        <a:t>bx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dirty="0" smtClean="0" sz="1800">
                          <a:latin typeface="Courier New"/>
                          <a:cs typeface="Courier New"/>
                        </a:rPr>
                        <a:t>*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tabLst>
                          <a:tab pos="1842135" algn="l"/>
                        </a:tabLst>
                      </a:pPr>
                      <a:r>
                        <a:rPr dirty="0" smtClean="0" sz="1800">
                          <a:latin typeface="Courier New"/>
                          <a:cs typeface="Courier New"/>
                        </a:rPr>
                        <a:t>T</a:t>
                      </a:r>
                      <a:r>
                        <a:rPr dirty="0" smtClean="0" sz="1800" spc="-25"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mtClean="0" sz="1800" spc="-25">
                          <a:latin typeface="Courier New"/>
                          <a:cs typeface="Courier New"/>
                        </a:rPr>
                        <a:t>L</a:t>
                      </a:r>
                      <a:r>
                        <a:rPr dirty="0" smtClean="0" sz="1800" spc="0">
                          <a:latin typeface="Courier New"/>
                          <a:cs typeface="Courier New"/>
                        </a:rPr>
                        <a:t>E_WIDTH</a:t>
                      </a:r>
                      <a:r>
                        <a:rPr dirty="0" smtClean="0" sz="18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mtClean="0" sz="1800" spc="0">
                          <a:latin typeface="Courier New"/>
                          <a:cs typeface="Courier New"/>
                        </a:rPr>
                        <a:t>+	</a:t>
                      </a:r>
                      <a:r>
                        <a:rPr dirty="0" smtClean="0" sz="1800" spc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dirty="0" smtClean="0" sz="1800" spc="-30">
                          <a:latin typeface="Courier New"/>
                          <a:cs typeface="Courier New"/>
                        </a:rPr>
                        <a:t>x</a:t>
                      </a:r>
                      <a:r>
                        <a:rPr dirty="0" smtClean="0" sz="1800" spc="0"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74319"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</a:pPr>
                      <a:r>
                        <a:rPr dirty="0" smtClean="0" sz="1800">
                          <a:latin typeface="Courier New"/>
                          <a:cs typeface="Courier New"/>
                        </a:rPr>
                        <a:t>7.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956944" algn="l"/>
                        </a:tabLst>
                      </a:pPr>
                      <a:r>
                        <a:rPr dirty="0" smtClean="0" sz="1800">
                          <a:latin typeface="Courier New"/>
                          <a:cs typeface="Courier New"/>
                        </a:rPr>
                        <a:t>fl</a:t>
                      </a:r>
                      <a:r>
                        <a:rPr dirty="0" smtClean="0" sz="1800" spc="-25"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mtClean="0" sz="1800" spc="0">
                          <a:latin typeface="Courier New"/>
                          <a:cs typeface="Courier New"/>
                        </a:rPr>
                        <a:t>at	</a:t>
                      </a:r>
                      <a:r>
                        <a:rPr dirty="0" smtClean="0" sz="1800" spc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dirty="0" smtClean="0" sz="1800" spc="-25">
                          <a:latin typeface="Courier New"/>
                          <a:cs typeface="Courier New"/>
                        </a:rPr>
                        <a:t>v</a:t>
                      </a:r>
                      <a:r>
                        <a:rPr dirty="0" smtClean="0" sz="1800" spc="0">
                          <a:latin typeface="Courier New"/>
                          <a:cs typeface="Courier New"/>
                        </a:rPr>
                        <a:t>alue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dirty="0" smtClean="0" sz="180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mtClean="0" sz="1800">
                          <a:latin typeface="Courier New"/>
                          <a:cs typeface="Courier New"/>
                        </a:rPr>
                        <a:t>0;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14959"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</a:pPr>
                      <a:r>
                        <a:rPr dirty="0" smtClean="0" sz="1800">
                          <a:latin typeface="Courier New"/>
                          <a:cs typeface="Courier New"/>
                        </a:rPr>
                        <a:t>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544830">
              <a:lnSpc>
                <a:spcPct val="100000"/>
              </a:lnSpc>
            </a:pPr>
            <a:r>
              <a:rPr dirty="0" smtClean="0" sz="4400" spc="-3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4400" spc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dirty="0" smtClean="0" sz="4400" spc="-3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4400" spc="-2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44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4400" spc="-5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4400" spc="-6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44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4400" spc="-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4400" spc="-15">
                <a:solidFill>
                  <a:srgbClr val="FFFFFF"/>
                </a:solidFill>
                <a:latin typeface="Calibri"/>
                <a:cs typeface="Calibri"/>
              </a:rPr>
              <a:t>ix</a:t>
            </a:r>
            <a:r>
              <a:rPr dirty="0" smtClean="0" sz="440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4400" spc="-5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4400" spc="-20">
                <a:solidFill>
                  <a:srgbClr val="FFFFFF"/>
                </a:solidFill>
                <a:latin typeface="Calibri"/>
                <a:cs typeface="Calibri"/>
              </a:rPr>
              <a:t>ul</a:t>
            </a:r>
            <a:r>
              <a:rPr dirty="0" smtClean="0" sz="4400" spc="-3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4400" spc="-15">
                <a:solidFill>
                  <a:srgbClr val="FFFFFF"/>
                </a:solidFill>
                <a:latin typeface="Calibri"/>
                <a:cs typeface="Calibri"/>
              </a:rPr>
              <a:t>ipli</a:t>
            </a:r>
            <a:r>
              <a:rPr dirty="0" smtClean="0" sz="4400" spc="-8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4400" spc="-6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44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4400" spc="-1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4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4400" spc="-2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44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4400" spc="-10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mtClean="0" sz="4400" spc="-3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4400" spc="-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4400" spc="-3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4400" spc="-3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400" spc="-10">
                <a:latin typeface="Times New Roman"/>
                <a:cs typeface="Times New Roman"/>
              </a:rPr>
              <a:t>7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33526"/>
            <a:ext cx="2958465" cy="10020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600" spc="-5">
                <a:latin typeface="Courier New"/>
                <a:cs typeface="Courier New"/>
              </a:rPr>
              <a:t>/</a:t>
            </a:r>
            <a:r>
              <a:rPr dirty="0" smtClean="0" sz="1600" spc="0">
                <a:latin typeface="Courier New"/>
                <a:cs typeface="Courier New"/>
              </a:rPr>
              <a:t>/</a:t>
            </a:r>
            <a:r>
              <a:rPr dirty="0" smtClean="0" sz="1600" spc="-5">
                <a:latin typeface="Courier New"/>
                <a:cs typeface="Courier New"/>
              </a:rPr>
              <a:t> Loo</a:t>
            </a:r>
            <a:r>
              <a:rPr dirty="0" smtClean="0" sz="1600" spc="0">
                <a:latin typeface="Courier New"/>
                <a:cs typeface="Courier New"/>
              </a:rPr>
              <a:t>p</a:t>
            </a:r>
            <a:r>
              <a:rPr dirty="0" smtClean="0" sz="1600" spc="-5">
                <a:latin typeface="Courier New"/>
                <a:cs typeface="Courier New"/>
              </a:rPr>
              <a:t> ove</a:t>
            </a:r>
            <a:r>
              <a:rPr dirty="0" smtClean="0" sz="1600" spc="0">
                <a:latin typeface="Courier New"/>
                <a:cs typeface="Courier New"/>
              </a:rPr>
              <a:t>r</a:t>
            </a:r>
            <a:r>
              <a:rPr dirty="0" smtClean="0" sz="1600" spc="-5">
                <a:latin typeface="Courier New"/>
                <a:cs typeface="Courier New"/>
              </a:rPr>
              <a:t> </a:t>
            </a:r>
            <a:r>
              <a:rPr dirty="0" smtClean="0" sz="1600" spc="15">
                <a:latin typeface="Courier New"/>
                <a:cs typeface="Courier New"/>
              </a:rPr>
              <a:t>t</a:t>
            </a:r>
            <a:r>
              <a:rPr dirty="0" smtClean="0" sz="1600" spc="-5">
                <a:latin typeface="Courier New"/>
                <a:cs typeface="Courier New"/>
              </a:rPr>
              <a:t>h</a:t>
            </a:r>
            <a:r>
              <a:rPr dirty="0" smtClean="0" sz="1600" spc="0">
                <a:latin typeface="Courier New"/>
                <a:cs typeface="Courier New"/>
              </a:rPr>
              <a:t>e</a:t>
            </a:r>
            <a:r>
              <a:rPr dirty="0" smtClean="0" sz="1600" spc="-5">
                <a:latin typeface="Courier New"/>
                <a:cs typeface="Courier New"/>
              </a:rPr>
              <a:t> </a:t>
            </a:r>
            <a:r>
              <a:rPr dirty="0" smtClean="0" sz="1600" spc="0">
                <a:latin typeface="Courier New"/>
                <a:cs typeface="Courier New"/>
              </a:rPr>
              <a:t>M</a:t>
            </a:r>
            <a:r>
              <a:rPr dirty="0" smtClean="0" sz="1600" spc="-5">
                <a:latin typeface="Courier New"/>
                <a:cs typeface="Courier New"/>
              </a:rPr>
              <a:t> an</a:t>
            </a:r>
            <a:r>
              <a:rPr dirty="0" smtClean="0" sz="1600" spc="0">
                <a:latin typeface="Courier New"/>
                <a:cs typeface="Courier New"/>
              </a:rPr>
              <a:t>d</a:t>
            </a:r>
            <a:r>
              <a:rPr dirty="0" smtClean="0" sz="1600" spc="15">
                <a:latin typeface="Courier New"/>
                <a:cs typeface="Courier New"/>
              </a:rPr>
              <a:t> </a:t>
            </a:r>
            <a:r>
              <a:rPr dirty="0" smtClean="0" sz="1600" spc="0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mtClean="0" sz="1600" spc="-5">
                <a:latin typeface="Courier New"/>
                <a:cs typeface="Courier New"/>
              </a:rPr>
              <a:t>8</a:t>
            </a:r>
            <a:r>
              <a:rPr dirty="0" smtClean="0" sz="1600" spc="0">
                <a:latin typeface="Courier New"/>
                <a:cs typeface="Courier New"/>
              </a:rPr>
              <a:t>.	</a:t>
            </a:r>
            <a:r>
              <a:rPr dirty="0" smtClean="0" sz="1600" spc="-5">
                <a:latin typeface="Courier New"/>
                <a:cs typeface="Courier New"/>
              </a:rPr>
              <a:t>fo</a:t>
            </a:r>
            <a:r>
              <a:rPr dirty="0" smtClean="0" sz="1600" spc="0">
                <a:latin typeface="Courier New"/>
                <a:cs typeface="Courier New"/>
              </a:rPr>
              <a:t>r</a:t>
            </a:r>
            <a:r>
              <a:rPr dirty="0" smtClean="0" sz="1600" spc="-5">
                <a:latin typeface="Courier New"/>
                <a:cs typeface="Courier New"/>
              </a:rPr>
              <a:t> </a:t>
            </a:r>
            <a:r>
              <a:rPr dirty="0" smtClean="0" sz="1600" spc="-5">
                <a:latin typeface="Courier New"/>
                <a:cs typeface="Courier New"/>
              </a:rPr>
              <a:t>(in</a:t>
            </a:r>
            <a:r>
              <a:rPr dirty="0" smtClean="0" sz="1600" spc="0">
                <a:latin typeface="Courier New"/>
                <a:cs typeface="Courier New"/>
              </a:rPr>
              <a:t>t</a:t>
            </a:r>
            <a:r>
              <a:rPr dirty="0" smtClean="0" sz="1600" spc="15">
                <a:latin typeface="Courier New"/>
                <a:cs typeface="Courier New"/>
              </a:rPr>
              <a:t> </a:t>
            </a:r>
            <a:r>
              <a:rPr dirty="0" smtClean="0" sz="1600" spc="0">
                <a:latin typeface="Courier New"/>
                <a:cs typeface="Courier New"/>
              </a:rPr>
              <a:t>m</a:t>
            </a:r>
            <a:r>
              <a:rPr dirty="0" smtClean="0" sz="1600" spc="-5">
                <a:latin typeface="Courier New"/>
                <a:cs typeface="Courier New"/>
              </a:rPr>
              <a:t> </a:t>
            </a:r>
            <a:r>
              <a:rPr dirty="0" smtClean="0" sz="1600" spc="0">
                <a:latin typeface="Courier New"/>
                <a:cs typeface="Courier New"/>
              </a:rPr>
              <a:t>=</a:t>
            </a:r>
            <a:r>
              <a:rPr dirty="0" smtClean="0" sz="1600" spc="-5">
                <a:latin typeface="Courier New"/>
                <a:cs typeface="Courier New"/>
              </a:rPr>
              <a:t> 0</a:t>
            </a:r>
            <a:r>
              <a:rPr dirty="0" smtClean="0" sz="1600" spc="0">
                <a:latin typeface="Courier New"/>
                <a:cs typeface="Courier New"/>
              </a:rPr>
              <a:t>;</a:t>
            </a:r>
            <a:r>
              <a:rPr dirty="0" smtClean="0" sz="1600" spc="-5">
                <a:latin typeface="Courier New"/>
                <a:cs typeface="Courier New"/>
              </a:rPr>
              <a:t> </a:t>
            </a:r>
            <a:r>
              <a:rPr dirty="0" smtClean="0" sz="1600" spc="0">
                <a:latin typeface="Courier New"/>
                <a:cs typeface="Courier New"/>
              </a:rPr>
              <a:t>m</a:t>
            </a:r>
            <a:r>
              <a:rPr dirty="0" smtClean="0" sz="1600" spc="15">
                <a:latin typeface="Courier New"/>
                <a:cs typeface="Courier New"/>
              </a:rPr>
              <a:t> </a:t>
            </a:r>
            <a:r>
              <a:rPr dirty="0" smtClean="0" sz="1600" spc="0">
                <a:latin typeface="Courier New"/>
                <a:cs typeface="Courier New"/>
              </a:rPr>
              <a:t>&lt;</a:t>
            </a:r>
            <a:endParaRPr sz="1600">
              <a:latin typeface="Courier New"/>
              <a:cs typeface="Courier New"/>
            </a:endParaRPr>
          </a:p>
          <a:p>
            <a:pPr marL="12700" marR="12700">
              <a:lnSpc>
                <a:spcPct val="100000"/>
              </a:lnSpc>
            </a:pPr>
            <a:r>
              <a:rPr dirty="0" smtClean="0" sz="1600" spc="-5">
                <a:latin typeface="Courier New"/>
                <a:cs typeface="Courier New"/>
              </a:rPr>
              <a:t>/</a:t>
            </a:r>
            <a:r>
              <a:rPr dirty="0" smtClean="0" sz="1600" spc="0">
                <a:latin typeface="Courier New"/>
                <a:cs typeface="Courier New"/>
              </a:rPr>
              <a:t>/</a:t>
            </a:r>
            <a:r>
              <a:rPr dirty="0" smtClean="0" sz="1600" spc="-5">
                <a:latin typeface="Courier New"/>
                <a:cs typeface="Courier New"/>
              </a:rPr>
              <a:t> Coolaborat</a:t>
            </a:r>
            <a:r>
              <a:rPr dirty="0" smtClean="0" sz="1600" spc="15">
                <a:latin typeface="Courier New"/>
                <a:cs typeface="Courier New"/>
              </a:rPr>
              <a:t>i</a:t>
            </a:r>
            <a:r>
              <a:rPr dirty="0" smtClean="0" sz="1600" spc="-5">
                <a:latin typeface="Courier New"/>
                <a:cs typeface="Courier New"/>
              </a:rPr>
              <a:t>v</a:t>
            </a:r>
            <a:r>
              <a:rPr dirty="0" smtClean="0" sz="1600" spc="0">
                <a:latin typeface="Courier New"/>
                <a:cs typeface="Courier New"/>
              </a:rPr>
              <a:t>e</a:t>
            </a:r>
            <a:r>
              <a:rPr dirty="0" smtClean="0" sz="1600" spc="-5">
                <a:latin typeface="Courier New"/>
                <a:cs typeface="Courier New"/>
              </a:rPr>
              <a:t> loadi</a:t>
            </a:r>
            <a:r>
              <a:rPr dirty="0" smtClean="0" sz="1600" spc="15">
                <a:latin typeface="Courier New"/>
                <a:cs typeface="Courier New"/>
              </a:rPr>
              <a:t>n</a:t>
            </a:r>
            <a:r>
              <a:rPr dirty="0" smtClean="0" sz="1600" spc="0">
                <a:latin typeface="Courier New"/>
                <a:cs typeface="Courier New"/>
              </a:rPr>
              <a:t>g</a:t>
            </a:r>
            <a:r>
              <a:rPr dirty="0" smtClean="0" sz="1600" spc="0">
                <a:latin typeface="Courier New"/>
                <a:cs typeface="Courier New"/>
              </a:rPr>
              <a:t> </a:t>
            </a:r>
            <a:r>
              <a:rPr dirty="0" smtClean="0" sz="1600" spc="-5">
                <a:latin typeface="Courier New"/>
                <a:cs typeface="Courier New"/>
              </a:rPr>
              <a:t>9.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3053" y="1033526"/>
            <a:ext cx="4915535" cy="7581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0">
              <a:lnSpc>
                <a:spcPct val="100000"/>
              </a:lnSpc>
            </a:pPr>
            <a:r>
              <a:rPr dirty="0" smtClean="0" sz="1600" spc="-5">
                <a:latin typeface="Courier New"/>
                <a:cs typeface="Courier New"/>
              </a:rPr>
              <a:t>tile</a:t>
            </a:r>
            <a:r>
              <a:rPr dirty="0" smtClean="0" sz="1600" spc="0">
                <a:latin typeface="Courier New"/>
                <a:cs typeface="Courier New"/>
              </a:rPr>
              <a:t>s</a:t>
            </a:r>
            <a:r>
              <a:rPr dirty="0" smtClean="0" sz="1600" spc="-5">
                <a:latin typeface="Courier New"/>
                <a:cs typeface="Courier New"/>
              </a:rPr>
              <a:t> require</a:t>
            </a:r>
            <a:r>
              <a:rPr dirty="0" smtClean="0" sz="1600" spc="0">
                <a:latin typeface="Courier New"/>
                <a:cs typeface="Courier New"/>
              </a:rPr>
              <a:t>d</a:t>
            </a:r>
            <a:r>
              <a:rPr dirty="0" smtClean="0" sz="1600" spc="15">
                <a:latin typeface="Courier New"/>
                <a:cs typeface="Courier New"/>
              </a:rPr>
              <a:t> </a:t>
            </a:r>
            <a:r>
              <a:rPr dirty="0" smtClean="0" sz="1600" spc="-5">
                <a:latin typeface="Courier New"/>
                <a:cs typeface="Courier New"/>
              </a:rPr>
              <a:t>t</a:t>
            </a:r>
            <a:r>
              <a:rPr dirty="0" smtClean="0" sz="1600" spc="0">
                <a:latin typeface="Courier New"/>
                <a:cs typeface="Courier New"/>
              </a:rPr>
              <a:t>o</a:t>
            </a:r>
            <a:r>
              <a:rPr dirty="0" smtClean="0" sz="1600" spc="-5">
                <a:latin typeface="Courier New"/>
                <a:cs typeface="Courier New"/>
              </a:rPr>
              <a:t> comp</a:t>
            </a:r>
            <a:r>
              <a:rPr dirty="0" smtClean="0" sz="1600" spc="15">
                <a:latin typeface="Courier New"/>
                <a:cs typeface="Courier New"/>
              </a:rPr>
              <a:t>u</a:t>
            </a:r>
            <a:r>
              <a:rPr dirty="0" smtClean="0" sz="1600" spc="-5">
                <a:latin typeface="Courier New"/>
                <a:cs typeface="Courier New"/>
              </a:rPr>
              <a:t>t</a:t>
            </a:r>
            <a:r>
              <a:rPr dirty="0" smtClean="0" sz="1600" spc="0">
                <a:latin typeface="Courier New"/>
                <a:cs typeface="Courier New"/>
              </a:rPr>
              <a:t>e</a:t>
            </a:r>
            <a:r>
              <a:rPr dirty="0" smtClean="0" sz="1600" spc="15">
                <a:latin typeface="Courier New"/>
                <a:cs typeface="Courier New"/>
              </a:rPr>
              <a:t> </a:t>
            </a:r>
            <a:r>
              <a:rPr dirty="0" smtClean="0" sz="1600" spc="-5">
                <a:latin typeface="Courier New"/>
                <a:cs typeface="Courier New"/>
              </a:rPr>
              <a:t>th</a:t>
            </a:r>
            <a:r>
              <a:rPr dirty="0" smtClean="0" sz="1600" spc="0">
                <a:latin typeface="Courier New"/>
                <a:cs typeface="Courier New"/>
              </a:rPr>
              <a:t>e</a:t>
            </a:r>
            <a:r>
              <a:rPr dirty="0" smtClean="0" sz="1600" spc="-5">
                <a:latin typeface="Courier New"/>
                <a:cs typeface="Courier New"/>
              </a:rPr>
              <a:t> P</a:t>
            </a:r>
            <a:r>
              <a:rPr dirty="0" smtClean="0" sz="1600" spc="0">
                <a:latin typeface="Courier New"/>
                <a:cs typeface="Courier New"/>
              </a:rPr>
              <a:t>d</a:t>
            </a:r>
            <a:r>
              <a:rPr dirty="0" smtClean="0" sz="1600" spc="-5">
                <a:latin typeface="Courier New"/>
                <a:cs typeface="Courier New"/>
              </a:rPr>
              <a:t> eleme</a:t>
            </a:r>
            <a:r>
              <a:rPr dirty="0" smtClean="0" sz="1600" spc="15">
                <a:latin typeface="Courier New"/>
                <a:cs typeface="Courier New"/>
              </a:rPr>
              <a:t>n</a:t>
            </a:r>
            <a:r>
              <a:rPr dirty="0" smtClean="0" sz="1600" spc="0">
                <a:latin typeface="Courier New"/>
                <a:cs typeface="Courier New"/>
              </a:rPr>
              <a:t>t</a:t>
            </a:r>
            <a:r>
              <a:rPr dirty="0" smtClean="0" sz="1600" spc="0">
                <a:latin typeface="Courier New"/>
                <a:cs typeface="Courier New"/>
              </a:rPr>
              <a:t> </a:t>
            </a:r>
            <a:r>
              <a:rPr dirty="0" smtClean="0" sz="1600" spc="-5">
                <a:latin typeface="Courier New"/>
                <a:cs typeface="Courier New"/>
              </a:rPr>
              <a:t>Width/TILE_WI</a:t>
            </a:r>
            <a:r>
              <a:rPr dirty="0" smtClean="0" sz="1600" spc="15">
                <a:latin typeface="Courier New"/>
                <a:cs typeface="Courier New"/>
              </a:rPr>
              <a:t>D</a:t>
            </a:r>
            <a:r>
              <a:rPr dirty="0" smtClean="0" sz="1600" spc="-5">
                <a:latin typeface="Courier New"/>
                <a:cs typeface="Courier New"/>
              </a:rPr>
              <a:t>TH</a:t>
            </a:r>
            <a:r>
              <a:rPr dirty="0" smtClean="0" sz="1600" spc="0">
                <a:latin typeface="Courier New"/>
                <a:cs typeface="Courier New"/>
              </a:rPr>
              <a:t>;</a:t>
            </a:r>
            <a:r>
              <a:rPr dirty="0" smtClean="0" sz="1600" spc="-5">
                <a:latin typeface="Courier New"/>
                <a:cs typeface="Courier New"/>
              </a:rPr>
              <a:t> ++m</a:t>
            </a:r>
            <a:r>
              <a:rPr dirty="0" smtClean="0" sz="1600" spc="0">
                <a:latin typeface="Courier New"/>
                <a:cs typeface="Courier New"/>
              </a:rPr>
              <a:t>)</a:t>
            </a:r>
            <a:r>
              <a:rPr dirty="0" smtClean="0" sz="1600" spc="15">
                <a:latin typeface="Courier New"/>
                <a:cs typeface="Courier New"/>
              </a:rPr>
              <a:t> </a:t>
            </a:r>
            <a:r>
              <a:rPr dirty="0" smtClean="0" sz="1600" spc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mtClean="0" sz="1600" spc="-5">
                <a:latin typeface="Courier New"/>
                <a:cs typeface="Courier New"/>
              </a:rPr>
              <a:t>o</a:t>
            </a:r>
            <a:r>
              <a:rPr dirty="0" smtClean="0" sz="1600" spc="0">
                <a:latin typeface="Courier New"/>
                <a:cs typeface="Courier New"/>
              </a:rPr>
              <a:t>f</a:t>
            </a:r>
            <a:r>
              <a:rPr dirty="0" smtClean="0" sz="1600" spc="-5">
                <a:latin typeface="Courier New"/>
                <a:cs typeface="Courier New"/>
              </a:rPr>
              <a:t> M</a:t>
            </a:r>
            <a:r>
              <a:rPr dirty="0" smtClean="0" sz="1600" spc="0">
                <a:latin typeface="Courier New"/>
                <a:cs typeface="Courier New"/>
              </a:rPr>
              <a:t>d</a:t>
            </a:r>
            <a:r>
              <a:rPr dirty="0" smtClean="0" sz="1600" spc="-5">
                <a:latin typeface="Courier New"/>
                <a:cs typeface="Courier New"/>
              </a:rPr>
              <a:t> an</a:t>
            </a:r>
            <a:r>
              <a:rPr dirty="0" smtClean="0" sz="1600" spc="0">
                <a:latin typeface="Courier New"/>
                <a:cs typeface="Courier New"/>
              </a:rPr>
              <a:t>d</a:t>
            </a:r>
            <a:r>
              <a:rPr dirty="0" smtClean="0" sz="1600" spc="-5">
                <a:latin typeface="Courier New"/>
                <a:cs typeface="Courier New"/>
              </a:rPr>
              <a:t> N</a:t>
            </a:r>
            <a:r>
              <a:rPr dirty="0" smtClean="0" sz="1600" spc="0">
                <a:latin typeface="Courier New"/>
                <a:cs typeface="Courier New"/>
              </a:rPr>
              <a:t>d</a:t>
            </a:r>
            <a:r>
              <a:rPr dirty="0" smtClean="0" sz="1600" spc="-5">
                <a:latin typeface="Courier New"/>
                <a:cs typeface="Courier New"/>
              </a:rPr>
              <a:t> </a:t>
            </a:r>
            <a:r>
              <a:rPr dirty="0" smtClean="0" sz="1600" spc="15">
                <a:latin typeface="Courier New"/>
                <a:cs typeface="Courier New"/>
              </a:rPr>
              <a:t>t</a:t>
            </a:r>
            <a:r>
              <a:rPr dirty="0" smtClean="0" sz="1600" spc="-5">
                <a:latin typeface="Courier New"/>
                <a:cs typeface="Courier New"/>
              </a:rPr>
              <a:t>ile</a:t>
            </a:r>
            <a:r>
              <a:rPr dirty="0" smtClean="0" sz="1600" spc="0">
                <a:latin typeface="Courier New"/>
                <a:cs typeface="Courier New"/>
              </a:rPr>
              <a:t>s</a:t>
            </a:r>
            <a:r>
              <a:rPr dirty="0" smtClean="0" sz="1600" spc="-5">
                <a:latin typeface="Courier New"/>
                <a:cs typeface="Courier New"/>
              </a:rPr>
              <a:t> int</a:t>
            </a:r>
            <a:r>
              <a:rPr dirty="0" smtClean="0" sz="1600" spc="0">
                <a:latin typeface="Courier New"/>
                <a:cs typeface="Courier New"/>
              </a:rPr>
              <a:t>o</a:t>
            </a:r>
            <a:r>
              <a:rPr dirty="0" smtClean="0" sz="1600" spc="15">
                <a:latin typeface="Courier New"/>
                <a:cs typeface="Courier New"/>
              </a:rPr>
              <a:t> </a:t>
            </a:r>
            <a:r>
              <a:rPr dirty="0" smtClean="0" sz="1600" spc="15">
                <a:latin typeface="Courier New"/>
                <a:cs typeface="Courier New"/>
              </a:rPr>
              <a:t>s</a:t>
            </a:r>
            <a:r>
              <a:rPr dirty="0" smtClean="0" sz="1600" spc="-5">
                <a:latin typeface="Courier New"/>
                <a:cs typeface="Courier New"/>
              </a:rPr>
              <a:t>hare</a:t>
            </a:r>
            <a:r>
              <a:rPr dirty="0" smtClean="0" sz="1600" spc="0">
                <a:latin typeface="Courier New"/>
                <a:cs typeface="Courier New"/>
              </a:rPr>
              <a:t>d</a:t>
            </a:r>
            <a:r>
              <a:rPr dirty="0" smtClean="0" sz="1600" spc="-5">
                <a:latin typeface="Courier New"/>
                <a:cs typeface="Courier New"/>
              </a:rPr>
              <a:t> memory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27" y="1765027"/>
            <a:ext cx="6670040" cy="22212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789940">
              <a:lnSpc>
                <a:spcPct val="100000"/>
              </a:lnSpc>
            </a:pPr>
            <a:r>
              <a:rPr dirty="0" smtClean="0" sz="1600" spc="-5">
                <a:latin typeface="Courier New"/>
                <a:cs typeface="Courier New"/>
              </a:rPr>
              <a:t>ds_M</a:t>
            </a:r>
            <a:r>
              <a:rPr dirty="0" smtClean="0" sz="1600" spc="-5">
                <a:latin typeface="Courier New"/>
                <a:cs typeface="Courier New"/>
              </a:rPr>
              <a:t>[ty][tx</a:t>
            </a:r>
            <a:r>
              <a:rPr dirty="0" smtClean="0" sz="1600" spc="0">
                <a:latin typeface="Courier New"/>
                <a:cs typeface="Courier New"/>
              </a:rPr>
              <a:t>]</a:t>
            </a:r>
            <a:r>
              <a:rPr dirty="0" smtClean="0" sz="1600" spc="15">
                <a:latin typeface="Courier New"/>
                <a:cs typeface="Courier New"/>
              </a:rPr>
              <a:t> </a:t>
            </a:r>
            <a:r>
              <a:rPr dirty="0" smtClean="0" sz="1600" spc="0">
                <a:latin typeface="Courier New"/>
                <a:cs typeface="Courier New"/>
              </a:rPr>
              <a:t>=</a:t>
            </a:r>
            <a:r>
              <a:rPr dirty="0" smtClean="0" sz="1600" spc="-5">
                <a:latin typeface="Courier New"/>
                <a:cs typeface="Courier New"/>
              </a:rPr>
              <a:t> d_M[R</a:t>
            </a:r>
            <a:r>
              <a:rPr dirty="0" smtClean="0" sz="1600" spc="15">
                <a:latin typeface="Courier New"/>
                <a:cs typeface="Courier New"/>
              </a:rPr>
              <a:t>o</a:t>
            </a:r>
            <a:r>
              <a:rPr dirty="0" smtClean="0" sz="1600" spc="-5">
                <a:latin typeface="Courier New"/>
                <a:cs typeface="Courier New"/>
              </a:rPr>
              <a:t>w</a:t>
            </a:r>
            <a:r>
              <a:rPr dirty="0" smtClean="0" sz="1600" spc="15">
                <a:latin typeface="Courier New"/>
                <a:cs typeface="Courier New"/>
              </a:rPr>
              <a:t>*</a:t>
            </a:r>
            <a:r>
              <a:rPr dirty="0" smtClean="0" sz="1600" spc="-5">
                <a:latin typeface="Courier New"/>
                <a:cs typeface="Courier New"/>
              </a:rPr>
              <a:t>Widt</a:t>
            </a:r>
            <a:r>
              <a:rPr dirty="0" smtClean="0" sz="1600" spc="0">
                <a:latin typeface="Courier New"/>
                <a:cs typeface="Courier New"/>
              </a:rPr>
              <a:t>h</a:t>
            </a:r>
            <a:r>
              <a:rPr dirty="0" smtClean="0" sz="1600" spc="-5">
                <a:latin typeface="Courier New"/>
                <a:cs typeface="Courier New"/>
              </a:rPr>
              <a:t> </a:t>
            </a:r>
            <a:r>
              <a:rPr dirty="0" smtClean="0" sz="1600" spc="0">
                <a:latin typeface="Courier New"/>
                <a:cs typeface="Courier New"/>
              </a:rPr>
              <a:t>+</a:t>
            </a:r>
            <a:r>
              <a:rPr dirty="0" smtClean="0" sz="1600" spc="-5">
                <a:latin typeface="Courier New"/>
                <a:cs typeface="Courier New"/>
              </a:rPr>
              <a:t> m*TIL</a:t>
            </a:r>
            <a:r>
              <a:rPr dirty="0" smtClean="0" sz="1600" spc="15">
                <a:latin typeface="Courier New"/>
                <a:cs typeface="Courier New"/>
              </a:rPr>
              <a:t>E</a:t>
            </a:r>
            <a:r>
              <a:rPr dirty="0" smtClean="0" sz="1600" spc="-5">
                <a:latin typeface="Courier New"/>
                <a:cs typeface="Courier New"/>
              </a:rPr>
              <a:t>_WIDTH+t</a:t>
            </a:r>
            <a:r>
              <a:rPr dirty="0" smtClean="0" sz="1600" spc="15">
                <a:latin typeface="Courier New"/>
                <a:cs typeface="Courier New"/>
              </a:rPr>
              <a:t>x</a:t>
            </a:r>
            <a:r>
              <a:rPr dirty="0" smtClean="0" sz="1600" spc="-5">
                <a:latin typeface="Courier New"/>
                <a:cs typeface="Courier New"/>
              </a:rPr>
              <a:t>];</a:t>
            </a:r>
            <a:endParaRPr sz="1600">
              <a:latin typeface="Courier New"/>
              <a:cs typeface="Courier New"/>
            </a:endParaRPr>
          </a:p>
          <a:p>
            <a:pPr marL="789940" indent="-777240">
              <a:lnSpc>
                <a:spcPct val="100000"/>
              </a:lnSpc>
              <a:buFont typeface="Courier New"/>
              <a:buAutoNum type="arabicPeriod" startAt="10"/>
              <a:tabLst>
                <a:tab pos="789305" algn="l"/>
              </a:tabLst>
            </a:pPr>
            <a:r>
              <a:rPr dirty="0" smtClean="0" sz="1600" spc="-5">
                <a:latin typeface="Courier New"/>
                <a:cs typeface="Courier New"/>
              </a:rPr>
              <a:t>ds_N</a:t>
            </a:r>
            <a:r>
              <a:rPr dirty="0" smtClean="0" sz="1600" spc="-5">
                <a:latin typeface="Courier New"/>
                <a:cs typeface="Courier New"/>
              </a:rPr>
              <a:t>[ty][tx</a:t>
            </a:r>
            <a:r>
              <a:rPr dirty="0" smtClean="0" sz="1600" spc="0">
                <a:latin typeface="Courier New"/>
                <a:cs typeface="Courier New"/>
              </a:rPr>
              <a:t>]</a:t>
            </a:r>
            <a:r>
              <a:rPr dirty="0" smtClean="0" sz="1600" spc="15">
                <a:latin typeface="Courier New"/>
                <a:cs typeface="Courier New"/>
              </a:rPr>
              <a:t> </a:t>
            </a:r>
            <a:r>
              <a:rPr dirty="0" smtClean="0" sz="1600" spc="0">
                <a:latin typeface="Courier New"/>
                <a:cs typeface="Courier New"/>
              </a:rPr>
              <a:t>=</a:t>
            </a:r>
            <a:r>
              <a:rPr dirty="0" smtClean="0" sz="1600" spc="-5">
                <a:latin typeface="Courier New"/>
                <a:cs typeface="Courier New"/>
              </a:rPr>
              <a:t> d_N[(</a:t>
            </a:r>
            <a:r>
              <a:rPr dirty="0" smtClean="0" sz="1600" spc="15">
                <a:latin typeface="Courier New"/>
                <a:cs typeface="Courier New"/>
              </a:rPr>
              <a:t>m</a:t>
            </a:r>
            <a:r>
              <a:rPr dirty="0" smtClean="0" sz="1600" spc="-5">
                <a:latin typeface="Courier New"/>
                <a:cs typeface="Courier New"/>
              </a:rPr>
              <a:t>*</a:t>
            </a:r>
            <a:r>
              <a:rPr dirty="0" smtClean="0" sz="1600" spc="15">
                <a:latin typeface="Courier New"/>
                <a:cs typeface="Courier New"/>
              </a:rPr>
              <a:t>T</a:t>
            </a:r>
            <a:r>
              <a:rPr dirty="0" smtClean="0" sz="1600" spc="-5">
                <a:latin typeface="Courier New"/>
                <a:cs typeface="Courier New"/>
              </a:rPr>
              <a:t>ILE_WIDTH+ty)</a:t>
            </a:r>
            <a:r>
              <a:rPr dirty="0" smtClean="0" sz="1600" spc="15">
                <a:latin typeface="Courier New"/>
                <a:cs typeface="Courier New"/>
              </a:rPr>
              <a:t>*</a:t>
            </a:r>
            <a:r>
              <a:rPr dirty="0" smtClean="0" sz="1600" spc="-5">
                <a:latin typeface="Courier New"/>
                <a:cs typeface="Courier New"/>
              </a:rPr>
              <a:t>Width+Co</a:t>
            </a:r>
            <a:r>
              <a:rPr dirty="0" smtClean="0" sz="1600" spc="15">
                <a:latin typeface="Courier New"/>
                <a:cs typeface="Courier New"/>
              </a:rPr>
              <a:t>l</a:t>
            </a:r>
            <a:r>
              <a:rPr dirty="0" smtClean="0" sz="1600" spc="-5">
                <a:latin typeface="Courier New"/>
                <a:cs typeface="Courier New"/>
              </a:rPr>
              <a:t>];</a:t>
            </a:r>
            <a:endParaRPr sz="1600">
              <a:latin typeface="Courier New"/>
              <a:cs typeface="Courier New"/>
            </a:endParaRPr>
          </a:p>
          <a:p>
            <a:pPr marL="789940" indent="-777240">
              <a:lnSpc>
                <a:spcPct val="100000"/>
              </a:lnSpc>
              <a:buFont typeface="Courier New"/>
              <a:buAutoNum type="arabicPeriod" startAt="10"/>
              <a:tabLst>
                <a:tab pos="789305" algn="l"/>
              </a:tabLst>
            </a:pPr>
            <a:r>
              <a:rPr dirty="0" smtClean="0" sz="1600" spc="0" u="sng">
                <a:latin typeface="Courier New"/>
                <a:cs typeface="Courier New"/>
              </a:rPr>
              <a:t> </a:t>
            </a:r>
            <a:r>
              <a:rPr dirty="0" smtClean="0" sz="1600" spc="-5" u="sng">
                <a:latin typeface="Courier New"/>
                <a:cs typeface="Courier New"/>
              </a:rPr>
              <a:t> </a:t>
            </a:r>
            <a:r>
              <a:rPr dirty="0" smtClean="0" sz="1600" spc="-5">
                <a:latin typeface="Courier New"/>
                <a:cs typeface="Courier New"/>
              </a:rPr>
              <a:t>syncthrea</a:t>
            </a:r>
            <a:r>
              <a:rPr dirty="0" smtClean="0" sz="1600" spc="15">
                <a:latin typeface="Courier New"/>
                <a:cs typeface="Courier New"/>
              </a:rPr>
              <a:t>d</a:t>
            </a:r>
            <a:r>
              <a:rPr dirty="0" smtClean="0" sz="1600" spc="-5">
                <a:latin typeface="Courier New"/>
                <a:cs typeface="Courier New"/>
              </a:rPr>
              <a:t>s();</a:t>
            </a:r>
            <a:endParaRPr sz="1600">
              <a:latin typeface="Courier New"/>
              <a:cs typeface="Courier New"/>
            </a:endParaRPr>
          </a:p>
          <a:p>
            <a:pPr marL="743585" indent="-731520">
              <a:lnSpc>
                <a:spcPct val="100000"/>
              </a:lnSpc>
              <a:buFont typeface="Courier New"/>
              <a:buAutoNum type="arabicPeriod" startAt="10"/>
              <a:tabLst>
                <a:tab pos="743585" algn="l"/>
              </a:tabLst>
            </a:pPr>
            <a:r>
              <a:rPr dirty="0" smtClean="0" sz="1600" spc="-5">
                <a:latin typeface="Courier New"/>
                <a:cs typeface="Courier New"/>
              </a:rPr>
              <a:t>fo</a:t>
            </a:r>
            <a:r>
              <a:rPr dirty="0" smtClean="0" sz="1600" spc="0">
                <a:latin typeface="Courier New"/>
                <a:cs typeface="Courier New"/>
              </a:rPr>
              <a:t>r</a:t>
            </a:r>
            <a:r>
              <a:rPr dirty="0" smtClean="0" sz="1600" spc="-5">
                <a:latin typeface="Courier New"/>
                <a:cs typeface="Courier New"/>
              </a:rPr>
              <a:t> </a:t>
            </a:r>
            <a:r>
              <a:rPr dirty="0" smtClean="0" sz="1600" spc="-5">
                <a:latin typeface="Courier New"/>
                <a:cs typeface="Courier New"/>
              </a:rPr>
              <a:t>(in</a:t>
            </a:r>
            <a:r>
              <a:rPr dirty="0" smtClean="0" sz="1600" spc="0">
                <a:latin typeface="Courier New"/>
                <a:cs typeface="Courier New"/>
              </a:rPr>
              <a:t>t</a:t>
            </a:r>
            <a:r>
              <a:rPr dirty="0" smtClean="0" sz="1600" spc="15">
                <a:latin typeface="Courier New"/>
                <a:cs typeface="Courier New"/>
              </a:rPr>
              <a:t> </a:t>
            </a:r>
            <a:r>
              <a:rPr dirty="0" smtClean="0" sz="1600" spc="0">
                <a:latin typeface="Courier New"/>
                <a:cs typeface="Courier New"/>
              </a:rPr>
              <a:t>k</a:t>
            </a:r>
            <a:r>
              <a:rPr dirty="0" smtClean="0" sz="1600" spc="-5">
                <a:latin typeface="Courier New"/>
                <a:cs typeface="Courier New"/>
              </a:rPr>
              <a:t> </a:t>
            </a:r>
            <a:r>
              <a:rPr dirty="0" smtClean="0" sz="1600" spc="0">
                <a:latin typeface="Courier New"/>
                <a:cs typeface="Courier New"/>
              </a:rPr>
              <a:t>=</a:t>
            </a:r>
            <a:r>
              <a:rPr dirty="0" smtClean="0" sz="1600" spc="-5">
                <a:latin typeface="Courier New"/>
                <a:cs typeface="Courier New"/>
              </a:rPr>
              <a:t> 0</a:t>
            </a:r>
            <a:r>
              <a:rPr dirty="0" smtClean="0" sz="1600" spc="0">
                <a:latin typeface="Courier New"/>
                <a:cs typeface="Courier New"/>
              </a:rPr>
              <a:t>;</a:t>
            </a:r>
            <a:r>
              <a:rPr dirty="0" smtClean="0" sz="1600" spc="-5">
                <a:latin typeface="Courier New"/>
                <a:cs typeface="Courier New"/>
              </a:rPr>
              <a:t> </a:t>
            </a:r>
            <a:r>
              <a:rPr dirty="0" smtClean="0" sz="1600" spc="0">
                <a:latin typeface="Courier New"/>
                <a:cs typeface="Courier New"/>
              </a:rPr>
              <a:t>k</a:t>
            </a:r>
            <a:r>
              <a:rPr dirty="0" smtClean="0" sz="1600" spc="15">
                <a:latin typeface="Courier New"/>
                <a:cs typeface="Courier New"/>
              </a:rPr>
              <a:t> </a:t>
            </a:r>
            <a:r>
              <a:rPr dirty="0" smtClean="0" sz="1600" spc="0">
                <a:latin typeface="Courier New"/>
                <a:cs typeface="Courier New"/>
              </a:rPr>
              <a:t>&lt;</a:t>
            </a:r>
            <a:r>
              <a:rPr dirty="0" smtClean="0" sz="1600" spc="15">
                <a:latin typeface="Courier New"/>
                <a:cs typeface="Courier New"/>
              </a:rPr>
              <a:t> </a:t>
            </a:r>
            <a:r>
              <a:rPr dirty="0" smtClean="0" sz="1600" spc="-5">
                <a:latin typeface="Courier New"/>
                <a:cs typeface="Courier New"/>
              </a:rPr>
              <a:t>TILE_WIDTH</a:t>
            </a:r>
            <a:r>
              <a:rPr dirty="0" smtClean="0" sz="1600" spc="0">
                <a:latin typeface="Courier New"/>
                <a:cs typeface="Courier New"/>
              </a:rPr>
              <a:t>;</a:t>
            </a:r>
            <a:r>
              <a:rPr dirty="0" smtClean="0" sz="1600" spc="-5">
                <a:latin typeface="Courier New"/>
                <a:cs typeface="Courier New"/>
              </a:rPr>
              <a:t> </a:t>
            </a:r>
            <a:r>
              <a:rPr dirty="0" smtClean="0" sz="1600" spc="15">
                <a:latin typeface="Courier New"/>
                <a:cs typeface="Courier New"/>
              </a:rPr>
              <a:t>+</a:t>
            </a:r>
            <a:r>
              <a:rPr dirty="0" smtClean="0" sz="1600" spc="-5">
                <a:latin typeface="Courier New"/>
                <a:cs typeface="Courier New"/>
              </a:rPr>
              <a:t>+k)</a:t>
            </a:r>
            <a:endParaRPr sz="1600">
              <a:latin typeface="Courier New"/>
              <a:cs typeface="Courier New"/>
            </a:endParaRPr>
          </a:p>
          <a:p>
            <a:pPr marL="1049020" indent="-1036955">
              <a:lnSpc>
                <a:spcPct val="100000"/>
              </a:lnSpc>
              <a:buFont typeface="Courier New"/>
              <a:buAutoNum type="arabicPeriod" startAt="10"/>
              <a:tabLst>
                <a:tab pos="1049020" algn="l"/>
              </a:tabLst>
            </a:pPr>
            <a:r>
              <a:rPr dirty="0" smtClean="0" sz="1600" spc="-5">
                <a:latin typeface="Courier New"/>
                <a:cs typeface="Courier New"/>
              </a:rPr>
              <a:t>Pvalu</a:t>
            </a:r>
            <a:r>
              <a:rPr dirty="0" smtClean="0" sz="1600" spc="0">
                <a:latin typeface="Courier New"/>
                <a:cs typeface="Courier New"/>
              </a:rPr>
              <a:t>e</a:t>
            </a:r>
            <a:r>
              <a:rPr dirty="0" smtClean="0" sz="1600" spc="-5">
                <a:latin typeface="Courier New"/>
                <a:cs typeface="Courier New"/>
              </a:rPr>
              <a:t> +</a:t>
            </a:r>
            <a:r>
              <a:rPr dirty="0" smtClean="0" sz="1600" spc="0">
                <a:latin typeface="Courier New"/>
                <a:cs typeface="Courier New"/>
              </a:rPr>
              <a:t>=</a:t>
            </a:r>
            <a:r>
              <a:rPr dirty="0" smtClean="0" sz="1600" spc="-5">
                <a:latin typeface="Courier New"/>
                <a:cs typeface="Courier New"/>
              </a:rPr>
              <a:t> ds</a:t>
            </a:r>
            <a:r>
              <a:rPr dirty="0" smtClean="0" sz="1600" spc="15">
                <a:latin typeface="Courier New"/>
                <a:cs typeface="Courier New"/>
              </a:rPr>
              <a:t>_</a:t>
            </a:r>
            <a:r>
              <a:rPr dirty="0" smtClean="0" sz="1600" spc="-5">
                <a:latin typeface="Courier New"/>
                <a:cs typeface="Courier New"/>
              </a:rPr>
              <a:t>M</a:t>
            </a:r>
            <a:r>
              <a:rPr dirty="0" smtClean="0" sz="1600" spc="-5">
                <a:latin typeface="Courier New"/>
                <a:cs typeface="Courier New"/>
              </a:rPr>
              <a:t>[ty][k</a:t>
            </a:r>
            <a:r>
              <a:rPr dirty="0" smtClean="0" sz="1600" spc="0">
                <a:latin typeface="Courier New"/>
                <a:cs typeface="Courier New"/>
              </a:rPr>
              <a:t>]</a:t>
            </a:r>
            <a:r>
              <a:rPr dirty="0" smtClean="0" sz="1600" spc="15">
                <a:latin typeface="Courier New"/>
                <a:cs typeface="Courier New"/>
              </a:rPr>
              <a:t> </a:t>
            </a:r>
            <a:r>
              <a:rPr dirty="0" smtClean="0" sz="1600" spc="0">
                <a:latin typeface="Courier New"/>
                <a:cs typeface="Courier New"/>
              </a:rPr>
              <a:t>*</a:t>
            </a:r>
            <a:r>
              <a:rPr dirty="0" smtClean="0" sz="1600" spc="15">
                <a:latin typeface="Courier New"/>
                <a:cs typeface="Courier New"/>
              </a:rPr>
              <a:t> </a:t>
            </a:r>
            <a:r>
              <a:rPr dirty="0" smtClean="0" sz="1600" spc="-5">
                <a:latin typeface="Courier New"/>
                <a:cs typeface="Courier New"/>
              </a:rPr>
              <a:t>ds_N[k][tx];</a:t>
            </a:r>
            <a:endParaRPr sz="1600">
              <a:latin typeface="Courier New"/>
              <a:cs typeface="Courier New"/>
            </a:endParaRPr>
          </a:p>
          <a:p>
            <a:pPr marL="789940" indent="-777240">
              <a:lnSpc>
                <a:spcPct val="100000"/>
              </a:lnSpc>
              <a:buFont typeface="Courier New"/>
              <a:buAutoNum type="arabicPeriod" startAt="10"/>
              <a:tabLst>
                <a:tab pos="789305" algn="l"/>
              </a:tabLst>
            </a:pPr>
            <a:r>
              <a:rPr dirty="0" smtClean="0" sz="1600" spc="0" u="sng">
                <a:latin typeface="Courier New"/>
                <a:cs typeface="Courier New"/>
              </a:rPr>
              <a:t> </a:t>
            </a:r>
            <a:r>
              <a:rPr dirty="0" smtClean="0" sz="1600" spc="-5" u="sng">
                <a:latin typeface="Courier New"/>
                <a:cs typeface="Courier New"/>
              </a:rPr>
              <a:t> </a:t>
            </a:r>
            <a:r>
              <a:rPr dirty="0" smtClean="0" sz="1600" spc="-5">
                <a:latin typeface="Courier New"/>
                <a:cs typeface="Courier New"/>
              </a:rPr>
              <a:t>synchthre</a:t>
            </a:r>
            <a:r>
              <a:rPr dirty="0" smtClean="0" sz="1600" spc="15">
                <a:latin typeface="Courier New"/>
                <a:cs typeface="Courier New"/>
              </a:rPr>
              <a:t>a</a:t>
            </a:r>
            <a:r>
              <a:rPr dirty="0" smtClean="0" sz="1600" spc="-5">
                <a:latin typeface="Courier New"/>
                <a:cs typeface="Courier New"/>
              </a:rPr>
              <a:t>ds();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mtClean="0" sz="1600" spc="-5">
                <a:latin typeface="Courier New"/>
                <a:cs typeface="Courier New"/>
              </a:rPr>
              <a:t>15.}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mtClean="0" sz="1600" spc="-5">
                <a:latin typeface="Courier New"/>
                <a:cs typeface="Courier New"/>
              </a:rPr>
              <a:t>16.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mtClean="0" sz="160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7429" y="3471895"/>
            <a:ext cx="3449320" cy="2705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600" spc="-5">
                <a:latin typeface="Courier New"/>
                <a:cs typeface="Courier New"/>
              </a:rPr>
              <a:t>d_P[Row</a:t>
            </a:r>
            <a:r>
              <a:rPr dirty="0" smtClean="0" sz="1600" spc="15">
                <a:latin typeface="Courier New"/>
                <a:cs typeface="Courier New"/>
              </a:rPr>
              <a:t>*</a:t>
            </a:r>
            <a:r>
              <a:rPr dirty="0" smtClean="0" sz="1600" spc="-5">
                <a:latin typeface="Courier New"/>
                <a:cs typeface="Courier New"/>
              </a:rPr>
              <a:t>Width+Co</a:t>
            </a:r>
            <a:r>
              <a:rPr dirty="0" smtClean="0" sz="1600" spc="15">
                <a:latin typeface="Courier New"/>
                <a:cs typeface="Courier New"/>
              </a:rPr>
              <a:t>l</a:t>
            </a:r>
            <a:r>
              <a:rPr dirty="0" smtClean="0" sz="1600" spc="0">
                <a:latin typeface="Courier New"/>
                <a:cs typeface="Courier New"/>
              </a:rPr>
              <a:t>]</a:t>
            </a:r>
            <a:r>
              <a:rPr dirty="0" smtClean="0" sz="1600" spc="15">
                <a:latin typeface="Courier New"/>
                <a:cs typeface="Courier New"/>
              </a:rPr>
              <a:t> </a:t>
            </a:r>
            <a:r>
              <a:rPr dirty="0" smtClean="0" sz="1600" spc="0">
                <a:latin typeface="Courier New"/>
                <a:cs typeface="Courier New"/>
              </a:rPr>
              <a:t>=</a:t>
            </a:r>
            <a:r>
              <a:rPr dirty="0" smtClean="0" sz="1600" spc="-5">
                <a:latin typeface="Courier New"/>
                <a:cs typeface="Courier New"/>
              </a:rPr>
              <a:t> Pvalue</a:t>
            </a:r>
            <a:r>
              <a:rPr dirty="0" smtClean="0" sz="1600" spc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6518" y="144526"/>
            <a:ext cx="6889115" cy="6985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400" spc="-2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4400" spc="-1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4400" spc="-4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4400" spc="-2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4400" spc="-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4400" spc="-6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4400" spc="-2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4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4400" spc="-3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mtClean="0" sz="4400" spc="-1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4400" spc="-3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4400" spc="-25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sz="44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44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4400" spc="-25">
                <a:solidFill>
                  <a:srgbClr val="FFFFFF"/>
                </a:solidFill>
                <a:latin typeface="Calibri"/>
                <a:cs typeface="Calibri"/>
              </a:rPr>
              <a:t>he</a:t>
            </a:r>
            <a:r>
              <a:rPr dirty="0" smtClean="0" sz="44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4400" spc="-2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mtClean="0" sz="4400" spc="-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4400" spc="-1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4400" spc="-2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4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4400" spc="-10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mtClean="0" sz="4400" spc="-3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4400" spc="-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4400" spc="-2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4400" spc="-3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5940" y="4900421"/>
            <a:ext cx="2966720" cy="1943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>
                <a:latin typeface="Arial"/>
                <a:cs typeface="Arial"/>
              </a:rPr>
              <a:t>©</a:t>
            </a:r>
            <a:r>
              <a:rPr dirty="0" smtClean="0" sz="1200" spc="5">
                <a:latin typeface="Arial"/>
                <a:cs typeface="Arial"/>
              </a:rPr>
              <a:t> </a:t>
            </a:r>
            <a:r>
              <a:rPr dirty="0" smtClean="0" sz="1200" spc="-5">
                <a:latin typeface="Arial"/>
                <a:cs typeface="Arial"/>
              </a:rPr>
              <a:t>D</a:t>
            </a:r>
            <a:r>
              <a:rPr dirty="0" smtClean="0" sz="1200" spc="0">
                <a:latin typeface="Arial"/>
                <a:cs typeface="Arial"/>
              </a:rPr>
              <a:t>av</a:t>
            </a:r>
            <a:r>
              <a:rPr dirty="0" smtClean="0" sz="1200" spc="20">
                <a:latin typeface="Arial"/>
                <a:cs typeface="Arial"/>
              </a:rPr>
              <a:t>i</a:t>
            </a:r>
            <a:r>
              <a:rPr dirty="0" smtClean="0" sz="1200" spc="0">
                <a:latin typeface="Arial"/>
                <a:cs typeface="Arial"/>
              </a:rPr>
              <a:t>d</a:t>
            </a:r>
            <a:r>
              <a:rPr dirty="0" smtClean="0" sz="1200" spc="-45">
                <a:latin typeface="Arial"/>
                <a:cs typeface="Arial"/>
              </a:rPr>
              <a:t> </a:t>
            </a:r>
            <a:r>
              <a:rPr dirty="0" smtClean="0" sz="1200" spc="-10">
                <a:latin typeface="Arial"/>
                <a:cs typeface="Arial"/>
              </a:rPr>
              <a:t>K</a:t>
            </a:r>
            <a:r>
              <a:rPr dirty="0" smtClean="0" sz="1200" spc="20">
                <a:latin typeface="Arial"/>
                <a:cs typeface="Arial"/>
              </a:rPr>
              <a:t>i</a:t>
            </a:r>
            <a:r>
              <a:rPr dirty="0" smtClean="0" sz="1200" spc="5">
                <a:latin typeface="Arial"/>
                <a:cs typeface="Arial"/>
              </a:rPr>
              <a:t>r</a:t>
            </a:r>
            <a:r>
              <a:rPr dirty="0" smtClean="0" sz="1200" spc="0">
                <a:latin typeface="Arial"/>
                <a:cs typeface="Arial"/>
              </a:rPr>
              <a:t>k/</a:t>
            </a:r>
            <a:r>
              <a:rPr dirty="0" smtClean="0" sz="1200" spc="-5">
                <a:latin typeface="Arial"/>
                <a:cs typeface="Arial"/>
              </a:rPr>
              <a:t>N</a:t>
            </a:r>
            <a:r>
              <a:rPr dirty="0" smtClean="0" sz="1200" spc="-10">
                <a:latin typeface="Arial"/>
                <a:cs typeface="Arial"/>
              </a:rPr>
              <a:t>V</a:t>
            </a:r>
            <a:r>
              <a:rPr dirty="0" smtClean="0" sz="1200" spc="0">
                <a:latin typeface="Arial"/>
                <a:cs typeface="Arial"/>
              </a:rPr>
              <a:t>I</a:t>
            </a:r>
            <a:r>
              <a:rPr dirty="0" smtClean="0" sz="1200" spc="-5">
                <a:latin typeface="Arial"/>
                <a:cs typeface="Arial"/>
              </a:rPr>
              <a:t>D</a:t>
            </a:r>
            <a:r>
              <a:rPr dirty="0" smtClean="0" sz="1200" spc="0">
                <a:latin typeface="Arial"/>
                <a:cs typeface="Arial"/>
              </a:rPr>
              <a:t>IA</a:t>
            </a:r>
            <a:r>
              <a:rPr dirty="0" smtClean="0" sz="1200" spc="-80">
                <a:latin typeface="Arial"/>
                <a:cs typeface="Arial"/>
              </a:rPr>
              <a:t> </a:t>
            </a:r>
            <a:r>
              <a:rPr dirty="0" smtClean="0" sz="1200" spc="0">
                <a:latin typeface="Arial"/>
                <a:cs typeface="Arial"/>
              </a:rPr>
              <a:t>and</a:t>
            </a:r>
            <a:r>
              <a:rPr dirty="0" smtClean="0" sz="1200" spc="-20">
                <a:latin typeface="Arial"/>
                <a:cs typeface="Arial"/>
              </a:rPr>
              <a:t> </a:t>
            </a:r>
            <a:r>
              <a:rPr dirty="0" smtClean="0" sz="1200" spc="40">
                <a:latin typeface="Arial"/>
                <a:cs typeface="Arial"/>
              </a:rPr>
              <a:t>W</a:t>
            </a:r>
            <a:r>
              <a:rPr dirty="0" smtClean="0" sz="1200" spc="0">
                <a:latin typeface="Arial"/>
                <a:cs typeface="Arial"/>
              </a:rPr>
              <a:t>en</a:t>
            </a:r>
            <a:r>
              <a:rPr dirty="0" smtClean="0" sz="1200" spc="-20">
                <a:latin typeface="Arial"/>
                <a:cs typeface="Arial"/>
              </a:rPr>
              <a:t>-</a:t>
            </a:r>
            <a:r>
              <a:rPr dirty="0" smtClean="0" sz="1200" spc="-40">
                <a:latin typeface="Arial"/>
                <a:cs typeface="Arial"/>
              </a:rPr>
              <a:t>m</a:t>
            </a:r>
            <a:r>
              <a:rPr dirty="0" smtClean="0" sz="1200" spc="0">
                <a:latin typeface="Arial"/>
                <a:cs typeface="Arial"/>
              </a:rPr>
              <a:t>ei</a:t>
            </a:r>
            <a:r>
              <a:rPr dirty="0" smtClean="0" sz="1200" spc="-25">
                <a:latin typeface="Arial"/>
                <a:cs typeface="Arial"/>
              </a:rPr>
              <a:t> </a:t>
            </a:r>
            <a:r>
              <a:rPr dirty="0" smtClean="0" sz="1200" spc="-5">
                <a:latin typeface="Arial"/>
                <a:cs typeface="Arial"/>
              </a:rPr>
              <a:t>W</a:t>
            </a:r>
            <a:r>
              <a:rPr dirty="0" smtClean="0" sz="1200" spc="0">
                <a:latin typeface="Arial"/>
                <a:cs typeface="Arial"/>
              </a:rPr>
              <a:t>.</a:t>
            </a:r>
            <a:r>
              <a:rPr dirty="0" smtClean="0" sz="1200" spc="-70">
                <a:latin typeface="Arial"/>
                <a:cs typeface="Arial"/>
              </a:rPr>
              <a:t> </a:t>
            </a:r>
            <a:r>
              <a:rPr dirty="0" smtClean="0" sz="1200" spc="-5">
                <a:latin typeface="Arial"/>
                <a:cs typeface="Arial"/>
              </a:rPr>
              <a:t>H</a:t>
            </a:r>
            <a:r>
              <a:rPr dirty="0" smtClean="0" sz="1200" spc="-30">
                <a:latin typeface="Arial"/>
                <a:cs typeface="Arial"/>
              </a:rPr>
              <a:t>w</a:t>
            </a:r>
            <a:r>
              <a:rPr dirty="0" smtClean="0" sz="1200" spc="0">
                <a:latin typeface="Arial"/>
                <a:cs typeface="Arial"/>
              </a:rPr>
              <a:t>u,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928370"/>
            <a:ext cx="7773670" cy="7651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50190" algn="l"/>
                <a:tab pos="1082675" algn="l"/>
              </a:tabLst>
            </a:pPr>
            <a:r>
              <a:rPr dirty="0" smtClean="0" sz="1900" spc="-5" u="heavy">
                <a:latin typeface="Calibri"/>
                <a:cs typeface="Calibri"/>
              </a:rPr>
              <a:t> </a:t>
            </a:r>
            <a:r>
              <a:rPr dirty="0" smtClean="0" sz="1900" spc="-5" u="heavy">
                <a:latin typeface="Calibri"/>
                <a:cs typeface="Calibri"/>
              </a:rPr>
              <a:t>	</a:t>
            </a:r>
            <a:r>
              <a:rPr dirty="0" smtClean="0" sz="1900" spc="-20">
                <a:latin typeface="Calibri"/>
                <a:cs typeface="Calibri"/>
              </a:rPr>
              <a:t>g</a:t>
            </a:r>
            <a:r>
              <a:rPr dirty="0" smtClean="0" sz="1900" spc="-5">
                <a:latin typeface="Calibri"/>
                <a:cs typeface="Calibri"/>
              </a:rPr>
              <a:t>l</a:t>
            </a:r>
            <a:r>
              <a:rPr dirty="0" smtClean="0" sz="1900" spc="-5">
                <a:latin typeface="Calibri"/>
                <a:cs typeface="Calibri"/>
              </a:rPr>
              <a:t>o</a:t>
            </a:r>
            <a:r>
              <a:rPr dirty="0" smtClean="0" sz="1900" spc="0">
                <a:latin typeface="Calibri"/>
                <a:cs typeface="Calibri"/>
              </a:rPr>
              <a:t>b</a:t>
            </a:r>
            <a:r>
              <a:rPr dirty="0" smtClean="0" sz="1900" spc="-10">
                <a:latin typeface="Calibri"/>
                <a:cs typeface="Calibri"/>
              </a:rPr>
              <a:t>a</a:t>
            </a:r>
            <a:r>
              <a:rPr dirty="0" smtClean="0" sz="1900" spc="-5">
                <a:latin typeface="Calibri"/>
                <a:cs typeface="Calibri"/>
              </a:rPr>
              <a:t>l</a:t>
            </a:r>
            <a:r>
              <a:rPr dirty="0" smtClean="0" sz="1900" spc="-5" u="heavy">
                <a:latin typeface="Calibri"/>
                <a:cs typeface="Calibri"/>
              </a:rPr>
              <a:t> </a:t>
            </a:r>
            <a:r>
              <a:rPr dirty="0" smtClean="0" sz="1900" spc="-5" u="heavy">
                <a:latin typeface="Calibri"/>
                <a:cs typeface="Calibri"/>
              </a:rPr>
              <a:t>	</a:t>
            </a:r>
            <a:r>
              <a:rPr dirty="0" smtClean="0" sz="1900" spc="-30">
                <a:latin typeface="Calibri"/>
                <a:cs typeface="Calibri"/>
              </a:rPr>
              <a:t>v</a:t>
            </a:r>
            <a:r>
              <a:rPr dirty="0" smtClean="0" sz="1900" spc="-5">
                <a:latin typeface="Calibri"/>
                <a:cs typeface="Calibri"/>
              </a:rPr>
              <a:t>o</a:t>
            </a:r>
            <a:r>
              <a:rPr dirty="0" smtClean="0" sz="1900" spc="-5">
                <a:latin typeface="Calibri"/>
                <a:cs typeface="Calibri"/>
              </a:rPr>
              <a:t>i</a:t>
            </a:r>
            <a:r>
              <a:rPr dirty="0" smtClean="0" sz="1900" spc="-10">
                <a:latin typeface="Calibri"/>
                <a:cs typeface="Calibri"/>
              </a:rPr>
              <a:t>d</a:t>
            </a:r>
            <a:r>
              <a:rPr dirty="0" smtClean="0" sz="1900" spc="5">
                <a:latin typeface="Calibri"/>
                <a:cs typeface="Calibri"/>
              </a:rPr>
              <a:t> </a:t>
            </a:r>
            <a:r>
              <a:rPr dirty="0" smtClean="0" sz="1900" spc="-10">
                <a:latin typeface="Calibri"/>
                <a:cs typeface="Calibri"/>
              </a:rPr>
              <a:t>M</a:t>
            </a:r>
            <a:r>
              <a:rPr dirty="0" smtClean="0" sz="1900" spc="-35">
                <a:latin typeface="Calibri"/>
                <a:cs typeface="Calibri"/>
              </a:rPr>
              <a:t>a</a:t>
            </a:r>
            <a:r>
              <a:rPr dirty="0" smtClean="0" sz="1900" spc="-25">
                <a:latin typeface="Calibri"/>
                <a:cs typeface="Calibri"/>
              </a:rPr>
              <a:t>t</a:t>
            </a:r>
            <a:r>
              <a:rPr dirty="0" smtClean="0" sz="1900" spc="0">
                <a:latin typeface="Calibri"/>
                <a:cs typeface="Calibri"/>
              </a:rPr>
              <a:t>r</a:t>
            </a:r>
            <a:r>
              <a:rPr dirty="0" smtClean="0" sz="1900" spc="-5">
                <a:latin typeface="Calibri"/>
                <a:cs typeface="Calibri"/>
              </a:rPr>
              <a:t>i</a:t>
            </a:r>
            <a:r>
              <a:rPr dirty="0" smtClean="0" sz="1900" spc="-20">
                <a:latin typeface="Calibri"/>
                <a:cs typeface="Calibri"/>
              </a:rPr>
              <a:t>x</a:t>
            </a:r>
            <a:r>
              <a:rPr dirty="0" smtClean="0" sz="1900" spc="-5">
                <a:latin typeface="Calibri"/>
                <a:cs typeface="Calibri"/>
              </a:rPr>
              <a:t>Mu</a:t>
            </a:r>
            <a:r>
              <a:rPr dirty="0" smtClean="0" sz="1900" spc="-5">
                <a:latin typeface="Calibri"/>
                <a:cs typeface="Calibri"/>
              </a:rPr>
              <a:t>l</a:t>
            </a:r>
            <a:r>
              <a:rPr dirty="0" smtClean="0" sz="1900" spc="-40">
                <a:latin typeface="Calibri"/>
                <a:cs typeface="Calibri"/>
              </a:rPr>
              <a:t>K</a:t>
            </a:r>
            <a:r>
              <a:rPr dirty="0" smtClean="0" sz="1900" spc="-20">
                <a:latin typeface="Calibri"/>
                <a:cs typeface="Calibri"/>
              </a:rPr>
              <a:t>e</a:t>
            </a:r>
            <a:r>
              <a:rPr dirty="0" smtClean="0" sz="1900" spc="0">
                <a:latin typeface="Calibri"/>
                <a:cs typeface="Calibri"/>
              </a:rPr>
              <a:t>r</a:t>
            </a:r>
            <a:r>
              <a:rPr dirty="0" smtClean="0" sz="1900" spc="0">
                <a:latin typeface="Calibri"/>
                <a:cs typeface="Calibri"/>
              </a:rPr>
              <a:t>n</a:t>
            </a:r>
            <a:r>
              <a:rPr dirty="0" smtClean="0" sz="1900" spc="-20">
                <a:latin typeface="Calibri"/>
                <a:cs typeface="Calibri"/>
              </a:rPr>
              <a:t>e</a:t>
            </a:r>
            <a:r>
              <a:rPr dirty="0" smtClean="0" sz="1900" spc="-5">
                <a:latin typeface="Calibri"/>
                <a:cs typeface="Calibri"/>
              </a:rPr>
              <a:t>l</a:t>
            </a:r>
            <a:r>
              <a:rPr dirty="0" smtClean="0" sz="1900" spc="-10">
                <a:latin typeface="Calibri"/>
                <a:cs typeface="Calibri"/>
              </a:rPr>
              <a:t>(</a:t>
            </a:r>
            <a:r>
              <a:rPr dirty="0" smtClean="0" sz="1900" spc="-15">
                <a:latin typeface="Calibri"/>
                <a:cs typeface="Calibri"/>
              </a:rPr>
              <a:t>f</a:t>
            </a:r>
            <a:r>
              <a:rPr dirty="0" smtClean="0" sz="1900" spc="-5">
                <a:latin typeface="Calibri"/>
                <a:cs typeface="Calibri"/>
              </a:rPr>
              <a:t>l</a:t>
            </a:r>
            <a:r>
              <a:rPr dirty="0" smtClean="0" sz="1900" spc="-5">
                <a:latin typeface="Calibri"/>
                <a:cs typeface="Calibri"/>
              </a:rPr>
              <a:t>o</a:t>
            </a:r>
            <a:r>
              <a:rPr dirty="0" smtClean="0" sz="1900" spc="-35">
                <a:latin typeface="Calibri"/>
                <a:cs typeface="Calibri"/>
              </a:rPr>
              <a:t>a</a:t>
            </a:r>
            <a:r>
              <a:rPr dirty="0" smtClean="0" sz="1900" spc="-25">
                <a:latin typeface="Calibri"/>
                <a:cs typeface="Calibri"/>
              </a:rPr>
              <a:t>t</a:t>
            </a:r>
            <a:r>
              <a:rPr dirty="0" smtClean="0" sz="1900" spc="-10">
                <a:latin typeface="Calibri"/>
                <a:cs typeface="Calibri"/>
              </a:rPr>
              <a:t>*</a:t>
            </a:r>
            <a:r>
              <a:rPr dirty="0" smtClean="0" sz="1900" spc="40">
                <a:latin typeface="Calibri"/>
                <a:cs typeface="Calibri"/>
              </a:rPr>
              <a:t> </a:t>
            </a:r>
            <a:r>
              <a:rPr dirty="0" smtClean="0" sz="1900" spc="0">
                <a:latin typeface="Calibri"/>
                <a:cs typeface="Calibri"/>
              </a:rPr>
              <a:t>d</a:t>
            </a:r>
            <a:r>
              <a:rPr dirty="0" smtClean="0" sz="1900" spc="-20">
                <a:latin typeface="Calibri"/>
                <a:cs typeface="Calibri"/>
              </a:rPr>
              <a:t>_</a:t>
            </a:r>
            <a:r>
              <a:rPr dirty="0" smtClean="0" sz="1900" spc="-15">
                <a:latin typeface="Calibri"/>
                <a:cs typeface="Calibri"/>
              </a:rPr>
              <a:t>M</a:t>
            </a:r>
            <a:r>
              <a:rPr dirty="0" smtClean="0" sz="1900" spc="-5">
                <a:latin typeface="Calibri"/>
                <a:cs typeface="Calibri"/>
              </a:rPr>
              <a:t>,</a:t>
            </a:r>
            <a:r>
              <a:rPr dirty="0" smtClean="0" sz="1900" spc="-20">
                <a:latin typeface="Calibri"/>
                <a:cs typeface="Calibri"/>
              </a:rPr>
              <a:t> </a:t>
            </a:r>
            <a:r>
              <a:rPr dirty="0" smtClean="0" sz="1900" spc="-15">
                <a:latin typeface="Calibri"/>
                <a:cs typeface="Calibri"/>
              </a:rPr>
              <a:t>f</a:t>
            </a:r>
            <a:r>
              <a:rPr dirty="0" smtClean="0" sz="1900" spc="-5">
                <a:latin typeface="Calibri"/>
                <a:cs typeface="Calibri"/>
              </a:rPr>
              <a:t>l</a:t>
            </a:r>
            <a:r>
              <a:rPr dirty="0" smtClean="0" sz="1900" spc="-5">
                <a:latin typeface="Calibri"/>
                <a:cs typeface="Calibri"/>
              </a:rPr>
              <a:t>o</a:t>
            </a:r>
            <a:r>
              <a:rPr dirty="0" smtClean="0" sz="1900" spc="-35">
                <a:latin typeface="Calibri"/>
                <a:cs typeface="Calibri"/>
              </a:rPr>
              <a:t>a</a:t>
            </a:r>
            <a:r>
              <a:rPr dirty="0" smtClean="0" sz="1900" spc="-25">
                <a:latin typeface="Calibri"/>
                <a:cs typeface="Calibri"/>
              </a:rPr>
              <a:t>t</a:t>
            </a:r>
            <a:r>
              <a:rPr dirty="0" smtClean="0" sz="1900" spc="-10">
                <a:latin typeface="Calibri"/>
                <a:cs typeface="Calibri"/>
              </a:rPr>
              <a:t>*</a:t>
            </a:r>
            <a:r>
              <a:rPr dirty="0" smtClean="0" sz="1900" spc="15">
                <a:latin typeface="Calibri"/>
                <a:cs typeface="Calibri"/>
              </a:rPr>
              <a:t> </a:t>
            </a:r>
            <a:r>
              <a:rPr dirty="0" smtClean="0" sz="1900" spc="0">
                <a:latin typeface="Calibri"/>
                <a:cs typeface="Calibri"/>
              </a:rPr>
              <a:t>d</a:t>
            </a:r>
            <a:r>
              <a:rPr dirty="0" smtClean="0" sz="1900" spc="-20">
                <a:latin typeface="Calibri"/>
                <a:cs typeface="Calibri"/>
              </a:rPr>
              <a:t>_</a:t>
            </a:r>
            <a:r>
              <a:rPr dirty="0" smtClean="0" sz="1900" spc="-20">
                <a:latin typeface="Calibri"/>
                <a:cs typeface="Calibri"/>
              </a:rPr>
              <a:t>N</a:t>
            </a:r>
            <a:r>
              <a:rPr dirty="0" smtClean="0" sz="1900" spc="-5">
                <a:latin typeface="Calibri"/>
                <a:cs typeface="Calibri"/>
              </a:rPr>
              <a:t>,</a:t>
            </a:r>
            <a:r>
              <a:rPr dirty="0" smtClean="0" sz="1900" spc="5">
                <a:latin typeface="Calibri"/>
                <a:cs typeface="Calibri"/>
              </a:rPr>
              <a:t> </a:t>
            </a:r>
            <a:r>
              <a:rPr dirty="0" smtClean="0" sz="1900" spc="-15">
                <a:latin typeface="Calibri"/>
                <a:cs typeface="Calibri"/>
              </a:rPr>
              <a:t>f</a:t>
            </a:r>
            <a:r>
              <a:rPr dirty="0" smtClean="0" sz="1900" spc="-5">
                <a:latin typeface="Calibri"/>
                <a:cs typeface="Calibri"/>
              </a:rPr>
              <a:t>l</a:t>
            </a:r>
            <a:r>
              <a:rPr dirty="0" smtClean="0" sz="1900" spc="-5">
                <a:latin typeface="Calibri"/>
                <a:cs typeface="Calibri"/>
              </a:rPr>
              <a:t>o</a:t>
            </a:r>
            <a:r>
              <a:rPr dirty="0" smtClean="0" sz="1900" spc="-35">
                <a:latin typeface="Calibri"/>
                <a:cs typeface="Calibri"/>
              </a:rPr>
              <a:t>a</a:t>
            </a:r>
            <a:r>
              <a:rPr dirty="0" smtClean="0" sz="1900" spc="-25">
                <a:latin typeface="Calibri"/>
                <a:cs typeface="Calibri"/>
              </a:rPr>
              <a:t>t</a:t>
            </a:r>
            <a:r>
              <a:rPr dirty="0" smtClean="0" sz="1900" spc="-10">
                <a:latin typeface="Calibri"/>
                <a:cs typeface="Calibri"/>
              </a:rPr>
              <a:t>*</a:t>
            </a:r>
            <a:r>
              <a:rPr dirty="0" smtClean="0" sz="1900" spc="15">
                <a:latin typeface="Calibri"/>
                <a:cs typeface="Calibri"/>
              </a:rPr>
              <a:t> </a:t>
            </a:r>
            <a:r>
              <a:rPr dirty="0" smtClean="0" sz="1900" spc="0">
                <a:latin typeface="Calibri"/>
                <a:cs typeface="Calibri"/>
              </a:rPr>
              <a:t>d</a:t>
            </a:r>
            <a:r>
              <a:rPr dirty="0" smtClean="0" sz="1900" spc="-20">
                <a:latin typeface="Calibri"/>
                <a:cs typeface="Calibri"/>
              </a:rPr>
              <a:t>_</a:t>
            </a:r>
            <a:r>
              <a:rPr dirty="0" smtClean="0" sz="1900" spc="-250">
                <a:latin typeface="Calibri"/>
                <a:cs typeface="Calibri"/>
              </a:rPr>
              <a:t>P</a:t>
            </a:r>
            <a:r>
              <a:rPr dirty="0" smtClean="0" sz="1900" spc="-5">
                <a:latin typeface="Calibri"/>
                <a:cs typeface="Calibri"/>
              </a:rPr>
              <a:t>,</a:t>
            </a:r>
            <a:r>
              <a:rPr dirty="0" smtClean="0" sz="1900" spc="5">
                <a:latin typeface="Calibri"/>
                <a:cs typeface="Calibri"/>
              </a:rPr>
              <a:t> </a:t>
            </a:r>
            <a:r>
              <a:rPr dirty="0" smtClean="0" sz="1900" spc="-5">
                <a:latin typeface="Calibri"/>
                <a:cs typeface="Calibri"/>
              </a:rPr>
              <a:t>i</a:t>
            </a:r>
            <a:r>
              <a:rPr dirty="0" smtClean="0" sz="1900" spc="-25">
                <a:latin typeface="Calibri"/>
                <a:cs typeface="Calibri"/>
              </a:rPr>
              <a:t>n</a:t>
            </a:r>
            <a:r>
              <a:rPr dirty="0" smtClean="0" sz="1900" spc="-10">
                <a:latin typeface="Calibri"/>
                <a:cs typeface="Calibri"/>
              </a:rPr>
              <a:t>t</a:t>
            </a:r>
            <a:r>
              <a:rPr dirty="0" smtClean="0" sz="1900" spc="-10">
                <a:latin typeface="Calibri"/>
                <a:cs typeface="Calibri"/>
              </a:rPr>
              <a:t> </a:t>
            </a:r>
            <a:r>
              <a:rPr dirty="0" smtClean="0" sz="1900" spc="-30">
                <a:latin typeface="Calibri"/>
                <a:cs typeface="Calibri"/>
              </a:rPr>
              <a:t>W</a:t>
            </a:r>
            <a:r>
              <a:rPr dirty="0" smtClean="0" sz="1900" spc="-5">
                <a:latin typeface="Calibri"/>
                <a:cs typeface="Calibri"/>
              </a:rPr>
              <a:t>i</a:t>
            </a:r>
            <a:r>
              <a:rPr dirty="0" smtClean="0" sz="1900" spc="0">
                <a:latin typeface="Calibri"/>
                <a:cs typeface="Calibri"/>
              </a:rPr>
              <a:t>d</a:t>
            </a:r>
            <a:r>
              <a:rPr dirty="0" smtClean="0" sz="1900" spc="-25">
                <a:latin typeface="Calibri"/>
                <a:cs typeface="Calibri"/>
              </a:rPr>
              <a:t>t</a:t>
            </a:r>
            <a:r>
              <a:rPr dirty="0" smtClean="0" sz="1900" spc="0">
                <a:latin typeface="Calibri"/>
                <a:cs typeface="Calibri"/>
              </a:rPr>
              <a:t>h</a:t>
            </a:r>
            <a:r>
              <a:rPr dirty="0" smtClean="0" sz="1900" spc="-10">
                <a:latin typeface="Calibri"/>
                <a:cs typeface="Calibri"/>
              </a:rPr>
              <a:t>)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039"/>
              </a:lnSpc>
            </a:pPr>
            <a:r>
              <a:rPr dirty="0" smtClean="0" sz="1900" spc="-10">
                <a:latin typeface="Calibri"/>
                <a:cs typeface="Calibri"/>
              </a:rPr>
              <a:t>{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dirty="0" smtClean="0" sz="1500">
                <a:latin typeface="Courier New"/>
                <a:cs typeface="Courier New"/>
              </a:rPr>
              <a:t>//</a:t>
            </a:r>
            <a:r>
              <a:rPr dirty="0" smtClean="0" sz="1500" spc="-10">
                <a:latin typeface="Courier New"/>
                <a:cs typeface="Courier New"/>
              </a:rPr>
              <a:t> </a:t>
            </a:r>
            <a:r>
              <a:rPr dirty="0" smtClean="0" sz="1500" spc="0">
                <a:latin typeface="Courier New"/>
                <a:cs typeface="Courier New"/>
              </a:rPr>
              <a:t>C</a:t>
            </a:r>
            <a:r>
              <a:rPr dirty="0" smtClean="0" sz="1500" spc="-20">
                <a:latin typeface="Courier New"/>
                <a:cs typeface="Courier New"/>
              </a:rPr>
              <a:t>a</a:t>
            </a:r>
            <a:r>
              <a:rPr dirty="0" smtClean="0" sz="1500" spc="0">
                <a:latin typeface="Courier New"/>
                <a:cs typeface="Courier New"/>
              </a:rPr>
              <a:t>l</a:t>
            </a:r>
            <a:r>
              <a:rPr dirty="0" smtClean="0" sz="1500" spc="-20">
                <a:latin typeface="Courier New"/>
                <a:cs typeface="Courier New"/>
              </a:rPr>
              <a:t>c</a:t>
            </a:r>
            <a:r>
              <a:rPr dirty="0" smtClean="0" sz="1500" spc="0">
                <a:latin typeface="Courier New"/>
                <a:cs typeface="Courier New"/>
              </a:rPr>
              <a:t>u</a:t>
            </a:r>
            <a:r>
              <a:rPr dirty="0" smtClean="0" sz="1500" spc="-20">
                <a:latin typeface="Courier New"/>
                <a:cs typeface="Courier New"/>
              </a:rPr>
              <a:t>l</a:t>
            </a:r>
            <a:r>
              <a:rPr dirty="0" smtClean="0" sz="1500" spc="0">
                <a:latin typeface="Courier New"/>
                <a:cs typeface="Courier New"/>
              </a:rPr>
              <a:t>a</a:t>
            </a:r>
            <a:r>
              <a:rPr dirty="0" smtClean="0" sz="1500" spc="-20">
                <a:latin typeface="Courier New"/>
                <a:cs typeface="Courier New"/>
              </a:rPr>
              <a:t>t</a:t>
            </a:r>
            <a:r>
              <a:rPr dirty="0" smtClean="0" sz="1500" spc="0">
                <a:latin typeface="Courier New"/>
                <a:cs typeface="Courier New"/>
              </a:rPr>
              <a:t>e</a:t>
            </a:r>
            <a:r>
              <a:rPr dirty="0" smtClean="0" sz="1500" spc="-10">
                <a:latin typeface="Courier New"/>
                <a:cs typeface="Courier New"/>
              </a:rPr>
              <a:t> </a:t>
            </a:r>
            <a:r>
              <a:rPr dirty="0" smtClean="0" sz="1500" spc="0">
                <a:latin typeface="Courier New"/>
                <a:cs typeface="Courier New"/>
              </a:rPr>
              <a:t>t</a:t>
            </a:r>
            <a:r>
              <a:rPr dirty="0" smtClean="0" sz="1500" spc="-20">
                <a:latin typeface="Courier New"/>
                <a:cs typeface="Courier New"/>
              </a:rPr>
              <a:t>h</a:t>
            </a:r>
            <a:r>
              <a:rPr dirty="0" smtClean="0" sz="1500" spc="0">
                <a:latin typeface="Courier New"/>
                <a:cs typeface="Courier New"/>
              </a:rPr>
              <a:t>e</a:t>
            </a:r>
            <a:r>
              <a:rPr dirty="0" smtClean="0" sz="1500" spc="-10">
                <a:latin typeface="Courier New"/>
                <a:cs typeface="Courier New"/>
              </a:rPr>
              <a:t> </a:t>
            </a:r>
            <a:r>
              <a:rPr dirty="0" smtClean="0" sz="1500" spc="0">
                <a:latin typeface="Courier New"/>
                <a:cs typeface="Courier New"/>
              </a:rPr>
              <a:t>r</a:t>
            </a:r>
            <a:r>
              <a:rPr dirty="0" smtClean="0" sz="1500" spc="-20">
                <a:latin typeface="Courier New"/>
                <a:cs typeface="Courier New"/>
              </a:rPr>
              <a:t>o</a:t>
            </a:r>
            <a:r>
              <a:rPr dirty="0" smtClean="0" sz="1500" spc="0">
                <a:latin typeface="Courier New"/>
                <a:cs typeface="Courier New"/>
              </a:rPr>
              <a:t>w</a:t>
            </a:r>
            <a:r>
              <a:rPr dirty="0" smtClean="0" sz="1500" spc="-10">
                <a:latin typeface="Courier New"/>
                <a:cs typeface="Courier New"/>
              </a:rPr>
              <a:t> </a:t>
            </a:r>
            <a:r>
              <a:rPr dirty="0" smtClean="0" sz="1500" spc="0">
                <a:latin typeface="Courier New"/>
                <a:cs typeface="Courier New"/>
              </a:rPr>
              <a:t>i</a:t>
            </a:r>
            <a:r>
              <a:rPr dirty="0" smtClean="0" sz="1500" spc="-20">
                <a:latin typeface="Courier New"/>
                <a:cs typeface="Courier New"/>
              </a:rPr>
              <a:t>n</a:t>
            </a:r>
            <a:r>
              <a:rPr dirty="0" smtClean="0" sz="1500" spc="0">
                <a:latin typeface="Courier New"/>
                <a:cs typeface="Courier New"/>
              </a:rPr>
              <a:t>d</a:t>
            </a:r>
            <a:r>
              <a:rPr dirty="0" smtClean="0" sz="1500" spc="-20">
                <a:latin typeface="Courier New"/>
                <a:cs typeface="Courier New"/>
              </a:rPr>
              <a:t>e</a:t>
            </a:r>
            <a:r>
              <a:rPr dirty="0" smtClean="0" sz="1500" spc="0">
                <a:latin typeface="Courier New"/>
                <a:cs typeface="Courier New"/>
              </a:rPr>
              <a:t>x</a:t>
            </a:r>
            <a:r>
              <a:rPr dirty="0" smtClean="0" sz="1500" spc="-10">
                <a:latin typeface="Courier New"/>
                <a:cs typeface="Courier New"/>
              </a:rPr>
              <a:t> </a:t>
            </a:r>
            <a:r>
              <a:rPr dirty="0" smtClean="0" sz="1500" spc="0">
                <a:latin typeface="Courier New"/>
                <a:cs typeface="Courier New"/>
              </a:rPr>
              <a:t>of</a:t>
            </a:r>
            <a:r>
              <a:rPr dirty="0" smtClean="0" sz="1500" spc="-10">
                <a:latin typeface="Courier New"/>
                <a:cs typeface="Courier New"/>
              </a:rPr>
              <a:t> </a:t>
            </a:r>
            <a:r>
              <a:rPr dirty="0" smtClean="0" sz="1500" spc="0">
                <a:latin typeface="Courier New"/>
                <a:cs typeface="Courier New"/>
              </a:rPr>
              <a:t>t</a:t>
            </a:r>
            <a:r>
              <a:rPr dirty="0" smtClean="0" sz="1500" spc="-20">
                <a:latin typeface="Courier New"/>
                <a:cs typeface="Courier New"/>
              </a:rPr>
              <a:t>h</a:t>
            </a:r>
            <a:r>
              <a:rPr dirty="0" smtClean="0" sz="1500" spc="0">
                <a:latin typeface="Courier New"/>
                <a:cs typeface="Courier New"/>
              </a:rPr>
              <a:t>e</a:t>
            </a:r>
            <a:r>
              <a:rPr dirty="0" smtClean="0" sz="1500" spc="-10">
                <a:latin typeface="Courier New"/>
                <a:cs typeface="Courier New"/>
              </a:rPr>
              <a:t> </a:t>
            </a:r>
            <a:r>
              <a:rPr dirty="0" smtClean="0" sz="1500" spc="0">
                <a:latin typeface="Courier New"/>
                <a:cs typeface="Courier New"/>
              </a:rPr>
              <a:t>Pd </a:t>
            </a:r>
            <a:r>
              <a:rPr dirty="0" smtClean="0" sz="1500" spc="-20">
                <a:latin typeface="Courier New"/>
                <a:cs typeface="Courier New"/>
              </a:rPr>
              <a:t>e</a:t>
            </a:r>
            <a:r>
              <a:rPr dirty="0" smtClean="0" sz="1500" spc="0">
                <a:latin typeface="Courier New"/>
                <a:cs typeface="Courier New"/>
              </a:rPr>
              <a:t>l</a:t>
            </a:r>
            <a:r>
              <a:rPr dirty="0" smtClean="0" sz="1500" spc="-20">
                <a:latin typeface="Courier New"/>
                <a:cs typeface="Courier New"/>
              </a:rPr>
              <a:t>e</a:t>
            </a:r>
            <a:r>
              <a:rPr dirty="0" smtClean="0" sz="1500" spc="0">
                <a:latin typeface="Courier New"/>
                <a:cs typeface="Courier New"/>
              </a:rPr>
              <a:t>m</a:t>
            </a:r>
            <a:r>
              <a:rPr dirty="0" smtClean="0" sz="1500" spc="-20">
                <a:latin typeface="Courier New"/>
                <a:cs typeface="Courier New"/>
              </a:rPr>
              <a:t>e</a:t>
            </a:r>
            <a:r>
              <a:rPr dirty="0" smtClean="0" sz="1500" spc="0">
                <a:latin typeface="Courier New"/>
                <a:cs typeface="Courier New"/>
              </a:rPr>
              <a:t>nt</a:t>
            </a:r>
            <a:r>
              <a:rPr dirty="0" smtClean="0" sz="1500" spc="-10">
                <a:latin typeface="Courier New"/>
                <a:cs typeface="Courier New"/>
              </a:rPr>
              <a:t> </a:t>
            </a:r>
            <a:r>
              <a:rPr dirty="0" smtClean="0" sz="1500" spc="-20">
                <a:latin typeface="Courier New"/>
                <a:cs typeface="Courier New"/>
              </a:rPr>
              <a:t>a</a:t>
            </a:r>
            <a:r>
              <a:rPr dirty="0" smtClean="0" sz="1500" spc="0">
                <a:latin typeface="Courier New"/>
                <a:cs typeface="Courier New"/>
              </a:rPr>
              <a:t>nd</a:t>
            </a:r>
            <a:r>
              <a:rPr dirty="0" smtClean="0" sz="1500" spc="-10">
                <a:latin typeface="Courier New"/>
                <a:cs typeface="Courier New"/>
              </a:rPr>
              <a:t> </a:t>
            </a:r>
            <a:r>
              <a:rPr dirty="0" smtClean="0" sz="1500" spc="0">
                <a:latin typeface="Courier New"/>
                <a:cs typeface="Courier New"/>
              </a:rPr>
              <a:t>M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646173"/>
            <a:ext cx="5242560" cy="3670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200" spc="-5">
                <a:latin typeface="Courier New"/>
                <a:cs typeface="Courier New"/>
              </a:rPr>
              <a:t>in</a:t>
            </a:r>
            <a:r>
              <a:rPr dirty="0" smtClean="0" sz="2200" spc="0">
                <a:latin typeface="Courier New"/>
                <a:cs typeface="Courier New"/>
              </a:rPr>
              <a:t>t</a:t>
            </a:r>
            <a:r>
              <a:rPr dirty="0" smtClean="0" sz="2200" spc="-10">
                <a:latin typeface="Courier New"/>
                <a:cs typeface="Courier New"/>
              </a:rPr>
              <a:t> </a:t>
            </a:r>
            <a:r>
              <a:rPr dirty="0" smtClean="0" sz="2200" spc="-5">
                <a:latin typeface="Courier New"/>
                <a:cs typeface="Courier New"/>
              </a:rPr>
              <a:t>Ro</a:t>
            </a:r>
            <a:r>
              <a:rPr dirty="0" smtClean="0" sz="2200" spc="0">
                <a:latin typeface="Courier New"/>
                <a:cs typeface="Courier New"/>
              </a:rPr>
              <a:t>w</a:t>
            </a:r>
            <a:r>
              <a:rPr dirty="0" smtClean="0" sz="2200" spc="20">
                <a:latin typeface="Courier New"/>
                <a:cs typeface="Courier New"/>
              </a:rPr>
              <a:t> </a:t>
            </a:r>
            <a:r>
              <a:rPr dirty="0" smtClean="0" sz="2200" spc="0">
                <a:latin typeface="Courier New"/>
                <a:cs typeface="Courier New"/>
              </a:rPr>
              <a:t>=</a:t>
            </a:r>
            <a:r>
              <a:rPr dirty="0" smtClean="0" sz="2200" spc="-5">
                <a:latin typeface="Courier New"/>
                <a:cs typeface="Courier New"/>
              </a:rPr>
              <a:t> </a:t>
            </a:r>
            <a:r>
              <a:rPr dirty="0" smtClean="0" sz="2200" spc="15">
                <a:latin typeface="Courier New"/>
                <a:cs typeface="Courier New"/>
              </a:rPr>
              <a:t>b</a:t>
            </a:r>
            <a:r>
              <a:rPr dirty="0" smtClean="0" sz="2200" spc="-5">
                <a:latin typeface="Courier New"/>
                <a:cs typeface="Courier New"/>
              </a:rPr>
              <a:t>lock</a:t>
            </a:r>
            <a:r>
              <a:rPr dirty="0" smtClean="0" sz="2200" spc="15">
                <a:latin typeface="Courier New"/>
                <a:cs typeface="Courier New"/>
              </a:rPr>
              <a:t>I</a:t>
            </a:r>
            <a:r>
              <a:rPr dirty="0" smtClean="0" sz="2200" spc="-5">
                <a:latin typeface="Courier New"/>
                <a:cs typeface="Courier New"/>
              </a:rPr>
              <a:t>d</a:t>
            </a:r>
            <a:r>
              <a:rPr dirty="0" smtClean="0" sz="2200" spc="15">
                <a:latin typeface="Courier New"/>
                <a:cs typeface="Courier New"/>
              </a:rPr>
              <a:t>x</a:t>
            </a:r>
            <a:r>
              <a:rPr dirty="0" smtClean="0" sz="2200" spc="-5">
                <a:latin typeface="Courier New"/>
                <a:cs typeface="Courier New"/>
              </a:rPr>
              <a:t>.y*TIL</a:t>
            </a:r>
            <a:r>
              <a:rPr dirty="0" smtClean="0" sz="2200" spc="15">
                <a:latin typeface="Courier New"/>
                <a:cs typeface="Courier New"/>
              </a:rPr>
              <a:t>E</a:t>
            </a:r>
            <a:r>
              <a:rPr dirty="0" smtClean="0" sz="2200" spc="-5">
                <a:latin typeface="Courier New"/>
                <a:cs typeface="Courier New"/>
              </a:rPr>
              <a:t>_WI</a:t>
            </a:r>
            <a:r>
              <a:rPr dirty="0" smtClean="0" sz="2200" spc="15">
                <a:latin typeface="Courier New"/>
                <a:cs typeface="Courier New"/>
              </a:rPr>
              <a:t>D</a:t>
            </a:r>
            <a:r>
              <a:rPr dirty="0" smtClean="0" sz="2200" spc="-5">
                <a:latin typeface="Courier New"/>
                <a:cs typeface="Courier New"/>
              </a:rPr>
              <a:t>TH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7808" y="1646173"/>
            <a:ext cx="2381250" cy="8724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200">
                <a:latin typeface="Courier New"/>
                <a:cs typeface="Courier New"/>
              </a:rPr>
              <a:t>+</a:t>
            </a:r>
            <a:r>
              <a:rPr dirty="0" smtClean="0" sz="2200" spc="5">
                <a:latin typeface="Courier New"/>
                <a:cs typeface="Courier New"/>
              </a:rPr>
              <a:t> </a:t>
            </a:r>
            <a:r>
              <a:rPr dirty="0" smtClean="0" sz="2200" spc="-5">
                <a:latin typeface="Courier New"/>
                <a:cs typeface="Courier New"/>
              </a:rPr>
              <a:t>t</a:t>
            </a:r>
            <a:r>
              <a:rPr dirty="0" smtClean="0" sz="2200" spc="15">
                <a:latin typeface="Courier New"/>
                <a:cs typeface="Courier New"/>
              </a:rPr>
              <a:t>h</a:t>
            </a:r>
            <a:r>
              <a:rPr dirty="0" smtClean="0" sz="2200" spc="-5">
                <a:latin typeface="Courier New"/>
                <a:cs typeface="Courier New"/>
              </a:rPr>
              <a:t>readId</a:t>
            </a:r>
            <a:r>
              <a:rPr dirty="0" smtClean="0" sz="2200" spc="15">
                <a:latin typeface="Courier New"/>
                <a:cs typeface="Courier New"/>
              </a:rPr>
              <a:t>x</a:t>
            </a:r>
            <a:r>
              <a:rPr dirty="0" smtClean="0" sz="2200" spc="-5">
                <a:latin typeface="Courier New"/>
                <a:cs typeface="Courier New"/>
              </a:rPr>
              <a:t>.y</a:t>
            </a:r>
            <a:r>
              <a:rPr dirty="0" smtClean="0" sz="2200" spc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43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dirty="0" smtClean="0" sz="2200">
                <a:latin typeface="Courier New"/>
                <a:cs typeface="Courier New"/>
              </a:rPr>
              <a:t>+</a:t>
            </a:r>
            <a:r>
              <a:rPr dirty="0" smtClean="0" sz="2200" spc="5">
                <a:latin typeface="Courier New"/>
                <a:cs typeface="Courier New"/>
              </a:rPr>
              <a:t> </a:t>
            </a:r>
            <a:r>
              <a:rPr dirty="0" smtClean="0" sz="2200" spc="-5">
                <a:latin typeface="Courier New"/>
                <a:cs typeface="Courier New"/>
              </a:rPr>
              <a:t>t</a:t>
            </a:r>
            <a:r>
              <a:rPr dirty="0" smtClean="0" sz="2200" spc="15">
                <a:latin typeface="Courier New"/>
                <a:cs typeface="Courier New"/>
              </a:rPr>
              <a:t>h</a:t>
            </a:r>
            <a:r>
              <a:rPr dirty="0" smtClean="0" sz="2200" spc="-5">
                <a:latin typeface="Courier New"/>
                <a:cs typeface="Courier New"/>
              </a:rPr>
              <a:t>readId</a:t>
            </a:r>
            <a:r>
              <a:rPr dirty="0" smtClean="0" sz="2200" spc="15">
                <a:latin typeface="Courier New"/>
                <a:cs typeface="Courier New"/>
              </a:rPr>
              <a:t>x</a:t>
            </a:r>
            <a:r>
              <a:rPr dirty="0" smtClean="0" sz="2200" spc="-5">
                <a:latin typeface="Courier New"/>
                <a:cs typeface="Courier New"/>
              </a:rPr>
              <a:t>.x</a:t>
            </a:r>
            <a:r>
              <a:rPr dirty="0" smtClean="0" sz="2200" spc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960625"/>
            <a:ext cx="4715510" cy="2546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500">
                <a:latin typeface="Courier New"/>
                <a:cs typeface="Courier New"/>
              </a:rPr>
              <a:t>//</a:t>
            </a:r>
            <a:r>
              <a:rPr dirty="0" smtClean="0" sz="1500" spc="-10">
                <a:latin typeface="Courier New"/>
                <a:cs typeface="Courier New"/>
              </a:rPr>
              <a:t> </a:t>
            </a:r>
            <a:r>
              <a:rPr dirty="0" smtClean="0" sz="1500" spc="0">
                <a:latin typeface="Courier New"/>
                <a:cs typeface="Courier New"/>
              </a:rPr>
              <a:t>C</a:t>
            </a:r>
            <a:r>
              <a:rPr dirty="0" smtClean="0" sz="1500" spc="-20">
                <a:latin typeface="Courier New"/>
                <a:cs typeface="Courier New"/>
              </a:rPr>
              <a:t>a</a:t>
            </a:r>
            <a:r>
              <a:rPr dirty="0" smtClean="0" sz="1500" spc="0">
                <a:latin typeface="Courier New"/>
                <a:cs typeface="Courier New"/>
              </a:rPr>
              <a:t>l</a:t>
            </a:r>
            <a:r>
              <a:rPr dirty="0" smtClean="0" sz="1500" spc="-20">
                <a:latin typeface="Courier New"/>
                <a:cs typeface="Courier New"/>
              </a:rPr>
              <a:t>c</a:t>
            </a:r>
            <a:r>
              <a:rPr dirty="0" smtClean="0" sz="1500" spc="0">
                <a:latin typeface="Courier New"/>
                <a:cs typeface="Courier New"/>
              </a:rPr>
              <a:t>u</a:t>
            </a:r>
            <a:r>
              <a:rPr dirty="0" smtClean="0" sz="1500" spc="-20">
                <a:latin typeface="Courier New"/>
                <a:cs typeface="Courier New"/>
              </a:rPr>
              <a:t>l</a:t>
            </a:r>
            <a:r>
              <a:rPr dirty="0" smtClean="0" sz="1500" spc="0">
                <a:latin typeface="Courier New"/>
                <a:cs typeface="Courier New"/>
              </a:rPr>
              <a:t>a</a:t>
            </a:r>
            <a:r>
              <a:rPr dirty="0" smtClean="0" sz="1500" spc="-20">
                <a:latin typeface="Courier New"/>
                <a:cs typeface="Courier New"/>
              </a:rPr>
              <a:t>t</a:t>
            </a:r>
            <a:r>
              <a:rPr dirty="0" smtClean="0" sz="1500" spc="0">
                <a:latin typeface="Courier New"/>
                <a:cs typeface="Courier New"/>
              </a:rPr>
              <a:t>e</a:t>
            </a:r>
            <a:r>
              <a:rPr dirty="0" smtClean="0" sz="1500" spc="-10">
                <a:latin typeface="Courier New"/>
                <a:cs typeface="Courier New"/>
              </a:rPr>
              <a:t> </a:t>
            </a:r>
            <a:r>
              <a:rPr dirty="0" smtClean="0" sz="1500" spc="0">
                <a:latin typeface="Courier New"/>
                <a:cs typeface="Courier New"/>
              </a:rPr>
              <a:t>t</a:t>
            </a:r>
            <a:r>
              <a:rPr dirty="0" smtClean="0" sz="1500" spc="-20">
                <a:latin typeface="Courier New"/>
                <a:cs typeface="Courier New"/>
              </a:rPr>
              <a:t>h</a:t>
            </a:r>
            <a:r>
              <a:rPr dirty="0" smtClean="0" sz="1500" spc="0">
                <a:latin typeface="Courier New"/>
                <a:cs typeface="Courier New"/>
              </a:rPr>
              <a:t>e</a:t>
            </a:r>
            <a:r>
              <a:rPr dirty="0" smtClean="0" sz="1500" spc="-10">
                <a:latin typeface="Courier New"/>
                <a:cs typeface="Courier New"/>
              </a:rPr>
              <a:t> </a:t>
            </a:r>
            <a:r>
              <a:rPr dirty="0" smtClean="0" sz="1500" spc="0">
                <a:latin typeface="Courier New"/>
                <a:cs typeface="Courier New"/>
              </a:rPr>
              <a:t>c</a:t>
            </a:r>
            <a:r>
              <a:rPr dirty="0" smtClean="0" sz="1500" spc="-20">
                <a:latin typeface="Courier New"/>
                <a:cs typeface="Courier New"/>
              </a:rPr>
              <a:t>o</a:t>
            </a:r>
            <a:r>
              <a:rPr dirty="0" smtClean="0" sz="1500" spc="0">
                <a:latin typeface="Courier New"/>
                <a:cs typeface="Courier New"/>
              </a:rPr>
              <a:t>l</a:t>
            </a:r>
            <a:r>
              <a:rPr dirty="0" smtClean="0" sz="1500" spc="-20">
                <a:latin typeface="Courier New"/>
                <a:cs typeface="Courier New"/>
              </a:rPr>
              <a:t>u</a:t>
            </a:r>
            <a:r>
              <a:rPr dirty="0" smtClean="0" sz="1500" spc="0">
                <a:latin typeface="Courier New"/>
                <a:cs typeface="Courier New"/>
              </a:rPr>
              <a:t>mn </a:t>
            </a:r>
            <a:r>
              <a:rPr dirty="0" smtClean="0" sz="1500" spc="-20">
                <a:latin typeface="Courier New"/>
                <a:cs typeface="Courier New"/>
              </a:rPr>
              <a:t>i</a:t>
            </a:r>
            <a:r>
              <a:rPr dirty="0" smtClean="0" sz="1500" spc="0">
                <a:latin typeface="Courier New"/>
                <a:cs typeface="Courier New"/>
              </a:rPr>
              <a:t>d</a:t>
            </a:r>
            <a:r>
              <a:rPr dirty="0" smtClean="0" sz="1500" spc="-20">
                <a:latin typeface="Courier New"/>
                <a:cs typeface="Courier New"/>
              </a:rPr>
              <a:t>e</a:t>
            </a:r>
            <a:r>
              <a:rPr dirty="0" smtClean="0" sz="1500" spc="0">
                <a:latin typeface="Courier New"/>
                <a:cs typeface="Courier New"/>
              </a:rPr>
              <a:t>nx</a:t>
            </a:r>
            <a:r>
              <a:rPr dirty="0" smtClean="0" sz="1500" spc="-10">
                <a:latin typeface="Courier New"/>
                <a:cs typeface="Courier New"/>
              </a:rPr>
              <a:t> </a:t>
            </a:r>
            <a:r>
              <a:rPr dirty="0" smtClean="0" sz="1500" spc="0">
                <a:latin typeface="Courier New"/>
                <a:cs typeface="Courier New"/>
              </a:rPr>
              <a:t>of</a:t>
            </a:r>
            <a:r>
              <a:rPr dirty="0" smtClean="0" sz="1500" spc="-10">
                <a:latin typeface="Courier New"/>
                <a:cs typeface="Courier New"/>
              </a:rPr>
              <a:t> </a:t>
            </a:r>
            <a:r>
              <a:rPr dirty="0" smtClean="0" sz="1500" spc="-20">
                <a:latin typeface="Courier New"/>
                <a:cs typeface="Courier New"/>
              </a:rPr>
              <a:t>P</a:t>
            </a:r>
            <a:r>
              <a:rPr dirty="0" smtClean="0" sz="1500" spc="0">
                <a:latin typeface="Courier New"/>
                <a:cs typeface="Courier New"/>
              </a:rPr>
              <a:t>d</a:t>
            </a:r>
            <a:r>
              <a:rPr dirty="0" smtClean="0" sz="1500" spc="-10">
                <a:latin typeface="Courier New"/>
                <a:cs typeface="Courier New"/>
              </a:rPr>
              <a:t> </a:t>
            </a:r>
            <a:r>
              <a:rPr dirty="0" smtClean="0" sz="1500" spc="0">
                <a:latin typeface="Courier New"/>
                <a:cs typeface="Courier New"/>
              </a:rPr>
              <a:t>a</a:t>
            </a:r>
            <a:r>
              <a:rPr dirty="0" smtClean="0" sz="1500" spc="-20">
                <a:latin typeface="Courier New"/>
                <a:cs typeface="Courier New"/>
              </a:rPr>
              <a:t>n</a:t>
            </a:r>
            <a:r>
              <a:rPr dirty="0" smtClean="0" sz="1500" spc="0">
                <a:latin typeface="Courier New"/>
                <a:cs typeface="Courier New"/>
              </a:rPr>
              <a:t>d</a:t>
            </a:r>
            <a:r>
              <a:rPr dirty="0" smtClean="0" sz="1500" spc="-10">
                <a:latin typeface="Courier New"/>
                <a:cs typeface="Courier New"/>
              </a:rPr>
              <a:t> </a:t>
            </a:r>
            <a:r>
              <a:rPr dirty="0" smtClean="0" sz="1500" spc="0">
                <a:latin typeface="Courier New"/>
                <a:cs typeface="Courier New"/>
              </a:rPr>
              <a:t>N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2152141"/>
            <a:ext cx="5242560" cy="3670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200" spc="-5">
                <a:latin typeface="Courier New"/>
                <a:cs typeface="Courier New"/>
              </a:rPr>
              <a:t>in</a:t>
            </a:r>
            <a:r>
              <a:rPr dirty="0" smtClean="0" sz="2200" spc="0">
                <a:latin typeface="Courier New"/>
                <a:cs typeface="Courier New"/>
              </a:rPr>
              <a:t>t</a:t>
            </a:r>
            <a:r>
              <a:rPr dirty="0" smtClean="0" sz="2200" spc="-10">
                <a:latin typeface="Courier New"/>
                <a:cs typeface="Courier New"/>
              </a:rPr>
              <a:t> </a:t>
            </a:r>
            <a:r>
              <a:rPr dirty="0" smtClean="0" sz="2200" spc="-5">
                <a:latin typeface="Courier New"/>
                <a:cs typeface="Courier New"/>
              </a:rPr>
              <a:t>Co</a:t>
            </a:r>
            <a:r>
              <a:rPr dirty="0" smtClean="0" sz="2200" spc="0">
                <a:latin typeface="Courier New"/>
                <a:cs typeface="Courier New"/>
              </a:rPr>
              <a:t>l</a:t>
            </a:r>
            <a:r>
              <a:rPr dirty="0" smtClean="0" sz="2200" spc="20">
                <a:latin typeface="Courier New"/>
                <a:cs typeface="Courier New"/>
              </a:rPr>
              <a:t> </a:t>
            </a:r>
            <a:r>
              <a:rPr dirty="0" smtClean="0" sz="2200" spc="0">
                <a:latin typeface="Courier New"/>
                <a:cs typeface="Courier New"/>
              </a:rPr>
              <a:t>=</a:t>
            </a:r>
            <a:r>
              <a:rPr dirty="0" smtClean="0" sz="2200" spc="-5">
                <a:latin typeface="Courier New"/>
                <a:cs typeface="Courier New"/>
              </a:rPr>
              <a:t> </a:t>
            </a:r>
            <a:r>
              <a:rPr dirty="0" smtClean="0" sz="2200" spc="15">
                <a:latin typeface="Courier New"/>
                <a:cs typeface="Courier New"/>
              </a:rPr>
              <a:t>b</a:t>
            </a:r>
            <a:r>
              <a:rPr dirty="0" smtClean="0" sz="2200" spc="-5">
                <a:latin typeface="Courier New"/>
                <a:cs typeface="Courier New"/>
              </a:rPr>
              <a:t>lock</a:t>
            </a:r>
            <a:r>
              <a:rPr dirty="0" smtClean="0" sz="2200" spc="15">
                <a:latin typeface="Courier New"/>
                <a:cs typeface="Courier New"/>
              </a:rPr>
              <a:t>I</a:t>
            </a:r>
            <a:r>
              <a:rPr dirty="0" smtClean="0" sz="2200" spc="-5">
                <a:latin typeface="Courier New"/>
                <a:cs typeface="Courier New"/>
              </a:rPr>
              <a:t>d</a:t>
            </a:r>
            <a:r>
              <a:rPr dirty="0" smtClean="0" sz="2200" spc="15">
                <a:latin typeface="Courier New"/>
                <a:cs typeface="Courier New"/>
              </a:rPr>
              <a:t>x</a:t>
            </a:r>
            <a:r>
              <a:rPr dirty="0" smtClean="0" sz="2200" spc="-5">
                <a:latin typeface="Courier New"/>
                <a:cs typeface="Courier New"/>
              </a:rPr>
              <a:t>.x*TIL</a:t>
            </a:r>
            <a:r>
              <a:rPr dirty="0" smtClean="0" sz="2200" spc="15">
                <a:latin typeface="Courier New"/>
                <a:cs typeface="Courier New"/>
              </a:rPr>
              <a:t>E</a:t>
            </a:r>
            <a:r>
              <a:rPr dirty="0" smtClean="0" sz="2200" spc="-5">
                <a:latin typeface="Courier New"/>
                <a:cs typeface="Courier New"/>
              </a:rPr>
              <a:t>_WI</a:t>
            </a:r>
            <a:r>
              <a:rPr dirty="0" smtClean="0" sz="2200" spc="15">
                <a:latin typeface="Courier New"/>
                <a:cs typeface="Courier New"/>
              </a:rPr>
              <a:t>D</a:t>
            </a:r>
            <a:r>
              <a:rPr dirty="0" smtClean="0" sz="2200" spc="-5">
                <a:latin typeface="Courier New"/>
                <a:cs typeface="Courier New"/>
              </a:rPr>
              <a:t>TH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2755597"/>
            <a:ext cx="7705725" cy="5969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200" spc="-5">
                <a:latin typeface="Courier New"/>
                <a:cs typeface="Courier New"/>
              </a:rPr>
              <a:t>floa</a:t>
            </a:r>
            <a:r>
              <a:rPr dirty="0" smtClean="0" sz="2200" spc="0">
                <a:latin typeface="Courier New"/>
                <a:cs typeface="Courier New"/>
              </a:rPr>
              <a:t>t</a:t>
            </a:r>
            <a:r>
              <a:rPr dirty="0" smtClean="0" sz="2200" spc="-10">
                <a:latin typeface="Courier New"/>
                <a:cs typeface="Courier New"/>
              </a:rPr>
              <a:t> </a:t>
            </a:r>
            <a:r>
              <a:rPr dirty="0" smtClean="0" sz="2200" spc="15">
                <a:latin typeface="Courier New"/>
                <a:cs typeface="Courier New"/>
              </a:rPr>
              <a:t>P</a:t>
            </a:r>
            <a:r>
              <a:rPr dirty="0" smtClean="0" sz="2200" spc="-5">
                <a:latin typeface="Courier New"/>
                <a:cs typeface="Courier New"/>
              </a:rPr>
              <a:t>val</a:t>
            </a:r>
            <a:r>
              <a:rPr dirty="0" smtClean="0" sz="2200" spc="15">
                <a:latin typeface="Courier New"/>
                <a:cs typeface="Courier New"/>
              </a:rPr>
              <a:t>u</a:t>
            </a:r>
            <a:r>
              <a:rPr dirty="0" smtClean="0" sz="2200" spc="0">
                <a:latin typeface="Courier New"/>
                <a:cs typeface="Courier New"/>
              </a:rPr>
              <a:t>e</a:t>
            </a:r>
            <a:r>
              <a:rPr dirty="0" smtClean="0" sz="2200" spc="-10">
                <a:latin typeface="Courier New"/>
                <a:cs typeface="Courier New"/>
              </a:rPr>
              <a:t> </a:t>
            </a:r>
            <a:r>
              <a:rPr dirty="0" smtClean="0" sz="2200" spc="0">
                <a:latin typeface="Courier New"/>
                <a:cs typeface="Courier New"/>
              </a:rPr>
              <a:t>=</a:t>
            </a:r>
            <a:r>
              <a:rPr dirty="0" smtClean="0" sz="2200" spc="-5">
                <a:latin typeface="Courier New"/>
                <a:cs typeface="Courier New"/>
              </a:rPr>
              <a:t> </a:t>
            </a:r>
            <a:r>
              <a:rPr dirty="0" smtClean="0" sz="2200" spc="15">
                <a:latin typeface="Courier New"/>
                <a:cs typeface="Courier New"/>
              </a:rPr>
              <a:t>0</a:t>
            </a:r>
            <a:r>
              <a:rPr dirty="0" smtClean="0" sz="2200" spc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1845"/>
              </a:lnSpc>
            </a:pPr>
            <a:r>
              <a:rPr dirty="0" smtClean="0" sz="1700" spc="10">
                <a:latin typeface="Courier New"/>
                <a:cs typeface="Courier New"/>
              </a:rPr>
              <a:t>/</a:t>
            </a:r>
            <a:r>
              <a:rPr dirty="0" smtClean="0" sz="1700" spc="0">
                <a:latin typeface="Courier New"/>
                <a:cs typeface="Courier New"/>
              </a:rPr>
              <a:t>/</a:t>
            </a:r>
            <a:r>
              <a:rPr dirty="0" smtClean="0" sz="1700" spc="20">
                <a:latin typeface="Courier New"/>
                <a:cs typeface="Courier New"/>
              </a:rPr>
              <a:t> </a:t>
            </a:r>
            <a:r>
              <a:rPr dirty="0" smtClean="0" sz="1700" spc="10">
                <a:latin typeface="Courier New"/>
                <a:cs typeface="Courier New"/>
              </a:rPr>
              <a:t>e</a:t>
            </a:r>
            <a:r>
              <a:rPr dirty="0" smtClean="0" sz="1700" spc="-15">
                <a:latin typeface="Courier New"/>
                <a:cs typeface="Courier New"/>
              </a:rPr>
              <a:t>a</a:t>
            </a:r>
            <a:r>
              <a:rPr dirty="0" smtClean="0" sz="1700" spc="10">
                <a:latin typeface="Courier New"/>
                <a:cs typeface="Courier New"/>
              </a:rPr>
              <a:t>c</a:t>
            </a:r>
            <a:r>
              <a:rPr dirty="0" smtClean="0" sz="1700" spc="0">
                <a:latin typeface="Courier New"/>
                <a:cs typeface="Courier New"/>
              </a:rPr>
              <a:t>h</a:t>
            </a:r>
            <a:r>
              <a:rPr dirty="0" smtClean="0" sz="1700" spc="-5">
                <a:latin typeface="Courier New"/>
                <a:cs typeface="Courier New"/>
              </a:rPr>
              <a:t> </a:t>
            </a:r>
            <a:r>
              <a:rPr dirty="0" smtClean="0" sz="1700" spc="10">
                <a:latin typeface="Courier New"/>
                <a:cs typeface="Courier New"/>
              </a:rPr>
              <a:t>thr</a:t>
            </a:r>
            <a:r>
              <a:rPr dirty="0" smtClean="0" sz="1700" spc="-15">
                <a:latin typeface="Courier New"/>
                <a:cs typeface="Courier New"/>
              </a:rPr>
              <a:t>e</a:t>
            </a:r>
            <a:r>
              <a:rPr dirty="0" smtClean="0" sz="1700" spc="10">
                <a:latin typeface="Courier New"/>
                <a:cs typeface="Courier New"/>
              </a:rPr>
              <a:t>a</a:t>
            </a:r>
            <a:r>
              <a:rPr dirty="0" smtClean="0" sz="1700" spc="0">
                <a:latin typeface="Courier New"/>
                <a:cs typeface="Courier New"/>
              </a:rPr>
              <a:t>d</a:t>
            </a:r>
            <a:r>
              <a:rPr dirty="0" smtClean="0" sz="1700" spc="-5">
                <a:latin typeface="Courier New"/>
                <a:cs typeface="Courier New"/>
              </a:rPr>
              <a:t> </a:t>
            </a:r>
            <a:r>
              <a:rPr dirty="0" smtClean="0" sz="1700" spc="10">
                <a:latin typeface="Courier New"/>
                <a:cs typeface="Courier New"/>
              </a:rPr>
              <a:t>co</a:t>
            </a:r>
            <a:r>
              <a:rPr dirty="0" smtClean="0" sz="1700" spc="-20">
                <a:latin typeface="Courier New"/>
                <a:cs typeface="Courier New"/>
              </a:rPr>
              <a:t>m</a:t>
            </a:r>
            <a:r>
              <a:rPr dirty="0" smtClean="0" sz="1700" spc="10">
                <a:latin typeface="Courier New"/>
                <a:cs typeface="Courier New"/>
              </a:rPr>
              <a:t>put</a:t>
            </a:r>
            <a:r>
              <a:rPr dirty="0" smtClean="0" sz="1700" spc="-20">
                <a:latin typeface="Courier New"/>
                <a:cs typeface="Courier New"/>
              </a:rPr>
              <a:t>e</a:t>
            </a:r>
            <a:r>
              <a:rPr dirty="0" smtClean="0" sz="1700" spc="0">
                <a:latin typeface="Courier New"/>
                <a:cs typeface="Courier New"/>
              </a:rPr>
              <a:t>s</a:t>
            </a:r>
            <a:r>
              <a:rPr dirty="0" smtClean="0" sz="1700" spc="-5">
                <a:latin typeface="Courier New"/>
                <a:cs typeface="Courier New"/>
              </a:rPr>
              <a:t> </a:t>
            </a:r>
            <a:r>
              <a:rPr dirty="0" smtClean="0" sz="1700" spc="10">
                <a:latin typeface="Courier New"/>
                <a:cs typeface="Courier New"/>
              </a:rPr>
              <a:t>on</a:t>
            </a:r>
            <a:r>
              <a:rPr dirty="0" smtClean="0" sz="1700" spc="0">
                <a:latin typeface="Courier New"/>
                <a:cs typeface="Courier New"/>
              </a:rPr>
              <a:t>e</a:t>
            </a:r>
            <a:r>
              <a:rPr dirty="0" smtClean="0" sz="1700" spc="-5">
                <a:latin typeface="Courier New"/>
                <a:cs typeface="Courier New"/>
              </a:rPr>
              <a:t> </a:t>
            </a:r>
            <a:r>
              <a:rPr dirty="0" smtClean="0" sz="1700" spc="10">
                <a:latin typeface="Courier New"/>
                <a:cs typeface="Courier New"/>
              </a:rPr>
              <a:t>el</a:t>
            </a:r>
            <a:r>
              <a:rPr dirty="0" smtClean="0" sz="1700" spc="-15">
                <a:latin typeface="Courier New"/>
                <a:cs typeface="Courier New"/>
              </a:rPr>
              <a:t>e</a:t>
            </a:r>
            <a:r>
              <a:rPr dirty="0" smtClean="0" sz="1700" spc="10">
                <a:latin typeface="Courier New"/>
                <a:cs typeface="Courier New"/>
              </a:rPr>
              <a:t>men</a:t>
            </a:r>
            <a:r>
              <a:rPr dirty="0" smtClean="0" sz="1700" spc="0">
                <a:latin typeface="Courier New"/>
                <a:cs typeface="Courier New"/>
              </a:rPr>
              <a:t>t</a:t>
            </a:r>
            <a:r>
              <a:rPr dirty="0" smtClean="0" sz="1700" spc="-5">
                <a:latin typeface="Courier New"/>
                <a:cs typeface="Courier New"/>
              </a:rPr>
              <a:t> </a:t>
            </a:r>
            <a:r>
              <a:rPr dirty="0" smtClean="0" sz="1700" spc="10">
                <a:latin typeface="Courier New"/>
                <a:cs typeface="Courier New"/>
              </a:rPr>
              <a:t>o</a:t>
            </a:r>
            <a:r>
              <a:rPr dirty="0" smtClean="0" sz="1700" spc="0">
                <a:latin typeface="Courier New"/>
                <a:cs typeface="Courier New"/>
              </a:rPr>
              <a:t>f</a:t>
            </a:r>
            <a:r>
              <a:rPr dirty="0" smtClean="0" sz="1700" spc="-5">
                <a:latin typeface="Courier New"/>
                <a:cs typeface="Courier New"/>
              </a:rPr>
              <a:t> </a:t>
            </a:r>
            <a:r>
              <a:rPr dirty="0" smtClean="0" sz="1700" spc="10">
                <a:latin typeface="Courier New"/>
                <a:cs typeface="Courier New"/>
              </a:rPr>
              <a:t>t</a:t>
            </a:r>
            <a:r>
              <a:rPr dirty="0" smtClean="0" sz="1700" spc="-15">
                <a:latin typeface="Courier New"/>
                <a:cs typeface="Courier New"/>
              </a:rPr>
              <a:t>h</a:t>
            </a:r>
            <a:r>
              <a:rPr dirty="0" smtClean="0" sz="1700" spc="0">
                <a:latin typeface="Courier New"/>
                <a:cs typeface="Courier New"/>
              </a:rPr>
              <a:t>e</a:t>
            </a:r>
            <a:r>
              <a:rPr dirty="0" smtClean="0" sz="1700" spc="20">
                <a:latin typeface="Courier New"/>
                <a:cs typeface="Courier New"/>
              </a:rPr>
              <a:t> </a:t>
            </a:r>
            <a:r>
              <a:rPr dirty="0" smtClean="0" sz="1700" spc="10">
                <a:latin typeface="Courier New"/>
                <a:cs typeface="Courier New"/>
              </a:rPr>
              <a:t>b</a:t>
            </a:r>
            <a:r>
              <a:rPr dirty="0" smtClean="0" sz="1700" spc="-15">
                <a:latin typeface="Courier New"/>
                <a:cs typeface="Courier New"/>
              </a:rPr>
              <a:t>l</a:t>
            </a:r>
            <a:r>
              <a:rPr dirty="0" smtClean="0" sz="1700" spc="-20">
                <a:latin typeface="Courier New"/>
                <a:cs typeface="Courier New"/>
              </a:rPr>
              <a:t>o</a:t>
            </a:r>
            <a:r>
              <a:rPr dirty="0" smtClean="0" sz="1700" spc="10">
                <a:latin typeface="Courier New"/>
                <a:cs typeface="Courier New"/>
              </a:rPr>
              <a:t>c</a:t>
            </a:r>
            <a:r>
              <a:rPr dirty="0" smtClean="0" sz="1700" spc="0">
                <a:latin typeface="Courier New"/>
                <a:cs typeface="Courier New"/>
              </a:rPr>
              <a:t>k</a:t>
            </a:r>
            <a:r>
              <a:rPr dirty="0" smtClean="0" sz="1700" spc="20">
                <a:latin typeface="Courier New"/>
                <a:cs typeface="Courier New"/>
              </a:rPr>
              <a:t> </a:t>
            </a:r>
            <a:r>
              <a:rPr dirty="0" smtClean="0" sz="1700" spc="10">
                <a:latin typeface="Courier New"/>
                <a:cs typeface="Courier New"/>
              </a:rPr>
              <a:t>s</a:t>
            </a:r>
            <a:r>
              <a:rPr dirty="0" smtClean="0" sz="1700" spc="-20">
                <a:latin typeface="Courier New"/>
                <a:cs typeface="Courier New"/>
              </a:rPr>
              <a:t>u</a:t>
            </a:r>
            <a:r>
              <a:rPr dirty="0" smtClean="0" sz="1700" spc="10">
                <a:latin typeface="Courier New"/>
                <a:cs typeface="Courier New"/>
              </a:rPr>
              <a:t>b</a:t>
            </a:r>
            <a:r>
              <a:rPr dirty="0" smtClean="0" sz="1700" spc="-20">
                <a:latin typeface="Courier New"/>
                <a:cs typeface="Courier New"/>
              </a:rPr>
              <a:t>-</a:t>
            </a:r>
            <a:r>
              <a:rPr dirty="0" smtClean="0" sz="1700" spc="-15">
                <a:latin typeface="Courier New"/>
                <a:cs typeface="Courier New"/>
              </a:rPr>
              <a:t>m</a:t>
            </a:r>
            <a:r>
              <a:rPr dirty="0" smtClean="0" sz="1700" spc="10">
                <a:latin typeface="Courier New"/>
                <a:cs typeface="Courier New"/>
              </a:rPr>
              <a:t>atr</a:t>
            </a:r>
            <a:r>
              <a:rPr dirty="0" smtClean="0" sz="1700" spc="-20">
                <a:latin typeface="Courier New"/>
                <a:cs typeface="Courier New"/>
              </a:rPr>
              <a:t>i</a:t>
            </a:r>
            <a:r>
              <a:rPr dirty="0" smtClean="0" sz="1700" spc="0">
                <a:latin typeface="Courier New"/>
                <a:cs typeface="Courier New"/>
              </a:rPr>
              <a:t>x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3292094"/>
            <a:ext cx="1370965" cy="3670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200" spc="-5">
                <a:latin typeface="Courier New"/>
                <a:cs typeface="Courier New"/>
              </a:rPr>
              <a:t>fo</a:t>
            </a:r>
            <a:r>
              <a:rPr dirty="0" smtClean="0" sz="2200" spc="0">
                <a:latin typeface="Courier New"/>
                <a:cs typeface="Courier New"/>
              </a:rPr>
              <a:t>r</a:t>
            </a:r>
            <a:r>
              <a:rPr dirty="0" smtClean="0" sz="2200" spc="-5">
                <a:latin typeface="Courier New"/>
                <a:cs typeface="Courier New"/>
              </a:rPr>
              <a:t> </a:t>
            </a:r>
            <a:r>
              <a:rPr dirty="0" smtClean="0" sz="2200" spc="-5">
                <a:latin typeface="Courier New"/>
                <a:cs typeface="Courier New"/>
              </a:rPr>
              <a:t>(i</a:t>
            </a:r>
            <a:r>
              <a:rPr dirty="0" smtClean="0" sz="2200" spc="15">
                <a:latin typeface="Courier New"/>
                <a:cs typeface="Courier New"/>
              </a:rPr>
              <a:t>n</a:t>
            </a:r>
            <a:r>
              <a:rPr dirty="0" smtClean="0" sz="2200" spc="0">
                <a:latin typeface="Courier New"/>
                <a:cs typeface="Courier New"/>
              </a:rPr>
              <a:t>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4982" y="3292094"/>
            <a:ext cx="3730625" cy="6686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200">
                <a:latin typeface="Courier New"/>
                <a:cs typeface="Courier New"/>
              </a:rPr>
              <a:t>k</a:t>
            </a:r>
            <a:r>
              <a:rPr dirty="0" smtClean="0" sz="2200" spc="20">
                <a:latin typeface="Courier New"/>
                <a:cs typeface="Courier New"/>
              </a:rPr>
              <a:t> </a:t>
            </a:r>
            <a:r>
              <a:rPr dirty="0" smtClean="0" sz="2200" spc="0">
                <a:latin typeface="Courier New"/>
                <a:cs typeface="Courier New"/>
              </a:rPr>
              <a:t>=</a:t>
            </a:r>
            <a:r>
              <a:rPr dirty="0" smtClean="0" sz="2200" spc="-5">
                <a:latin typeface="Courier New"/>
                <a:cs typeface="Courier New"/>
              </a:rPr>
              <a:t> 0</a:t>
            </a:r>
            <a:r>
              <a:rPr dirty="0" smtClean="0" sz="2200" spc="0">
                <a:latin typeface="Courier New"/>
                <a:cs typeface="Courier New"/>
              </a:rPr>
              <a:t>;</a:t>
            </a:r>
            <a:r>
              <a:rPr dirty="0" smtClean="0" sz="2200" spc="20">
                <a:latin typeface="Courier New"/>
                <a:cs typeface="Courier New"/>
              </a:rPr>
              <a:t> </a:t>
            </a:r>
            <a:r>
              <a:rPr dirty="0" smtClean="0" sz="2200" spc="0">
                <a:latin typeface="Courier New"/>
                <a:cs typeface="Courier New"/>
              </a:rPr>
              <a:t>k</a:t>
            </a:r>
            <a:r>
              <a:rPr dirty="0" smtClean="0" sz="2200" spc="20">
                <a:latin typeface="Courier New"/>
                <a:cs typeface="Courier New"/>
              </a:rPr>
              <a:t> </a:t>
            </a:r>
            <a:r>
              <a:rPr dirty="0" smtClean="0" sz="2200" spc="0">
                <a:latin typeface="Courier New"/>
                <a:cs typeface="Courier New"/>
              </a:rPr>
              <a:t>&lt;</a:t>
            </a:r>
            <a:r>
              <a:rPr dirty="0" smtClean="0" sz="2200" spc="-5">
                <a:latin typeface="Courier New"/>
                <a:cs typeface="Courier New"/>
              </a:rPr>
              <a:t> Widt</a:t>
            </a:r>
            <a:r>
              <a:rPr dirty="0" smtClean="0" sz="2200" spc="15">
                <a:latin typeface="Courier New"/>
                <a:cs typeface="Courier New"/>
              </a:rPr>
              <a:t>h</a:t>
            </a:r>
            <a:r>
              <a:rPr dirty="0" smtClean="0" sz="2200" spc="0">
                <a:latin typeface="Courier New"/>
                <a:cs typeface="Courier New"/>
              </a:rPr>
              <a:t>;</a:t>
            </a:r>
            <a:r>
              <a:rPr dirty="0" smtClean="0" sz="2200" spc="-5">
                <a:latin typeface="Courier New"/>
                <a:cs typeface="Courier New"/>
              </a:rPr>
              <a:t> +</a:t>
            </a:r>
            <a:r>
              <a:rPr dirty="0" smtClean="0" sz="2200" spc="15">
                <a:latin typeface="Courier New"/>
                <a:cs typeface="Courier New"/>
              </a:rPr>
              <a:t>+</a:t>
            </a:r>
            <a:r>
              <a:rPr dirty="0" smtClean="0" sz="2200" spc="-5">
                <a:latin typeface="Courier New"/>
                <a:cs typeface="Courier New"/>
              </a:rPr>
              <a:t>k)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375"/>
              </a:lnSpc>
            </a:pPr>
            <a:r>
              <a:rPr dirty="0" smtClean="0" sz="2200" spc="-5">
                <a:latin typeface="Courier New"/>
                <a:cs typeface="Courier New"/>
              </a:rPr>
              <a:t>+=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8637" y="3593821"/>
            <a:ext cx="1035685" cy="3670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200" spc="-5">
                <a:latin typeface="Courier New"/>
                <a:cs typeface="Courier New"/>
              </a:rPr>
              <a:t>Pval</a:t>
            </a:r>
            <a:r>
              <a:rPr dirty="0" smtClean="0" sz="2200" spc="15">
                <a:latin typeface="Courier New"/>
                <a:cs typeface="Courier New"/>
              </a:rPr>
              <a:t>u</a:t>
            </a:r>
            <a:r>
              <a:rPr dirty="0" smtClean="0" sz="2200" spc="0">
                <a:latin typeface="Courier New"/>
                <a:cs typeface="Courier New"/>
              </a:rPr>
              <a:t>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0852" y="3593821"/>
            <a:ext cx="2885440" cy="3670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200" spc="-5">
                <a:latin typeface="Courier New"/>
                <a:cs typeface="Courier New"/>
              </a:rPr>
              <a:t>d_M</a:t>
            </a:r>
            <a:r>
              <a:rPr dirty="0" smtClean="0" sz="2200" spc="15">
                <a:latin typeface="Courier New"/>
                <a:cs typeface="Courier New"/>
              </a:rPr>
              <a:t>[</a:t>
            </a:r>
            <a:r>
              <a:rPr dirty="0" smtClean="0" sz="2200" spc="-5">
                <a:latin typeface="Courier New"/>
                <a:cs typeface="Courier New"/>
              </a:rPr>
              <a:t>R</a:t>
            </a:r>
            <a:r>
              <a:rPr dirty="0" smtClean="0" sz="2200" spc="15">
                <a:latin typeface="Courier New"/>
                <a:cs typeface="Courier New"/>
              </a:rPr>
              <a:t>o</a:t>
            </a:r>
            <a:r>
              <a:rPr dirty="0" smtClean="0" sz="2200" spc="-5">
                <a:latin typeface="Courier New"/>
                <a:cs typeface="Courier New"/>
              </a:rPr>
              <a:t>w*Widt</a:t>
            </a:r>
            <a:r>
              <a:rPr dirty="0" smtClean="0" sz="2200" spc="15">
                <a:latin typeface="Courier New"/>
                <a:cs typeface="Courier New"/>
              </a:rPr>
              <a:t>h</a:t>
            </a:r>
            <a:r>
              <a:rPr dirty="0" smtClean="0" sz="2200" spc="-5">
                <a:latin typeface="Courier New"/>
                <a:cs typeface="Courier New"/>
              </a:rPr>
              <a:t>+k]*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30466" y="3593821"/>
            <a:ext cx="2885440" cy="3670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200" spc="-5">
                <a:latin typeface="Courier New"/>
                <a:cs typeface="Courier New"/>
              </a:rPr>
              <a:t>d_N</a:t>
            </a:r>
            <a:r>
              <a:rPr dirty="0" smtClean="0" sz="2200" spc="15">
                <a:latin typeface="Courier New"/>
                <a:cs typeface="Courier New"/>
              </a:rPr>
              <a:t>[</a:t>
            </a:r>
            <a:r>
              <a:rPr dirty="0" smtClean="0" sz="2200" spc="-5">
                <a:latin typeface="Courier New"/>
                <a:cs typeface="Courier New"/>
              </a:rPr>
              <a:t>k</a:t>
            </a:r>
            <a:r>
              <a:rPr dirty="0" smtClean="0" sz="2200" spc="15">
                <a:latin typeface="Courier New"/>
                <a:cs typeface="Courier New"/>
              </a:rPr>
              <a:t>*</a:t>
            </a:r>
            <a:r>
              <a:rPr dirty="0" smtClean="0" sz="2200" spc="-5">
                <a:latin typeface="Courier New"/>
                <a:cs typeface="Courier New"/>
              </a:rPr>
              <a:t>Width+</a:t>
            </a:r>
            <a:r>
              <a:rPr dirty="0" smtClean="0" sz="2200" spc="15">
                <a:latin typeface="Courier New"/>
                <a:cs typeface="Courier New"/>
              </a:rPr>
              <a:t>C</a:t>
            </a:r>
            <a:r>
              <a:rPr dirty="0" smtClean="0" sz="2200" spc="-5">
                <a:latin typeface="Courier New"/>
                <a:cs typeface="Courier New"/>
              </a:rPr>
              <a:t>ol];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2979" y="3895549"/>
            <a:ext cx="3053715" cy="6673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200" spc="-5">
                <a:latin typeface="Courier New"/>
                <a:cs typeface="Courier New"/>
              </a:rPr>
              <a:t>d_P[Ro</a:t>
            </a:r>
            <a:r>
              <a:rPr dirty="0" smtClean="0" sz="2200" spc="15">
                <a:latin typeface="Courier New"/>
                <a:cs typeface="Courier New"/>
              </a:rPr>
              <a:t>w</a:t>
            </a:r>
            <a:r>
              <a:rPr dirty="0" smtClean="0" sz="2200" spc="-5">
                <a:latin typeface="Courier New"/>
                <a:cs typeface="Courier New"/>
              </a:rPr>
              <a:t>*Wi</a:t>
            </a:r>
            <a:r>
              <a:rPr dirty="0" smtClean="0" sz="2200" spc="15">
                <a:latin typeface="Courier New"/>
                <a:cs typeface="Courier New"/>
              </a:rPr>
              <a:t>d</a:t>
            </a:r>
            <a:r>
              <a:rPr dirty="0" smtClean="0" sz="2200" spc="-5">
                <a:latin typeface="Courier New"/>
                <a:cs typeface="Courier New"/>
              </a:rPr>
              <a:t>th+C</a:t>
            </a:r>
            <a:r>
              <a:rPr dirty="0" smtClean="0" sz="2200" spc="15">
                <a:latin typeface="Courier New"/>
                <a:cs typeface="Courier New"/>
              </a:rPr>
              <a:t>o</a:t>
            </a:r>
            <a:r>
              <a:rPr dirty="0" smtClean="0" sz="2200" spc="-5">
                <a:latin typeface="Courier New"/>
                <a:cs typeface="Courier New"/>
              </a:rPr>
              <a:t>l</a:t>
            </a:r>
            <a:r>
              <a:rPr dirty="0" smtClean="0" sz="2200" spc="0">
                <a:latin typeface="Courier New"/>
                <a:cs typeface="Courier New"/>
              </a:rPr>
              <a:t>]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400"/>
              </a:lnSpc>
            </a:pPr>
            <a:r>
              <a:rPr dirty="0" smtClean="0" sz="220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81404" y="3895549"/>
            <a:ext cx="1538605" cy="3670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200">
                <a:latin typeface="Courier New"/>
                <a:cs typeface="Courier New"/>
              </a:rPr>
              <a:t>=</a:t>
            </a:r>
            <a:r>
              <a:rPr dirty="0" smtClean="0" sz="2200" spc="-5">
                <a:latin typeface="Courier New"/>
                <a:cs typeface="Courier New"/>
              </a:rPr>
              <a:t> Pva</a:t>
            </a:r>
            <a:r>
              <a:rPr dirty="0" smtClean="0" sz="2200" spc="15">
                <a:latin typeface="Courier New"/>
                <a:cs typeface="Courier New"/>
              </a:rPr>
              <a:t>l</a:t>
            </a:r>
            <a:r>
              <a:rPr dirty="0" smtClean="0" sz="2200" spc="-5">
                <a:latin typeface="Courier New"/>
                <a:cs typeface="Courier New"/>
              </a:rPr>
              <a:t>ue</a:t>
            </a:r>
            <a:r>
              <a:rPr dirty="0" smtClean="0" sz="2200" spc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89140" y="4724908"/>
            <a:ext cx="114300" cy="2254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10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MacGregor, Drew</dc:creator>
  <dc:title>PowerPoint Presentation</dc:title>
  <dcterms:created xsi:type="dcterms:W3CDTF">2015-03-11T08:18:59Z</dcterms:created>
  <dcterms:modified xsi:type="dcterms:W3CDTF">2015-03-11T08:18:59Z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2012-12-08T00:00:00Z</vt:filetime>
  </property>
  <property fmtid="{D5CDD505-2E9C-101B-9397-08002B2CF9AE}" pid="3" name="LastSaved">
    <vt:filetime>2015-03-11T00:00:00Z</vt:filetime>
  </property>
</Properties>
</file>