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1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7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5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9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1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0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6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F8792-73B1-4ADA-BAF0-489753879B7C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9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6287" y="1020763"/>
            <a:ext cx="9144000" cy="2387600"/>
          </a:xfrm>
        </p:spPr>
        <p:txBody>
          <a:bodyPr/>
          <a:lstStyle/>
          <a:p>
            <a:r>
              <a:rPr lang="en-US" dirty="0" smtClean="0"/>
              <a:t>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8720" y="340836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CLASS  2015 – 2016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CSE dept.</a:t>
            </a:r>
          </a:p>
          <a:p>
            <a:pPr algn="l"/>
            <a:r>
              <a:rPr lang="en-US" dirty="0" err="1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Minia</a:t>
            </a:r>
            <a:r>
              <a:rPr lang="en-US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Uni.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Faculty of Engineering</a:t>
            </a:r>
            <a:endParaRPr lang="en-US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300241"/>
            <a:ext cx="3395539" cy="62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echspot.com/fileshost/newspics3/2014/eniac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33" y="3178566"/>
            <a:ext cx="6147967" cy="30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Single Corner Rectangle 5"/>
          <p:cNvSpPr/>
          <p:nvPr/>
        </p:nvSpPr>
        <p:spPr>
          <a:xfrm>
            <a:off x="0" y="1037201"/>
            <a:ext cx="8862647" cy="2662601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History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http://cs.brown.edu/~adf/programming_languages.html   (</a:t>
            </a:r>
            <a:r>
              <a:rPr lang="en-US" sz="2000" b="1" dirty="0" smtClean="0">
                <a:solidFill>
                  <a:srgbClr val="FF0000"/>
                </a:solidFill>
              </a:rPr>
              <a:t>good article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Von Neumann</a:t>
            </a:r>
            <a:r>
              <a:rPr lang="en-US" sz="2000" b="1" dirty="0" smtClean="0">
                <a:solidFill>
                  <a:schemeClr val="tx1"/>
                </a:solidFill>
              </a:rPr>
              <a:t> (0s and 1s)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Assembly </a:t>
            </a:r>
            <a:r>
              <a:rPr lang="en-US" sz="2000" b="1" dirty="0" smtClean="0">
                <a:solidFill>
                  <a:schemeClr val="tx1"/>
                </a:solidFill>
              </a:rPr>
              <a:t>[low level]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Fortran: </a:t>
            </a:r>
            <a:r>
              <a:rPr lang="en-US" sz="2000" dirty="0" err="1" smtClean="0">
                <a:solidFill>
                  <a:schemeClr val="tx1"/>
                </a:solidFill>
              </a:rPr>
              <a:t>FORmula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TRANslating</a:t>
            </a:r>
            <a:r>
              <a:rPr lang="en-US" sz="2000" dirty="0" smtClean="0">
                <a:solidFill>
                  <a:schemeClr val="tx1"/>
                </a:solidFill>
              </a:rPr>
              <a:t>  system (first computer language)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C/C++ …</a:t>
            </a:r>
            <a:r>
              <a:rPr lang="en-US" sz="2000" dirty="0" err="1" smtClean="0">
                <a:solidFill>
                  <a:schemeClr val="tx1"/>
                </a:solidFill>
              </a:rPr>
              <a:t>etc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[high level]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84408" y="6275605"/>
            <a:ext cx="122201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ENIAC</a:t>
            </a:r>
            <a:r>
              <a:rPr lang="en-US" dirty="0" smtClean="0">
                <a:solidFill>
                  <a:schemeClr val="accent2"/>
                </a:solidFill>
              </a:rPr>
              <a:t>, world’s first digital computer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055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It's name come from </a:t>
            </a:r>
            <a:r>
              <a:rPr lang="en-US" dirty="0">
                <a:solidFill>
                  <a:srgbClr val="C00000"/>
                </a:solidFill>
              </a:rPr>
              <a:t>Java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Coffee</a:t>
            </a:r>
            <a:r>
              <a:rPr lang="en-US" dirty="0"/>
              <a:t> which is a coffee bean produced in the </a:t>
            </a:r>
            <a:r>
              <a:rPr lang="en-US" dirty="0" smtClean="0"/>
              <a:t>Java islands </a:t>
            </a:r>
            <a:r>
              <a:rPr lang="en-US" dirty="0"/>
              <a:t>of Indonesia.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just"/>
            <a:r>
              <a:rPr lang="en-US" dirty="0" smtClean="0"/>
              <a:t>Java </a:t>
            </a:r>
            <a:r>
              <a:rPr lang="en-US" dirty="0"/>
              <a:t>programming language was originally developed by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Sun Microsystems </a:t>
            </a:r>
            <a:r>
              <a:rPr lang="en-US" dirty="0"/>
              <a:t>which was initiated by James Gosling and released in 1995 as core component of Sun Microsystems' Java platform (Java 1.0 [J2SE</a:t>
            </a:r>
            <a:r>
              <a:rPr lang="en-US" dirty="0" smtClean="0"/>
              <a:t>]).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latest release of the </a:t>
            </a:r>
            <a:r>
              <a:rPr lang="en-US" dirty="0" smtClean="0"/>
              <a:t>Java  2 (J2) </a:t>
            </a:r>
            <a:r>
              <a:rPr lang="en-US" dirty="0" smtClean="0">
                <a:solidFill>
                  <a:srgbClr val="FFC000"/>
                </a:solidFill>
              </a:rPr>
              <a:t>Standard </a:t>
            </a:r>
            <a:r>
              <a:rPr lang="en-US" dirty="0">
                <a:solidFill>
                  <a:srgbClr val="FFC000"/>
                </a:solidFill>
              </a:rPr>
              <a:t>Edition </a:t>
            </a:r>
            <a:r>
              <a:rPr lang="en-US" dirty="0"/>
              <a:t>is Java </a:t>
            </a:r>
            <a:r>
              <a:rPr lang="en-US" dirty="0">
                <a:solidFill>
                  <a:srgbClr val="FFC000"/>
                </a:solidFill>
              </a:rPr>
              <a:t>SE</a:t>
            </a:r>
            <a:r>
              <a:rPr lang="en-US" dirty="0"/>
              <a:t> 8. </a:t>
            </a:r>
            <a:endParaRPr lang="en-US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JSE Standard Edition </a:t>
            </a:r>
            <a:r>
              <a:rPr lang="en-US" dirty="0"/>
              <a:t>	</a:t>
            </a:r>
            <a:r>
              <a:rPr lang="en-US" dirty="0" smtClean="0"/>
              <a:t> 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J2EE </a:t>
            </a:r>
            <a:r>
              <a:rPr lang="en-US" dirty="0"/>
              <a:t>for Enterprise </a:t>
            </a:r>
            <a:r>
              <a:rPr lang="en-US" dirty="0" smtClean="0"/>
              <a:t>Applications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J2ME </a:t>
            </a:r>
            <a:r>
              <a:rPr lang="en-US" dirty="0"/>
              <a:t>for Mobile </a:t>
            </a:r>
            <a:r>
              <a:rPr lang="en-US" dirty="0" smtClean="0"/>
              <a:t>Applications</a:t>
            </a:r>
            <a:endParaRPr lang="en-US" sz="2800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119" y="1825625"/>
            <a:ext cx="3280324" cy="393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JAVA</a:t>
            </a:r>
            <a:r>
              <a:rPr lang="en-US" dirty="0" smtClean="0"/>
              <a:t> [</a:t>
            </a:r>
            <a:r>
              <a:rPr lang="en-US" sz="3600" dirty="0" smtClean="0">
                <a:solidFill>
                  <a:srgbClr val="FF0000"/>
                </a:solidFill>
              </a:rPr>
              <a:t>Write once, Run Anywhere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</a:p>
          <a:p>
            <a:endParaRPr lang="en-US" dirty="0" smtClean="0"/>
          </a:p>
          <a:p>
            <a:r>
              <a:rPr lang="en-US" dirty="0" smtClean="0"/>
              <a:t>Platform Independent</a:t>
            </a:r>
          </a:p>
          <a:p>
            <a:endParaRPr lang="en-US" dirty="0" smtClean="0"/>
          </a:p>
          <a:p>
            <a:r>
              <a:rPr lang="en-US" dirty="0" smtClean="0"/>
              <a:t>Portable (run on any architecture)</a:t>
            </a:r>
          </a:p>
          <a:p>
            <a:endParaRPr lang="en-US" dirty="0"/>
          </a:p>
          <a:p>
            <a:r>
              <a:rPr lang="en-US" dirty="0" smtClean="0"/>
              <a:t>Object Oriented</a:t>
            </a:r>
          </a:p>
          <a:p>
            <a:endParaRPr lang="en-US" dirty="0" smtClean="0"/>
          </a:p>
        </p:txBody>
      </p:sp>
      <p:pic>
        <p:nvPicPr>
          <p:cNvPr id="1028" name="Picture 4" descr="http://i.stack.imgur.com/Deo2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93" y="1825625"/>
            <a:ext cx="5229225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://cdn.slashgear.com/wp-content/uploads/2009/01/washing-ma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61" y="4504423"/>
            <a:ext cx="2345589" cy="23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raq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124" y="2985247"/>
            <a:ext cx="2589182" cy="258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2601" y="70188"/>
            <a:ext cx="10131425" cy="145626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3 Billion devices use java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1" y="5029200"/>
            <a:ext cx="2505075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2057"/>
            <a:ext cx="2665876" cy="1337143"/>
          </a:xfrm>
          <a:prstGeom prst="rect">
            <a:avLst/>
          </a:prstGeom>
        </p:spPr>
      </p:pic>
      <p:pic>
        <p:nvPicPr>
          <p:cNvPr id="1032" name="Picture 8" descr="http://www.wangjianshuo.com/personal/places/pudongairport/shanghai.pvg-ATM-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646" y="5399713"/>
            <a:ext cx="2000023" cy="150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hisoftware.com/wp-content/uploads/2013/10/mobile_device_image3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11" y="3185160"/>
            <a:ext cx="2322817" cy="18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3.gstatic.com/images?q=tbn:ANd9GcRqUrCzZjAXwqzgBpKsDtkrJ8z-6bBa8HLkETrZ9ZIw955pUU8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4" y="3655254"/>
            <a:ext cx="26289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wired.com/images_blogs/gadgetlab/2010/01/skiff-ereader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33" y="2194047"/>
            <a:ext cx="2540524" cy="24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encrypted-tbn2.gstatic.com/images?q=tbn:ANd9GcQ2a8vcsdDMWI9AH81tNMiSpTFVHmP0xlfmZWwhJBeFuY66vYa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44" y="15489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blogs.independent.co.uk/wp-content/uploads/2010/09/47lx99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71" y="1663351"/>
            <a:ext cx="2834945" cy="177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://www.freemake.com/blog/wp-content/uploads/2012/08/SlimBluRay_Front_Open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09" y="5349983"/>
            <a:ext cx="1662126" cy="118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35" y="292067"/>
            <a:ext cx="4603016" cy="2700437"/>
          </a:xfrm>
          <a:prstGeom prst="rect">
            <a:avLst/>
          </a:prstGeom>
        </p:spPr>
      </p:pic>
      <p:pic>
        <p:nvPicPr>
          <p:cNvPr id="1048" name="Picture 24" descr="http://media.bestofmicro.com/freeze-audio-disc,N-B-223751-13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27" y="4836544"/>
            <a:ext cx="2046395" cy="204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Tools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Development Kit JDK 8</a:t>
            </a:r>
          </a:p>
          <a:p>
            <a:endParaRPr lang="en-US" dirty="0" smtClean="0"/>
          </a:p>
          <a:p>
            <a:r>
              <a:rPr lang="en-US" dirty="0" smtClean="0"/>
              <a:t>Text editor or IDE: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NetBeans </a:t>
            </a:r>
            <a:r>
              <a:rPr lang="en-US" dirty="0" smtClean="0">
                <a:solidFill>
                  <a:schemeClr val="accent1"/>
                </a:solidFill>
              </a:rPr>
              <a:t>IDE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Eclipse 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MS Notepad </a:t>
            </a:r>
            <a:r>
              <a:rPr lang="en-US" dirty="0" smtClean="0">
                <a:solidFill>
                  <a:schemeClr val="accent1"/>
                </a:solidFill>
              </a:rPr>
              <a:t>text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editor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GitHub</a:t>
            </a:r>
            <a:r>
              <a:rPr lang="en-US" dirty="0"/>
              <a:t> source control</a:t>
            </a:r>
          </a:p>
        </p:txBody>
      </p:sp>
      <p:pic>
        <p:nvPicPr>
          <p:cNvPr id="2050" name="Picture 2" descr="http://lucasbardella.com/media/lucasbardella/blog/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04" y="2862397"/>
            <a:ext cx="5085870" cy="331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Repository Page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2087563"/>
            <a:ext cx="8478276" cy="4089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4062" y="762000"/>
            <a:ext cx="6928895" cy="4190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90" y="1334770"/>
            <a:ext cx="6632620" cy="528671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Java Keywords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140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Fangsong Std R</vt:lpstr>
      <vt:lpstr>Arial</vt:lpstr>
      <vt:lpstr>Calibri</vt:lpstr>
      <vt:lpstr>Calibri Light</vt:lpstr>
      <vt:lpstr>Wingdings</vt:lpstr>
      <vt:lpstr>Office Theme</vt:lpstr>
      <vt:lpstr>JAVA PROGRAMMING</vt:lpstr>
      <vt:lpstr>PowerPoint Presentation</vt:lpstr>
      <vt:lpstr>What is JAVA</vt:lpstr>
      <vt:lpstr>JAVA [Write once, Run Anywhere]</vt:lpstr>
      <vt:lpstr>3 Billion devices use java</vt:lpstr>
      <vt:lpstr>PowerPoint Presentation</vt:lpstr>
      <vt:lpstr>Tools </vt:lpstr>
      <vt:lpstr>Repository Page</vt:lpstr>
      <vt:lpstr>Java Keywords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Omar</dc:creator>
  <cp:lastModifiedBy>Omar</cp:lastModifiedBy>
  <cp:revision>68</cp:revision>
  <dcterms:created xsi:type="dcterms:W3CDTF">2015-11-10T21:26:26Z</dcterms:created>
  <dcterms:modified xsi:type="dcterms:W3CDTF">2015-11-11T21:19:21Z</dcterms:modified>
</cp:coreProperties>
</file>