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E16E-D52F-46AB-B9BD-35AD4BD7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2C34D-3A63-433C-A6EE-F289BB89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4479-32AF-485F-AD71-104370F9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B480-0802-456E-B183-F5F83CB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2EE6-979E-4600-A1E4-B981D6AC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5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264D-B129-4633-92F3-01962DB9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F60E-0397-4FF0-8B91-35FA1A6F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BE2B-BDF4-41E4-BFDC-0846A18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490A-C1D3-4C8F-A329-5E4FA305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B2A3-4477-4A6F-8595-E8F78C08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9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73B12-BB89-46B6-8DA9-0F0B1FE42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FEB2-D784-432F-9F76-5CEECFE1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1514-C3E3-4D4A-A881-3CFF575B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9340-C778-4F00-BCE1-B6E8D656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4467-0148-4C1B-BAA7-88B7E2B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ACE7-45C4-4058-879D-B87B433F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ED75-9BF9-4201-B24D-89F99D3E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4647-BDA8-40CB-A7E2-8D29FF9B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41F8-5920-4DEE-84A0-BC90A4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F3DC-3C39-447E-B2E9-A43EF59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B832-9414-4247-9C8E-6B115790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AA92-A4F5-4B65-AE08-51F60534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40C3-6426-403A-9C78-2E3C3BF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C1D8-9442-4265-B74F-53A9EDA2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FA09-BD6A-43F2-B069-113A5E3E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159E-C71A-4A45-9B72-40FE4748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4354-9D43-4A57-8696-CC6BC01A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1C4-1267-4ED7-95F3-DD1B4E48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9A99A-0D9D-4704-8CC2-29999077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401E-1924-43A9-BB09-05D10231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FF541-66D5-435A-A7E2-94A25210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B3B-D8B9-40FF-81E1-D7D93095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A067A-7353-457D-B9CB-8570AEB7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185FE-1EEB-4F8C-8EBD-546721B7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03F9-B555-4555-B1F6-BB27D364F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A638E-80C3-4FE2-9939-5810F3B1C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FE8B5-BD02-4D56-B18B-F0B3965D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85EA-0D41-4A08-85A1-A021946E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34281-1B86-4D7C-8F9D-7A4ED2DE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03E3-1602-4F9A-8EB0-15201219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D1E3B-D8DD-4D84-B3C8-6FFB8DE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723D2-E506-4036-8CCF-2843B104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FA1F-F438-48C6-B1F9-778798F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8C15A-724A-4931-B15E-2678BF83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E4DC4-CE75-4A0B-AF3B-B1CDC5E9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6D5A-FDEF-4098-A381-C57AE42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0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8F2A-91E7-4EE4-8511-8EEFF513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DE38-596F-45F3-9F46-9CE3DC62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16B7C-2A7B-4F58-A2B3-BC264DF2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7AB9-998A-4C65-B7F4-5D2C78B0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29A5D-42E8-4E70-BEFA-F32165C2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C5E9C-638C-4B95-8048-FAF701B6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4E06-455A-4979-93E4-D4905ED1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0DE1F-6719-4536-963D-66EA0B56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86F3B-4791-4BF1-8F0E-D392033A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75F6-D499-4B5E-80E6-5D7E5C0E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4D52-7DA5-4136-8CD5-88C1B867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C7C6-928D-4A1F-89D1-2E27EF59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EB426-2A9C-4D9F-B144-2CF498B5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3249-BF67-4DE7-BADA-421DB55A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74DD-EC54-4928-B886-83DDC679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E6A2-61FC-40F1-B081-86A030B75F5C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029A-A736-4931-8006-4EAE0F2C5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9BF0-B728-48B6-A202-7E57412D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E5BB-1D3A-48D8-8AFD-E152BD03D3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DC66-D5CE-43D5-AA03-754FC47EC6CA}"/>
              </a:ext>
            </a:extLst>
          </p:cNvPr>
          <p:cNvSpPr/>
          <p:nvPr/>
        </p:nvSpPr>
        <p:spPr>
          <a:xfrm>
            <a:off x="0" y="0"/>
            <a:ext cx="4403324" cy="1857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CREATE TABLE IF NOT EXISTS </a:t>
            </a:r>
            <a:r>
              <a:rPr lang="en-GB" sz="1400" dirty="0" err="1">
                <a:solidFill>
                  <a:schemeClr val="tx1"/>
                </a:solidFill>
              </a:rPr>
              <a:t>users_table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user_id</a:t>
            </a:r>
            <a:r>
              <a:rPr lang="en-GB" sz="1400" dirty="0">
                <a:solidFill>
                  <a:schemeClr val="tx1"/>
                </a:solidFill>
              </a:rPr>
              <a:t> INT NOT NULL AUTO_INCREMENT PRIMARY KEY,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user_name</a:t>
            </a:r>
            <a:r>
              <a:rPr lang="en-GB" sz="1400" dirty="0">
                <a:solidFill>
                  <a:schemeClr val="tx1"/>
                </a:solidFill>
              </a:rPr>
              <a:t> VARCHAR(255)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user_password</a:t>
            </a:r>
            <a:r>
              <a:rPr lang="en-GB" sz="1400" dirty="0">
                <a:solidFill>
                  <a:schemeClr val="tx1"/>
                </a:solidFill>
              </a:rPr>
              <a:t> VARCHAR(255)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user_email</a:t>
            </a:r>
            <a:r>
              <a:rPr lang="en-GB" sz="1400" dirty="0">
                <a:solidFill>
                  <a:schemeClr val="tx1"/>
                </a:solidFill>
              </a:rPr>
              <a:t> VARCHAR(255),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user_phone</a:t>
            </a:r>
            <a:r>
              <a:rPr lang="en-GB" sz="1400" dirty="0">
                <a:solidFill>
                  <a:schemeClr val="tx1"/>
                </a:solidFill>
              </a:rPr>
              <a:t> VARCHAR(255),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user_profile_pic_url</a:t>
            </a:r>
            <a:r>
              <a:rPr lang="en-GB" sz="1400" dirty="0">
                <a:solidFill>
                  <a:schemeClr val="tx1"/>
                </a:solidFill>
              </a:rPr>
              <a:t> VARCHAR(255)</a:t>
            </a:r>
          </a:p>
          <a:p>
            <a:r>
              <a:rPr lang="en-GB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D51E8-4322-4252-8F3A-83381D744C89}"/>
              </a:ext>
            </a:extLst>
          </p:cNvPr>
          <p:cNvSpPr/>
          <p:nvPr/>
        </p:nvSpPr>
        <p:spPr>
          <a:xfrm>
            <a:off x="7460202" y="0"/>
            <a:ext cx="4731798" cy="1546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CREATE TABLE IF NOT EXISTS </a:t>
            </a:r>
            <a:r>
              <a:rPr lang="en-GB" sz="1400" dirty="0" err="1">
                <a:solidFill>
                  <a:schemeClr val="tx1"/>
                </a:solidFill>
              </a:rPr>
              <a:t>albums_table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album_id</a:t>
            </a:r>
            <a:r>
              <a:rPr lang="en-GB" sz="1400" dirty="0">
                <a:solidFill>
                  <a:schemeClr val="tx1"/>
                </a:solidFill>
              </a:rPr>
              <a:t> INT NOT NULL AUTO_INCREMENT PRIMARY KEY,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album_name</a:t>
            </a:r>
            <a:r>
              <a:rPr lang="en-GB" sz="1400" dirty="0">
                <a:solidFill>
                  <a:schemeClr val="tx1"/>
                </a:solidFill>
              </a:rPr>
              <a:t> VARCHAR(255)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album_descrpition</a:t>
            </a:r>
            <a:r>
              <a:rPr lang="en-GB" sz="1400" dirty="0">
                <a:solidFill>
                  <a:schemeClr val="tx1"/>
                </a:solidFill>
              </a:rPr>
              <a:t> VARCHAR(255)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album_year</a:t>
            </a:r>
            <a:r>
              <a:rPr lang="en-GB" sz="1400" dirty="0">
                <a:solidFill>
                  <a:schemeClr val="tx1"/>
                </a:solidFill>
              </a:rPr>
              <a:t> INT(255) NOT NULL</a:t>
            </a:r>
          </a:p>
          <a:p>
            <a:r>
              <a:rPr lang="en-GB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0E5D6-3B41-4315-8414-F00DC8032A39}"/>
              </a:ext>
            </a:extLst>
          </p:cNvPr>
          <p:cNvSpPr/>
          <p:nvPr/>
        </p:nvSpPr>
        <p:spPr>
          <a:xfrm>
            <a:off x="7380303" y="5645526"/>
            <a:ext cx="4731798" cy="1212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CREATE TABLE IF NOT EXISTS </a:t>
            </a:r>
            <a:r>
              <a:rPr lang="en-GB" sz="1400" dirty="0" err="1">
                <a:solidFill>
                  <a:schemeClr val="tx1"/>
                </a:solidFill>
              </a:rPr>
              <a:t>creators_table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creator_id</a:t>
            </a:r>
            <a:r>
              <a:rPr lang="en-GB" sz="1400" dirty="0">
                <a:solidFill>
                  <a:schemeClr val="tx1"/>
                </a:solidFill>
              </a:rPr>
              <a:t> INT NOT NULL AUTO_INCREMENT PRIMARY KEY,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creator_name</a:t>
            </a:r>
            <a:r>
              <a:rPr lang="en-GB" sz="1400" dirty="0">
                <a:solidFill>
                  <a:schemeClr val="tx1"/>
                </a:solidFill>
              </a:rPr>
              <a:t> VARCHAR(255)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creator_bio</a:t>
            </a:r>
            <a:r>
              <a:rPr lang="en-GB" sz="1400" dirty="0">
                <a:solidFill>
                  <a:schemeClr val="tx1"/>
                </a:solidFill>
              </a:rPr>
              <a:t> VARCHAR(255) NOT NULL</a:t>
            </a:r>
          </a:p>
          <a:p>
            <a:r>
              <a:rPr lang="en-GB" sz="14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80F630-3529-4335-AFB9-E580F6D7F3A3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7617041" y="1546060"/>
            <a:ext cx="2209060" cy="1276702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A41FF95-1536-4D92-B11B-4FAABB48FD8C}"/>
              </a:ext>
            </a:extLst>
          </p:cNvPr>
          <p:cNvSpPr/>
          <p:nvPr/>
        </p:nvSpPr>
        <p:spPr>
          <a:xfrm>
            <a:off x="4234648" y="2822762"/>
            <a:ext cx="6764785" cy="154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CREATE TABLE IF NOT EXISTS </a:t>
            </a:r>
            <a:r>
              <a:rPr lang="en-GB" sz="1400" dirty="0" err="1">
                <a:solidFill>
                  <a:schemeClr val="tx1"/>
                </a:solidFill>
              </a:rPr>
              <a:t>creators_albums_table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creator_id</a:t>
            </a:r>
            <a:r>
              <a:rPr lang="en-GB" sz="1400" dirty="0">
                <a:solidFill>
                  <a:schemeClr val="tx1"/>
                </a:solidFill>
              </a:rPr>
              <a:t> INT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</a:t>
            </a:r>
            <a:r>
              <a:rPr lang="en-GB" sz="1400" dirty="0" err="1">
                <a:solidFill>
                  <a:schemeClr val="tx1"/>
                </a:solidFill>
              </a:rPr>
              <a:t>album_id</a:t>
            </a:r>
            <a:r>
              <a:rPr lang="en-GB" sz="1400" dirty="0">
                <a:solidFill>
                  <a:schemeClr val="tx1"/>
                </a:solidFill>
              </a:rPr>
              <a:t> INT NOT NULL,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PRIMARY KEY (</a:t>
            </a:r>
            <a:r>
              <a:rPr lang="en-GB" sz="1400" dirty="0" err="1">
                <a:solidFill>
                  <a:schemeClr val="tx1"/>
                </a:solidFill>
              </a:rPr>
              <a:t>creator_id</a:t>
            </a:r>
            <a:r>
              <a:rPr lang="en-GB" sz="1400" dirty="0">
                <a:solidFill>
                  <a:schemeClr val="tx1"/>
                </a:solidFill>
              </a:rPr>
              <a:t>, </a:t>
            </a:r>
            <a:r>
              <a:rPr lang="en-GB" sz="1400" dirty="0" err="1">
                <a:solidFill>
                  <a:schemeClr val="tx1"/>
                </a:solidFill>
              </a:rPr>
              <a:t>album_id</a:t>
            </a:r>
            <a:r>
              <a:rPr lang="en-GB" sz="1400" dirty="0">
                <a:solidFill>
                  <a:schemeClr val="tx1"/>
                </a:solidFill>
              </a:rPr>
              <a:t>),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FOREIGN KEY (</a:t>
            </a:r>
            <a:r>
              <a:rPr lang="en-GB" sz="1400" dirty="0" err="1">
                <a:solidFill>
                  <a:schemeClr val="tx1"/>
                </a:solidFill>
              </a:rPr>
              <a:t>creator_id</a:t>
            </a:r>
            <a:r>
              <a:rPr lang="en-GB" sz="1400" dirty="0">
                <a:solidFill>
                  <a:schemeClr val="tx1"/>
                </a:solidFill>
              </a:rPr>
              <a:t>) REFERENCES </a:t>
            </a:r>
            <a:r>
              <a:rPr lang="en-GB" sz="1400" dirty="0" err="1">
                <a:solidFill>
                  <a:schemeClr val="tx1"/>
                </a:solidFill>
              </a:rPr>
              <a:t>creators_table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err="1">
                <a:solidFill>
                  <a:schemeClr val="tx1"/>
                </a:solidFill>
              </a:rPr>
              <a:t>creator_id</a:t>
            </a:r>
            <a:r>
              <a:rPr lang="en-GB" sz="1400" dirty="0">
                <a:solidFill>
                  <a:schemeClr val="tx1"/>
                </a:solidFill>
              </a:rPr>
              <a:t>) ON DELETE CASCADE,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FOREIGN KEY (</a:t>
            </a:r>
            <a:r>
              <a:rPr lang="en-GB" sz="1400" dirty="0" err="1">
                <a:solidFill>
                  <a:schemeClr val="tx1"/>
                </a:solidFill>
              </a:rPr>
              <a:t>album_id</a:t>
            </a:r>
            <a:r>
              <a:rPr lang="en-GB" sz="1400" dirty="0">
                <a:solidFill>
                  <a:schemeClr val="tx1"/>
                </a:solidFill>
              </a:rPr>
              <a:t>) REFERENCES </a:t>
            </a:r>
            <a:r>
              <a:rPr lang="en-GB" sz="1400" dirty="0" err="1">
                <a:solidFill>
                  <a:schemeClr val="tx1"/>
                </a:solidFill>
              </a:rPr>
              <a:t>albums_table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err="1">
                <a:solidFill>
                  <a:schemeClr val="tx1"/>
                </a:solidFill>
              </a:rPr>
              <a:t>album_id</a:t>
            </a:r>
            <a:r>
              <a:rPr lang="en-GB" sz="1400" dirty="0">
                <a:solidFill>
                  <a:schemeClr val="tx1"/>
                </a:solidFill>
              </a:rPr>
              <a:t>) ON DELETE CASCADE</a:t>
            </a:r>
          </a:p>
          <a:p>
            <a:r>
              <a:rPr lang="en-GB" sz="14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FC5A66-B236-4FBF-9324-B0F4294B9B72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H="1" flipV="1">
            <a:off x="7617041" y="4368823"/>
            <a:ext cx="2129161" cy="1276703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Faruk</dc:creator>
  <cp:lastModifiedBy>Omar Faruk</cp:lastModifiedBy>
  <cp:revision>4</cp:revision>
  <dcterms:created xsi:type="dcterms:W3CDTF">2019-11-01T23:17:52Z</dcterms:created>
  <dcterms:modified xsi:type="dcterms:W3CDTF">2019-11-02T01:16:14Z</dcterms:modified>
</cp:coreProperties>
</file>