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5"/>
  </p:notesMasterIdLst>
  <p:sldIdLst>
    <p:sldId id="256" r:id="rId2"/>
    <p:sldId id="259" r:id="rId3"/>
    <p:sldId id="258" r:id="rId4"/>
    <p:sldId id="261" r:id="rId5"/>
    <p:sldId id="316" r:id="rId6"/>
    <p:sldId id="315" r:id="rId7"/>
    <p:sldId id="262" r:id="rId8"/>
    <p:sldId id="304" r:id="rId9"/>
    <p:sldId id="305" r:id="rId10"/>
    <p:sldId id="312" r:id="rId11"/>
    <p:sldId id="267" r:id="rId12"/>
    <p:sldId id="263" r:id="rId13"/>
    <p:sldId id="266" r:id="rId14"/>
    <p:sldId id="306" r:id="rId15"/>
    <p:sldId id="264" r:id="rId16"/>
    <p:sldId id="307" r:id="rId17"/>
    <p:sldId id="308" r:id="rId18"/>
    <p:sldId id="265" r:id="rId19"/>
    <p:sldId id="269" r:id="rId20"/>
    <p:sldId id="309" r:id="rId21"/>
    <p:sldId id="310" r:id="rId22"/>
    <p:sldId id="270" r:id="rId23"/>
    <p:sldId id="311" r:id="rId24"/>
    <p:sldId id="272" r:id="rId25"/>
    <p:sldId id="314" r:id="rId26"/>
    <p:sldId id="273" r:id="rId27"/>
    <p:sldId id="320" r:id="rId28"/>
    <p:sldId id="274" r:id="rId29"/>
    <p:sldId id="317" r:id="rId30"/>
    <p:sldId id="318" r:id="rId31"/>
    <p:sldId id="319" r:id="rId32"/>
    <p:sldId id="275" r:id="rId33"/>
    <p:sldId id="284" r:id="rId34"/>
  </p:sldIdLst>
  <p:sldSz cx="9144000" cy="5143500" type="screen16x9"/>
  <p:notesSz cx="6858000" cy="9144000"/>
  <p:embeddedFontLst>
    <p:embeddedFont>
      <p:font typeface="Andalus" panose="02020603050405020304" pitchFamily="18" charset="-78"/>
      <p:regular r:id="rId36"/>
    </p:embeddedFont>
    <p:embeddedFont>
      <p:font typeface="Arial Narrow" panose="020B0606020202030204" pitchFamily="34" charset="0"/>
      <p:regular r:id="rId37"/>
      <p:bold r:id="rId38"/>
      <p:italic r:id="rId39"/>
      <p:boldItalic r:id="rId40"/>
    </p:embeddedFont>
    <p:embeddedFont>
      <p:font typeface="Barlow Semi Condensed" panose="00000506000000000000" pitchFamily="2" charset="0"/>
      <p:regular r:id="rId41"/>
      <p:bold r:id="rId42"/>
      <p:italic r:id="rId43"/>
      <p:boldItalic r:id="rId44"/>
    </p:embeddedFont>
    <p:embeddedFont>
      <p:font typeface="Barlow Semi Condensed Medium" panose="00000606000000000000" pitchFamily="2" charset="0"/>
      <p:regular r:id="rId45"/>
      <p:bold r:id="rId46"/>
      <p:italic r:id="rId47"/>
      <p:boldItalic r:id="rId48"/>
    </p:embeddedFont>
    <p:embeddedFont>
      <p:font typeface="Fjalla One" panose="020B0604020202020204" charset="0"/>
      <p:regular r:id="rId49"/>
    </p:embeddedFont>
    <p:embeddedFont>
      <p:font typeface="Poppins" panose="00000500000000000000" pitchFamily="2" charset="0"/>
      <p:regular r:id="rId50"/>
      <p:bold r:id="rId51"/>
      <p:italic r:id="rId52"/>
      <p:boldItalic r:id="rId53"/>
    </p:embeddedFont>
    <p:embeddedFont>
      <p:font typeface="Times" panose="02020603050405020304" pitchFamily="18"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8E1D19-6D4C-4707-B8F3-B177D130B20C}">
  <a:tblStyle styleId="{B68E1D19-6D4C-4707-B8F3-B177D130B2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596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5"/>
        <p:cNvGrpSpPr/>
        <p:nvPr/>
      </p:nvGrpSpPr>
      <p:grpSpPr>
        <a:xfrm>
          <a:off x="0" y="0"/>
          <a:ext cx="0" cy="0"/>
          <a:chOff x="0" y="0"/>
          <a:chExt cx="0" cy="0"/>
        </a:xfrm>
      </p:grpSpPr>
      <p:sp>
        <p:nvSpPr>
          <p:cNvPr id="2636" name="Google Shape;2636;g8714a43093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7" name="Google Shape;2637;g8714a43093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132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714a43093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3572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ar-EG" dirty="0"/>
          </a:p>
        </p:txBody>
      </p:sp>
    </p:spTree>
    <p:extLst>
      <p:ext uri="{BB962C8B-B14F-4D97-AF65-F5344CB8AC3E}">
        <p14:creationId xmlns:p14="http://schemas.microsoft.com/office/powerpoint/2010/main" val="2439966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59" r:id="rId9"/>
    <p:sldLayoutId id="2147483660" r:id="rId10"/>
    <p:sldLayoutId id="2147483661" r:id="rId11"/>
    <p:sldLayoutId id="2147483662" r:id="rId12"/>
    <p:sldLayoutId id="2147483663" r:id="rId13"/>
    <p:sldLayoutId id="2147483665" r:id="rId14"/>
    <p:sldLayoutId id="2147483667" r:id="rId15"/>
    <p:sldLayoutId id="2147483668" r:id="rId16"/>
    <p:sldLayoutId id="2147483670" r:id="rId17"/>
    <p:sldLayoutId id="2147483672" r:id="rId18"/>
    <p:sldLayoutId id="2147483673" r:id="rId19"/>
    <p:sldLayoutId id="2147483674" r:id="rId20"/>
    <p:sldLayoutId id="2147483675" r:id="rId21"/>
    <p:sldLayoutId id="2147483676"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jpeg"/></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4.xml"/><Relationship Id="rId4" Type="http://schemas.openxmlformats.org/officeDocument/2006/relationships/image" Target="../media/image35.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276928" y="570221"/>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050950" y="2002536"/>
            <a:ext cx="3462006" cy="97412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5000" dirty="0">
                <a:solidFill>
                  <a:schemeClr val="dk2"/>
                </a:solidFill>
              </a:rPr>
              <a:t>Covid-19</a:t>
            </a:r>
            <a:endParaRPr sz="5000" dirty="0">
              <a:solidFill>
                <a:schemeClr val="dk2"/>
              </a:solidFill>
            </a:endParaRPr>
          </a:p>
        </p:txBody>
      </p:sp>
      <p:sp>
        <p:nvSpPr>
          <p:cNvPr id="1885" name="Google Shape;1885;p35"/>
          <p:cNvSpPr txBox="1">
            <a:spLocks noGrp="1"/>
          </p:cNvSpPr>
          <p:nvPr>
            <p:ph type="subTitle" idx="1"/>
          </p:nvPr>
        </p:nvSpPr>
        <p:spPr>
          <a:xfrm>
            <a:off x="5828550" y="3140856"/>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300" dirty="0">
                <a:solidFill>
                  <a:schemeClr val="tx1">
                    <a:lumMod val="75000"/>
                  </a:schemeClr>
                </a:solidFill>
              </a:rPr>
              <a:t>A deep learning model for detecting </a:t>
            </a:r>
            <a:r>
              <a:rPr lang="en-US" sz="2300" dirty="0">
                <a:solidFill>
                  <a:srgbClr val="00B0F0"/>
                </a:solidFill>
              </a:rPr>
              <a:t>Covid-19</a:t>
            </a:r>
            <a:r>
              <a:rPr lang="en-US" sz="2300" dirty="0">
                <a:solidFill>
                  <a:schemeClr val="tx1">
                    <a:lumMod val="75000"/>
                  </a:schemeClr>
                </a:solidFill>
              </a:rPr>
              <a:t> virus</a:t>
            </a:r>
            <a:endParaRPr sz="2300" dirty="0">
              <a:solidFill>
                <a:schemeClr val="tx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295B1F2-D5DD-4ECE-86BD-07C9867ABF16}"/>
              </a:ext>
            </a:extLst>
          </p:cNvPr>
          <p:cNvSpPr/>
          <p:nvPr/>
        </p:nvSpPr>
        <p:spPr>
          <a:xfrm>
            <a:off x="2347285" y="202017"/>
            <a:ext cx="4338083" cy="8187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r>
              <a:rPr lang="en-US" sz="2800" b="1" dirty="0">
                <a:solidFill>
                  <a:srgbClr val="0070C0"/>
                </a:solidFill>
                <a:latin typeface="Fjalla One" panose="02000506040000020004" pitchFamily="2" charset="0"/>
              </a:rPr>
              <a:t>Dataset(After preprocessing)</a:t>
            </a:r>
          </a:p>
        </p:txBody>
      </p:sp>
      <p:pic>
        <p:nvPicPr>
          <p:cNvPr id="13" name="Picture 12">
            <a:extLst>
              <a:ext uri="{FF2B5EF4-FFF2-40B4-BE49-F238E27FC236}">
                <a16:creationId xmlns:a16="http://schemas.microsoft.com/office/drawing/2014/main" id="{CD3B5ED4-7E26-4A0B-A276-58310FCA5D2F}"/>
              </a:ext>
            </a:extLst>
          </p:cNvPr>
          <p:cNvPicPr>
            <a:picLocks noChangeAspect="1"/>
          </p:cNvPicPr>
          <p:nvPr/>
        </p:nvPicPr>
        <p:blipFill>
          <a:blip r:embed="rId3"/>
          <a:stretch>
            <a:fillRect/>
          </a:stretch>
        </p:blipFill>
        <p:spPr>
          <a:xfrm>
            <a:off x="754912" y="1559590"/>
            <a:ext cx="7522830" cy="2735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052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486824" y="103959"/>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0070C0"/>
                </a:solidFill>
                <a:latin typeface="Fjalla One" panose="020B0604020202020204" charset="0"/>
                <a:ea typeface="Calibri" panose="020F0502020204030204" pitchFamily="34" charset="0"/>
                <a:cs typeface="Arial" panose="020B0604020202020204" pitchFamily="34" charset="0"/>
              </a:rPr>
              <a:t>I</a:t>
            </a:r>
            <a:r>
              <a:rPr lang="en-GB" b="1" dirty="0">
                <a:solidFill>
                  <a:srgbClr val="0070C0"/>
                </a:solidFill>
                <a:effectLst/>
                <a:latin typeface="Fjalla One" panose="020B0604020202020204" charset="0"/>
                <a:ea typeface="Calibri" panose="020F0502020204030204" pitchFamily="34" charset="0"/>
                <a:cs typeface="Arial" panose="020B0604020202020204" pitchFamily="34" charset="0"/>
              </a:rPr>
              <a:t>mage Enhancements </a:t>
            </a:r>
            <a:r>
              <a:rPr lang="en-GB" b="1" dirty="0">
                <a:solidFill>
                  <a:srgbClr val="0070C0"/>
                </a:solidFill>
                <a:latin typeface="Fjalla One" panose="020B0604020202020204" charset="0"/>
                <a:ea typeface="Calibri" panose="020F0502020204030204" pitchFamily="34" charset="0"/>
                <a:cs typeface="Arial" panose="020B0604020202020204" pitchFamily="34" charset="0"/>
              </a:rPr>
              <a:t>T</a:t>
            </a:r>
            <a:r>
              <a:rPr lang="en-GB" b="1" dirty="0">
                <a:solidFill>
                  <a:srgbClr val="0070C0"/>
                </a:solidFill>
                <a:effectLst/>
                <a:latin typeface="Fjalla One" panose="020B0604020202020204" charset="0"/>
                <a:ea typeface="Calibri" panose="020F0502020204030204" pitchFamily="34" charset="0"/>
                <a:cs typeface="Arial" panose="020B0604020202020204" pitchFamily="34" charset="0"/>
              </a:rPr>
              <a:t>echniques</a:t>
            </a:r>
            <a:endParaRPr b="1" dirty="0">
              <a:solidFill>
                <a:srgbClr val="0070C0"/>
              </a:solidFill>
              <a:latin typeface="Fjalla One" panose="020B0604020202020204" charset="0"/>
            </a:endParaRPr>
          </a:p>
        </p:txBody>
      </p:sp>
      <p:sp>
        <p:nvSpPr>
          <p:cNvPr id="2" name="TextBox 1">
            <a:extLst>
              <a:ext uri="{FF2B5EF4-FFF2-40B4-BE49-F238E27FC236}">
                <a16:creationId xmlns:a16="http://schemas.microsoft.com/office/drawing/2014/main" id="{289B438D-B284-2D96-5AA5-8619DA333529}"/>
              </a:ext>
            </a:extLst>
          </p:cNvPr>
          <p:cNvSpPr txBox="1"/>
          <p:nvPr/>
        </p:nvSpPr>
        <p:spPr>
          <a:xfrm>
            <a:off x="666044" y="1027289"/>
            <a:ext cx="7134578" cy="2092881"/>
          </a:xfrm>
          <a:prstGeom prst="rect">
            <a:avLst/>
          </a:prstGeom>
          <a:noFill/>
        </p:spPr>
        <p:txBody>
          <a:bodyPr wrap="square" rtlCol="0">
            <a:spAutoFit/>
          </a:bodyPr>
          <a:lstStyle/>
          <a:p>
            <a:r>
              <a:rPr lang="en-GB" sz="2000" dirty="0">
                <a:latin typeface="Times New Roman" panose="02020603050405020304" pitchFamily="18" charset="0"/>
                <a:ea typeface="Calibri" panose="020F0502020204030204" pitchFamily="34" charset="0"/>
                <a:cs typeface="Arial" panose="020B0604020202020204" pitchFamily="34" charset="0"/>
              </a:rPr>
              <a:t>I</a:t>
            </a:r>
            <a:r>
              <a:rPr lang="en-GB" sz="2000" dirty="0">
                <a:effectLst/>
                <a:latin typeface="Times New Roman" panose="02020603050405020304" pitchFamily="18" charset="0"/>
                <a:ea typeface="Calibri" panose="020F0502020204030204" pitchFamily="34" charset="0"/>
                <a:cs typeface="Arial" panose="020B0604020202020204" pitchFamily="34" charset="0"/>
              </a:rPr>
              <a:t>mage enhancements techniques improve the quality of an image as perceived by a human.</a:t>
            </a:r>
          </a:p>
          <a:p>
            <a:r>
              <a:rPr lang="en-GB" sz="1800" b="1" dirty="0">
                <a:latin typeface="Times New Roman" panose="02020603050405020304" pitchFamily="18" charset="0"/>
                <a:cs typeface="Arial" panose="020B0604020202020204" pitchFamily="34" charset="0"/>
              </a:rPr>
              <a:t>Here we used </a:t>
            </a:r>
            <a:r>
              <a:rPr lang="en-GB" sz="1800" b="1" dirty="0">
                <a:solidFill>
                  <a:srgbClr val="0070C0"/>
                </a:solidFill>
                <a:latin typeface="Times New Roman" panose="02020603050405020304" pitchFamily="18" charset="0"/>
                <a:cs typeface="Arial" panose="020B0604020202020204" pitchFamily="34" charset="0"/>
              </a:rPr>
              <a:t>three</a:t>
            </a:r>
            <a:r>
              <a:rPr lang="en-GB" sz="1800" b="1" dirty="0">
                <a:latin typeface="Times New Roman" panose="02020603050405020304" pitchFamily="18" charset="0"/>
                <a:cs typeface="Arial" panose="020B0604020202020204" pitchFamily="34" charset="0"/>
              </a:rPr>
              <a:t> </a:t>
            </a:r>
            <a:r>
              <a:rPr lang="en-GB" sz="1800" b="1" dirty="0">
                <a:effectLst/>
                <a:latin typeface="Times New Roman" panose="02020603050405020304" pitchFamily="18" charset="0"/>
                <a:ea typeface="Calibri" panose="020F0502020204030204" pitchFamily="34" charset="0"/>
                <a:cs typeface="Arial" panose="020B0604020202020204" pitchFamily="34" charset="0"/>
              </a:rPr>
              <a:t>techniques</a:t>
            </a:r>
            <a:r>
              <a:rPr lang="en-GB" sz="1800" dirty="0">
                <a:effectLst/>
                <a:latin typeface="Times New Roman" panose="02020603050405020304" pitchFamily="18" charset="0"/>
                <a:ea typeface="Calibri" panose="020F0502020204030204" pitchFamily="34" charset="0"/>
                <a:cs typeface="Arial" panose="020B0604020202020204" pitchFamily="34" charset="0"/>
              </a:rPr>
              <a:t>:</a:t>
            </a:r>
          </a:p>
          <a:p>
            <a:pPr marL="285750" indent="-285750">
              <a:buFont typeface="Wingdings" panose="05000000000000000000" pitchFamily="2" charset="2"/>
              <a:buChar char="q"/>
            </a:pPr>
            <a:r>
              <a:rPr lang="en-GB" sz="1800" kern="11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Histogram Equalization (HE)</a:t>
            </a:r>
            <a:endParaRPr lang="en-US" sz="1800" kern="1100" dirty="0">
              <a:solidFill>
                <a:srgbClr val="0070C0"/>
              </a:solidFill>
              <a:effectLst/>
              <a:latin typeface="Times"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GB" sz="1800" kern="11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Contrast limited adaptive histogram equalization (CLAHE)</a:t>
            </a:r>
            <a:endParaRPr lang="en-US" sz="1800" kern="1100" dirty="0">
              <a:solidFill>
                <a:srgbClr val="0070C0"/>
              </a:solidFill>
              <a:effectLst/>
              <a:latin typeface="Times"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GB" sz="1800"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Image Invert/ Complement</a:t>
            </a:r>
          </a:p>
          <a:p>
            <a:endParaRPr lang="en-GB" sz="1800" dirty="0">
              <a:solidFill>
                <a:srgbClr val="0070C0"/>
              </a:solidFill>
              <a:latin typeface="Times New Roman" panose="02020603050405020304" pitchFamily="18" charset="0"/>
              <a:cs typeface="Arial" panose="020B0604020202020204" pitchFamily="34" charset="0"/>
            </a:endParaRPr>
          </a:p>
        </p:txBody>
      </p:sp>
      <p:sp>
        <p:nvSpPr>
          <p:cNvPr id="3" name="TextBox 2">
            <a:extLst>
              <a:ext uri="{FF2B5EF4-FFF2-40B4-BE49-F238E27FC236}">
                <a16:creationId xmlns:a16="http://schemas.microsoft.com/office/drawing/2014/main" id="{EEB52ECD-2A98-59F7-E003-2FA6F1A87CC7}"/>
              </a:ext>
            </a:extLst>
          </p:cNvPr>
          <p:cNvSpPr txBox="1"/>
          <p:nvPr/>
        </p:nvSpPr>
        <p:spPr>
          <a:xfrm>
            <a:off x="666044" y="3120170"/>
            <a:ext cx="7134578" cy="923330"/>
          </a:xfrm>
          <a:prstGeom prst="rect">
            <a:avLst/>
          </a:prstGeom>
          <a:noFill/>
        </p:spPr>
        <p:txBody>
          <a:bodyPr wrap="square" rtlCol="0">
            <a:spAutoFit/>
          </a:bodyPr>
          <a:lstStyle/>
          <a:p>
            <a:r>
              <a:rPr lang="en-US" sz="1800" dirty="0">
                <a:latin typeface="Times" panose="02020603050405020304" pitchFamily="18" charset="0"/>
                <a:cs typeface="Times" panose="02020603050405020304" pitchFamily="18" charset="0"/>
              </a:rPr>
              <a:t> </a:t>
            </a:r>
            <a:r>
              <a:rPr lang="en-US" sz="1800" dirty="0">
                <a:solidFill>
                  <a:schemeClr val="tx2">
                    <a:lumMod val="10000"/>
                  </a:schemeClr>
                </a:solidFill>
                <a:latin typeface="Times" panose="02020603050405020304" pitchFamily="18" charset="0"/>
                <a:cs typeface="Times" panose="02020603050405020304" pitchFamily="18" charset="0"/>
              </a:rPr>
              <a:t>We also use </a:t>
            </a:r>
            <a:r>
              <a:rPr lang="en-US" sz="1800" b="1" kern="1100" dirty="0">
                <a:solidFill>
                  <a:srgbClr val="0070C0"/>
                </a:solidFill>
                <a:effectLst/>
                <a:latin typeface="Times" panose="02020603050405020304" pitchFamily="18" charset="0"/>
                <a:ea typeface="Times New Roman" panose="02020603050405020304" pitchFamily="18" charset="0"/>
                <a:cs typeface="Times" panose="02020603050405020304" pitchFamily="18" charset="0"/>
              </a:rPr>
              <a:t>center crop mechanism</a:t>
            </a:r>
            <a:r>
              <a:rPr lang="en-US" sz="1800" b="1" kern="1100" dirty="0">
                <a:solidFill>
                  <a:schemeClr val="tx2">
                    <a:lumMod val="10000"/>
                  </a:schemeClr>
                </a:solidFill>
                <a:latin typeface="Times" panose="02020603050405020304" pitchFamily="18" charset="0"/>
                <a:ea typeface="Times New Roman" panose="02020603050405020304" pitchFamily="18" charset="0"/>
                <a:cs typeface="Times" panose="02020603050405020304" pitchFamily="18" charset="0"/>
              </a:rPr>
              <a:t>,</a:t>
            </a:r>
            <a:r>
              <a:rPr lang="en-US" sz="1800" kern="1100" dirty="0">
                <a:solidFill>
                  <a:schemeClr val="tx2">
                    <a:lumMod val="10000"/>
                  </a:schemeClr>
                </a:solidFill>
                <a:effectLst/>
                <a:latin typeface="Times" panose="02020603050405020304" pitchFamily="18" charset="0"/>
                <a:ea typeface="Times New Roman" panose="02020603050405020304" pitchFamily="18" charset="0"/>
                <a:cs typeface="Times" panose="02020603050405020304" pitchFamily="18" charset="0"/>
              </a:rPr>
              <a:t> which was applied to all the X-ray images to reduce background noise and enhance focal length position.</a:t>
            </a:r>
          </a:p>
          <a:p>
            <a:endParaRPr lang="en-US" sz="1800" dirty="0">
              <a:latin typeface="Times" panose="02020603050405020304" pitchFamily="18" charset="0"/>
              <a:cs typeface="Times"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pic>
        <p:nvPicPr>
          <p:cNvPr id="67" name="Picture 66" descr="A picture containing text, x-ray film&#10;&#10;Description automatically generated">
            <a:extLst>
              <a:ext uri="{FF2B5EF4-FFF2-40B4-BE49-F238E27FC236}">
                <a16:creationId xmlns:a16="http://schemas.microsoft.com/office/drawing/2014/main" id="{8D7FE4AA-51DC-0CCE-8FD5-9F0BC161A5F8}"/>
              </a:ext>
            </a:extLst>
          </p:cNvPr>
          <p:cNvPicPr>
            <a:picLocks noChangeAspect="1"/>
          </p:cNvPicPr>
          <p:nvPr/>
        </p:nvPicPr>
        <p:blipFill rotWithShape="1">
          <a:blip r:embed="rId3">
            <a:extLst>
              <a:ext uri="{28A0092B-C50C-407E-A947-70E740481C1C}">
                <a14:useLocalDpi xmlns:a14="http://schemas.microsoft.com/office/drawing/2010/main" val="0"/>
              </a:ext>
            </a:extLst>
          </a:blip>
          <a:srcRect r="60514"/>
          <a:stretch/>
        </p:blipFill>
        <p:spPr bwMode="auto">
          <a:xfrm>
            <a:off x="2976952" y="177518"/>
            <a:ext cx="2874008" cy="2211492"/>
          </a:xfrm>
          <a:prstGeom prst="rect">
            <a:avLst/>
          </a:prstGeom>
          <a:ln>
            <a:noFill/>
          </a:ln>
          <a:extLst>
            <a:ext uri="{53640926-AAD7-44D8-BBD7-CCE9431645EC}">
              <a14:shadowObscured xmlns:a14="http://schemas.microsoft.com/office/drawing/2010/main"/>
            </a:ext>
          </a:extLst>
        </p:spPr>
      </p:pic>
      <p:pic>
        <p:nvPicPr>
          <p:cNvPr id="68" name="Picture 67">
            <a:extLst>
              <a:ext uri="{FF2B5EF4-FFF2-40B4-BE49-F238E27FC236}">
                <a16:creationId xmlns:a16="http://schemas.microsoft.com/office/drawing/2014/main" id="{42A0D121-E500-5481-4D8A-AB0103B0AEBE}"/>
              </a:ext>
            </a:extLst>
          </p:cNvPr>
          <p:cNvPicPr>
            <a:picLocks noChangeAspect="1"/>
          </p:cNvPicPr>
          <p:nvPr/>
        </p:nvPicPr>
        <p:blipFill rotWithShape="1">
          <a:blip r:embed="rId3">
            <a:extLst>
              <a:ext uri="{28A0092B-C50C-407E-A947-70E740481C1C}">
                <a14:useLocalDpi xmlns:a14="http://schemas.microsoft.com/office/drawing/2010/main" val="0"/>
              </a:ext>
            </a:extLst>
          </a:blip>
          <a:srcRect l="57434"/>
          <a:stretch/>
        </p:blipFill>
        <p:spPr bwMode="auto">
          <a:xfrm>
            <a:off x="3360808" y="2754490"/>
            <a:ext cx="2249770" cy="2253720"/>
          </a:xfrm>
          <a:prstGeom prst="rect">
            <a:avLst/>
          </a:prstGeom>
          <a:ln>
            <a:noFill/>
          </a:ln>
          <a:extLst>
            <a:ext uri="{53640926-AAD7-44D8-BBD7-CCE9431645EC}">
              <a14:shadowObscured xmlns:a14="http://schemas.microsoft.com/office/drawing/2010/main"/>
            </a:ext>
          </a:extLst>
        </p:spPr>
      </p:pic>
      <p:pic>
        <p:nvPicPr>
          <p:cNvPr id="69" name="Picture 68" descr="A picture containing text&#10;&#10;Description automatically generated">
            <a:extLst>
              <a:ext uri="{FF2B5EF4-FFF2-40B4-BE49-F238E27FC236}">
                <a16:creationId xmlns:a16="http://schemas.microsoft.com/office/drawing/2014/main" id="{920BE75F-03E0-7D64-0B0A-EE98AC8ED0CF}"/>
              </a:ext>
            </a:extLst>
          </p:cNvPr>
          <p:cNvPicPr>
            <a:picLocks noChangeAspect="1"/>
          </p:cNvPicPr>
          <p:nvPr/>
        </p:nvPicPr>
        <p:blipFill rotWithShape="1">
          <a:blip r:embed="rId4">
            <a:extLst>
              <a:ext uri="{28A0092B-C50C-407E-A947-70E740481C1C}">
                <a14:useLocalDpi xmlns:a14="http://schemas.microsoft.com/office/drawing/2010/main" val="0"/>
              </a:ext>
            </a:extLst>
          </a:blip>
          <a:srcRect l="59029"/>
          <a:stretch/>
        </p:blipFill>
        <p:spPr bwMode="auto">
          <a:xfrm>
            <a:off x="5994435" y="2754491"/>
            <a:ext cx="2061210" cy="2211492"/>
          </a:xfrm>
          <a:prstGeom prst="rect">
            <a:avLst/>
          </a:prstGeom>
          <a:ln>
            <a:noFill/>
          </a:ln>
          <a:extLst>
            <a:ext uri="{53640926-AAD7-44D8-BBD7-CCE9431645EC}">
              <a14:shadowObscured xmlns:a14="http://schemas.microsoft.com/office/drawing/2010/main"/>
            </a:ext>
          </a:extLst>
        </p:spPr>
      </p:pic>
      <p:pic>
        <p:nvPicPr>
          <p:cNvPr id="70" name="Picture 69" descr="A picture containing text&#10;&#10;Description automatically generated">
            <a:extLst>
              <a:ext uri="{FF2B5EF4-FFF2-40B4-BE49-F238E27FC236}">
                <a16:creationId xmlns:a16="http://schemas.microsoft.com/office/drawing/2014/main" id="{5B58C102-23C1-8F0B-1ED1-95EE4DD02564}"/>
              </a:ext>
            </a:extLst>
          </p:cNvPr>
          <p:cNvPicPr>
            <a:picLocks noChangeAspect="1"/>
          </p:cNvPicPr>
          <p:nvPr/>
        </p:nvPicPr>
        <p:blipFill rotWithShape="1">
          <a:blip r:embed="rId5">
            <a:extLst>
              <a:ext uri="{28A0092B-C50C-407E-A947-70E740481C1C}">
                <a14:useLocalDpi xmlns:a14="http://schemas.microsoft.com/office/drawing/2010/main" val="0"/>
              </a:ext>
            </a:extLst>
          </a:blip>
          <a:srcRect l="59960" r="1883"/>
          <a:stretch/>
        </p:blipFill>
        <p:spPr bwMode="auto">
          <a:xfrm>
            <a:off x="974161" y="2754490"/>
            <a:ext cx="2002790" cy="225372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4" name="TextBox 3">
            <a:extLst>
              <a:ext uri="{FF2B5EF4-FFF2-40B4-BE49-F238E27FC236}">
                <a16:creationId xmlns:a16="http://schemas.microsoft.com/office/drawing/2014/main" id="{23EC0978-46F0-F98E-5AF2-1D564E96D690}"/>
              </a:ext>
            </a:extLst>
          </p:cNvPr>
          <p:cNvSpPr txBox="1"/>
          <p:nvPr/>
        </p:nvSpPr>
        <p:spPr>
          <a:xfrm>
            <a:off x="869244" y="230776"/>
            <a:ext cx="7123289" cy="523220"/>
          </a:xfrm>
          <a:prstGeom prst="rect">
            <a:avLst/>
          </a:prstGeom>
          <a:noFill/>
        </p:spPr>
        <p:txBody>
          <a:bodyPr wrap="square" rtlCol="0">
            <a:spAutoFit/>
          </a:bodyPr>
          <a:lstStyle/>
          <a:p>
            <a:pPr algn="ctr"/>
            <a:r>
              <a:rPr lang="en-US" sz="2800" b="1" dirty="0">
                <a:solidFill>
                  <a:srgbClr val="0070C0"/>
                </a:solidFill>
                <a:latin typeface="Fjalla One" panose="020B0604020202020204" charset="0"/>
              </a:rPr>
              <a:t>Implementation</a:t>
            </a:r>
          </a:p>
        </p:txBody>
      </p:sp>
      <p:pic>
        <p:nvPicPr>
          <p:cNvPr id="6" name="Picture 5">
            <a:extLst>
              <a:ext uri="{FF2B5EF4-FFF2-40B4-BE49-F238E27FC236}">
                <a16:creationId xmlns:a16="http://schemas.microsoft.com/office/drawing/2014/main" id="{52D31D9C-CD1D-BACB-ADDA-1188F76085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9877" y="1151467"/>
            <a:ext cx="7123289" cy="3115733"/>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9" name="TextBox 8">
            <a:extLst>
              <a:ext uri="{FF2B5EF4-FFF2-40B4-BE49-F238E27FC236}">
                <a16:creationId xmlns:a16="http://schemas.microsoft.com/office/drawing/2014/main" id="{C438FFE6-1D9B-417C-13AA-DDDDE5F1B767}"/>
              </a:ext>
            </a:extLst>
          </p:cNvPr>
          <p:cNvSpPr txBox="1"/>
          <p:nvPr/>
        </p:nvSpPr>
        <p:spPr>
          <a:xfrm>
            <a:off x="1204332" y="434898"/>
            <a:ext cx="6880302" cy="461665"/>
          </a:xfrm>
          <a:prstGeom prst="rect">
            <a:avLst/>
          </a:prstGeom>
          <a:noFill/>
        </p:spPr>
        <p:txBody>
          <a:bodyPr wrap="square" rtlCol="0">
            <a:spAutoFit/>
          </a:bodyPr>
          <a:lstStyle/>
          <a:p>
            <a:r>
              <a:rPr lang="en-US" sz="2400" b="1" dirty="0">
                <a:solidFill>
                  <a:srgbClr val="0070C0"/>
                </a:solidFill>
                <a:latin typeface="Fjalla One" panose="020B0604020202020204" charset="0"/>
              </a:rPr>
              <a:t>Convolutional Neural Network (CNN)</a:t>
            </a:r>
          </a:p>
        </p:txBody>
      </p:sp>
      <p:sp>
        <p:nvSpPr>
          <p:cNvPr id="10" name="TextBox 9">
            <a:extLst>
              <a:ext uri="{FF2B5EF4-FFF2-40B4-BE49-F238E27FC236}">
                <a16:creationId xmlns:a16="http://schemas.microsoft.com/office/drawing/2014/main" id="{5A878D68-A7DC-B92E-1F6B-1B1B031B01EE}"/>
              </a:ext>
            </a:extLst>
          </p:cNvPr>
          <p:cNvSpPr txBox="1"/>
          <p:nvPr/>
        </p:nvSpPr>
        <p:spPr>
          <a:xfrm>
            <a:off x="1003610" y="1170878"/>
            <a:ext cx="3691053" cy="2277547"/>
          </a:xfrm>
          <a:prstGeom prst="rect">
            <a:avLst/>
          </a:prstGeom>
          <a:noFill/>
        </p:spPr>
        <p:txBody>
          <a:bodyPr wrap="square" rtlCol="0">
            <a:spAutoFit/>
          </a:bodyPr>
          <a:lstStyle/>
          <a:p>
            <a:pPr marL="285750" indent="-285750">
              <a:buFont typeface="Arial" panose="020B0604020202020204" pitchFamily="34" charset="0"/>
              <a:buChar char="•"/>
            </a:pPr>
            <a:r>
              <a:rPr lang="en-US" sz="1600" dirty="0"/>
              <a:t>CNNs are regularized versions of multilayer perceptions.</a:t>
            </a:r>
          </a:p>
          <a:p>
            <a:pPr marL="285750" indent="-285750">
              <a:buFont typeface="Arial" panose="020B0604020202020204" pitchFamily="34" charset="0"/>
              <a:buChar char="•"/>
            </a:pPr>
            <a:r>
              <a:rPr lang="en-US" sz="1600" dirty="0"/>
              <a:t>Has one or more convolutional layers.</a:t>
            </a:r>
          </a:p>
          <a:p>
            <a:pPr marL="285750" indent="-285750">
              <a:buFont typeface="Arial" panose="020B0604020202020204" pitchFamily="34" charset="0"/>
              <a:buChar char="•"/>
            </a:pPr>
            <a:r>
              <a:rPr lang="en-US" sz="1600" dirty="0"/>
              <a:t>It looks at smaller portions of the image.</a:t>
            </a:r>
            <a:endParaRPr lang="ar-EG" sz="1600" dirty="0"/>
          </a:p>
          <a:p>
            <a:r>
              <a:rPr lang="en-US" b="1" dirty="0"/>
              <a:t>CNNs have two main parts:</a:t>
            </a:r>
            <a:endParaRPr lang="ar-EG" b="1" dirty="0"/>
          </a:p>
          <a:p>
            <a:pPr marL="285750" indent="-285750">
              <a:buFont typeface="Arial" panose="020B0604020202020204" pitchFamily="34" charset="0"/>
              <a:buChar char="•"/>
            </a:pPr>
            <a:r>
              <a:rPr lang="en-US" sz="1600" dirty="0"/>
              <a:t>A convolution/pooling mechanism</a:t>
            </a:r>
            <a:endParaRPr lang="ar-EG" sz="1600" dirty="0"/>
          </a:p>
          <a:p>
            <a:pPr marL="285750" indent="-285750">
              <a:buFont typeface="Arial" panose="020B0604020202020204" pitchFamily="34" charset="0"/>
              <a:buChar char="•"/>
            </a:pPr>
            <a:r>
              <a:rPr lang="en-US" sz="1600" dirty="0"/>
              <a:t>A fully connected layers</a:t>
            </a:r>
          </a:p>
        </p:txBody>
      </p:sp>
      <p:pic>
        <p:nvPicPr>
          <p:cNvPr id="12" name="Picture 11">
            <a:extLst>
              <a:ext uri="{FF2B5EF4-FFF2-40B4-BE49-F238E27FC236}">
                <a16:creationId xmlns:a16="http://schemas.microsoft.com/office/drawing/2014/main" id="{4C656721-D1E2-32D9-81A1-3C5B250A27BD}"/>
              </a:ext>
            </a:extLst>
          </p:cNvPr>
          <p:cNvPicPr>
            <a:picLocks noChangeAspect="1"/>
          </p:cNvPicPr>
          <p:nvPr/>
        </p:nvPicPr>
        <p:blipFill rotWithShape="1">
          <a:blip r:embed="rId3"/>
          <a:srcRect t="17853"/>
          <a:stretch/>
        </p:blipFill>
        <p:spPr>
          <a:xfrm>
            <a:off x="4572000" y="1141367"/>
            <a:ext cx="3769113" cy="24311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00401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6" name="TextBox 5">
            <a:extLst>
              <a:ext uri="{FF2B5EF4-FFF2-40B4-BE49-F238E27FC236}">
                <a16:creationId xmlns:a16="http://schemas.microsoft.com/office/drawing/2014/main" id="{49C9E7A5-A714-A0E2-9307-065E2AB0F212}"/>
              </a:ext>
            </a:extLst>
          </p:cNvPr>
          <p:cNvSpPr txBox="1"/>
          <p:nvPr/>
        </p:nvSpPr>
        <p:spPr>
          <a:xfrm>
            <a:off x="1952978" y="302726"/>
            <a:ext cx="5238044" cy="461665"/>
          </a:xfrm>
          <a:prstGeom prst="rect">
            <a:avLst/>
          </a:prstGeom>
          <a:noFill/>
        </p:spPr>
        <p:txBody>
          <a:bodyPr wrap="square" rtlCol="0">
            <a:spAutoFit/>
          </a:bodyPr>
          <a:lstStyle/>
          <a:p>
            <a:pPr algn="ctr"/>
            <a:r>
              <a:rPr lang="en-US" sz="2400" b="1" dirty="0">
                <a:solidFill>
                  <a:srgbClr val="0070C0"/>
                </a:solidFill>
                <a:latin typeface="Fjalla One" panose="020B0604020202020204" charset="0"/>
              </a:rPr>
              <a:t>Architecture layers</a:t>
            </a:r>
          </a:p>
        </p:txBody>
      </p:sp>
      <p:sp>
        <p:nvSpPr>
          <p:cNvPr id="8" name="TextBox 7">
            <a:extLst>
              <a:ext uri="{FF2B5EF4-FFF2-40B4-BE49-F238E27FC236}">
                <a16:creationId xmlns:a16="http://schemas.microsoft.com/office/drawing/2014/main" id="{0B743777-A5D3-682B-89FE-DEA2A34F7763}"/>
              </a:ext>
            </a:extLst>
          </p:cNvPr>
          <p:cNvSpPr txBox="1"/>
          <p:nvPr/>
        </p:nvSpPr>
        <p:spPr>
          <a:xfrm>
            <a:off x="1182029" y="1282390"/>
            <a:ext cx="5921297" cy="2954655"/>
          </a:xfrm>
          <a:prstGeom prst="rect">
            <a:avLst/>
          </a:prstGeom>
          <a:noFill/>
        </p:spPr>
        <p:txBody>
          <a:bodyPr wrap="square" rtlCol="0">
            <a:spAutoFit/>
          </a:bodyPr>
          <a:lstStyle/>
          <a:p>
            <a:r>
              <a:rPr lang="en-US" sz="1600" b="1" dirty="0"/>
              <a:t>Conv2D layer</a:t>
            </a:r>
          </a:p>
          <a:p>
            <a:pPr marL="285750" indent="-285750">
              <a:buFont typeface="Arial" panose="020B0604020202020204" pitchFamily="34" charset="0"/>
              <a:buChar char="•"/>
            </a:pPr>
            <a:r>
              <a:rPr lang="en-US" dirty="0"/>
              <a:t>What is Conv2D layer?</a:t>
            </a:r>
          </a:p>
          <a:p>
            <a:pPr marL="285750" indent="-285750">
              <a:buFont typeface="Arial" panose="020B0604020202020204" pitchFamily="34" charset="0"/>
              <a:buChar char="•"/>
            </a:pPr>
            <a:r>
              <a:rPr lang="en-US" dirty="0"/>
              <a:t>Why Conv2D layer?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sz="1600" b="1" dirty="0"/>
              <a:t>MaxPooling2D layer</a:t>
            </a:r>
          </a:p>
          <a:p>
            <a:pPr marL="285750" indent="-285750">
              <a:buFont typeface="Arial" panose="020B0604020202020204" pitchFamily="34" charset="0"/>
              <a:buChar char="•"/>
            </a:pPr>
            <a:r>
              <a:rPr lang="en-US" dirty="0"/>
              <a:t>What is MaxPooling2D?</a:t>
            </a:r>
          </a:p>
          <a:p>
            <a:pPr marL="285750" indent="-285750">
              <a:buFont typeface="Arial" panose="020B0604020202020204" pitchFamily="34" charset="0"/>
              <a:buChar char="•"/>
            </a:pPr>
            <a:r>
              <a:rPr lang="en-US" dirty="0"/>
              <a:t>Why MaxPooling2D?</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C975CB94-544F-40C0-897F-40226BE6DC4B}"/>
              </a:ext>
            </a:extLst>
          </p:cNvPr>
          <p:cNvPicPr>
            <a:picLocks noChangeAspect="1"/>
          </p:cNvPicPr>
          <p:nvPr/>
        </p:nvPicPr>
        <p:blipFill>
          <a:blip r:embed="rId3"/>
          <a:stretch>
            <a:fillRect/>
          </a:stretch>
        </p:blipFill>
        <p:spPr>
          <a:xfrm>
            <a:off x="4072270" y="1252860"/>
            <a:ext cx="3871158" cy="1487171"/>
          </a:xfrm>
          <a:prstGeom prst="rect">
            <a:avLst/>
          </a:prstGeom>
        </p:spPr>
      </p:pic>
      <p:pic>
        <p:nvPicPr>
          <p:cNvPr id="5" name="Picture 4">
            <a:extLst>
              <a:ext uri="{FF2B5EF4-FFF2-40B4-BE49-F238E27FC236}">
                <a16:creationId xmlns:a16="http://schemas.microsoft.com/office/drawing/2014/main" id="{48C62E0A-C76E-4A81-83D0-C09618DC0F01}"/>
              </a:ext>
            </a:extLst>
          </p:cNvPr>
          <p:cNvPicPr>
            <a:picLocks noChangeAspect="1"/>
          </p:cNvPicPr>
          <p:nvPr/>
        </p:nvPicPr>
        <p:blipFill>
          <a:blip r:embed="rId4"/>
          <a:stretch>
            <a:fillRect/>
          </a:stretch>
        </p:blipFill>
        <p:spPr>
          <a:xfrm>
            <a:off x="4072270" y="3029808"/>
            <a:ext cx="3668232" cy="1381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15BA-DA20-445C-AE27-6FD0660E17E6}"/>
              </a:ext>
            </a:extLst>
          </p:cNvPr>
          <p:cNvSpPr>
            <a:spLocks noGrp="1"/>
          </p:cNvSpPr>
          <p:nvPr>
            <p:ph type="title"/>
          </p:nvPr>
        </p:nvSpPr>
        <p:spPr/>
        <p:txBody>
          <a:bodyPr/>
          <a:lstStyle/>
          <a:p>
            <a:r>
              <a:rPr lang="en-US" sz="2400" b="1" dirty="0">
                <a:solidFill>
                  <a:srgbClr val="0070C0"/>
                </a:solidFill>
                <a:latin typeface="Fjalla One" panose="020B0604020202020204" charset="0"/>
              </a:rPr>
              <a:t>Architecture layers</a:t>
            </a:r>
            <a:r>
              <a:rPr lang="en-US" sz="2400" b="1" i="1" dirty="0">
                <a:solidFill>
                  <a:srgbClr val="0070C0"/>
                </a:solidFill>
                <a:latin typeface="Fjalla One" panose="020B0604020202020204" charset="0"/>
              </a:rPr>
              <a:t>(cont.)</a:t>
            </a:r>
            <a:br>
              <a:rPr lang="en-US" sz="2400" b="1" dirty="0">
                <a:solidFill>
                  <a:srgbClr val="0070C0"/>
                </a:solidFill>
                <a:latin typeface="Fjalla One" panose="020B0604020202020204" charset="0"/>
              </a:rPr>
            </a:br>
            <a:endParaRPr lang="ar-EG" sz="2400" dirty="0">
              <a:latin typeface="Fjalla One" panose="020B0604020202020204" charset="0"/>
            </a:endParaRPr>
          </a:p>
        </p:txBody>
      </p:sp>
      <p:sp>
        <p:nvSpPr>
          <p:cNvPr id="3" name="Rectangle 2">
            <a:extLst>
              <a:ext uri="{FF2B5EF4-FFF2-40B4-BE49-F238E27FC236}">
                <a16:creationId xmlns:a16="http://schemas.microsoft.com/office/drawing/2014/main" id="{CD4675B9-C65C-4041-96F6-23B088BDBD3E}"/>
              </a:ext>
            </a:extLst>
          </p:cNvPr>
          <p:cNvSpPr/>
          <p:nvPr/>
        </p:nvSpPr>
        <p:spPr>
          <a:xfrm>
            <a:off x="1514999" y="1141671"/>
            <a:ext cx="5677786" cy="265415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r>
              <a:rPr lang="en-US" sz="1600" b="1" dirty="0"/>
              <a:t>BATCHNORM2D layer</a:t>
            </a:r>
          </a:p>
          <a:p>
            <a:pPr marL="285750" indent="-285750">
              <a:buFont typeface="Arial" panose="020B0604020202020204" pitchFamily="34" charset="0"/>
              <a:buChar char="•"/>
            </a:pPr>
            <a:r>
              <a:rPr lang="en-US" dirty="0"/>
              <a:t>What is BATCHNORM2D layer?</a:t>
            </a:r>
          </a:p>
          <a:p>
            <a:pPr marL="285750" indent="-285750">
              <a:buFont typeface="Arial" panose="020B0604020202020204" pitchFamily="34" charset="0"/>
              <a:buChar char="•"/>
            </a:pPr>
            <a:r>
              <a:rPr lang="en-US" dirty="0"/>
              <a:t>Why BATCHNORM2D layer?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r>
              <a:rPr lang="en-US" sz="1600" b="1" dirty="0"/>
              <a:t>Fully Connected layers</a:t>
            </a:r>
          </a:p>
          <a:p>
            <a:endParaRPr lang="en-US" sz="1600" b="1" dirty="0"/>
          </a:p>
          <a:p>
            <a:endParaRPr lang="en-US" sz="1600" b="1" dirty="0"/>
          </a:p>
        </p:txBody>
      </p:sp>
      <p:pic>
        <p:nvPicPr>
          <p:cNvPr id="7" name="Picture 6">
            <a:extLst>
              <a:ext uri="{FF2B5EF4-FFF2-40B4-BE49-F238E27FC236}">
                <a16:creationId xmlns:a16="http://schemas.microsoft.com/office/drawing/2014/main" id="{80A955B7-BEB5-4567-A66C-A7A980CDE957}"/>
              </a:ext>
            </a:extLst>
          </p:cNvPr>
          <p:cNvPicPr>
            <a:picLocks noChangeAspect="1"/>
          </p:cNvPicPr>
          <p:nvPr/>
        </p:nvPicPr>
        <p:blipFill>
          <a:blip r:embed="rId2"/>
          <a:stretch>
            <a:fillRect/>
          </a:stretch>
        </p:blipFill>
        <p:spPr>
          <a:xfrm>
            <a:off x="4760050" y="1467294"/>
            <a:ext cx="2560325" cy="2202398"/>
          </a:xfrm>
          <a:prstGeom prst="rect">
            <a:avLst/>
          </a:prstGeom>
        </p:spPr>
      </p:pic>
    </p:spTree>
    <p:extLst>
      <p:ext uri="{BB962C8B-B14F-4D97-AF65-F5344CB8AC3E}">
        <p14:creationId xmlns:p14="http://schemas.microsoft.com/office/powerpoint/2010/main" val="3288336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4D3F-9C8D-4BBC-B26F-17777F280DE0}"/>
              </a:ext>
            </a:extLst>
          </p:cNvPr>
          <p:cNvSpPr>
            <a:spLocks noGrp="1"/>
          </p:cNvSpPr>
          <p:nvPr>
            <p:ph type="title"/>
          </p:nvPr>
        </p:nvSpPr>
        <p:spPr/>
        <p:txBody>
          <a:bodyPr/>
          <a:lstStyle/>
          <a:p>
            <a:r>
              <a:rPr lang="en-US" sz="2400" b="1" dirty="0">
                <a:solidFill>
                  <a:srgbClr val="0070C0"/>
                </a:solidFill>
                <a:latin typeface="Fjalla One" panose="020B0604020202020204" charset="0"/>
              </a:rPr>
              <a:t>Architecture layers</a:t>
            </a:r>
            <a:r>
              <a:rPr lang="en-US" sz="2400" b="1" i="1" dirty="0">
                <a:solidFill>
                  <a:srgbClr val="0070C0"/>
                </a:solidFill>
                <a:latin typeface="Fjalla One" panose="020B0604020202020204" charset="0"/>
              </a:rPr>
              <a:t>(cont.)</a:t>
            </a:r>
            <a:br>
              <a:rPr lang="en-US" sz="2400" b="1" dirty="0">
                <a:solidFill>
                  <a:srgbClr val="0070C0"/>
                </a:solidFill>
                <a:latin typeface="Fjalla One" panose="020B0604020202020204" charset="0"/>
              </a:rPr>
            </a:br>
            <a:endParaRPr lang="ar-EG" sz="2400" dirty="0">
              <a:latin typeface="Fjalla One" panose="020B0604020202020204" charset="0"/>
            </a:endParaRPr>
          </a:p>
        </p:txBody>
      </p:sp>
      <p:sp>
        <p:nvSpPr>
          <p:cNvPr id="3" name="Rectangle 2">
            <a:extLst>
              <a:ext uri="{FF2B5EF4-FFF2-40B4-BE49-F238E27FC236}">
                <a16:creationId xmlns:a16="http://schemas.microsoft.com/office/drawing/2014/main" id="{0A7C82A6-7FEC-4F8B-AA41-D4895257164F}"/>
              </a:ext>
            </a:extLst>
          </p:cNvPr>
          <p:cNvSpPr/>
          <p:nvPr/>
        </p:nvSpPr>
        <p:spPr>
          <a:xfrm>
            <a:off x="1823474" y="1297172"/>
            <a:ext cx="5496901" cy="3327991"/>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1" anchor="ctr"/>
          <a:lstStyle/>
          <a:p>
            <a:endParaRPr lang="en-US" sz="1600" b="1" dirty="0"/>
          </a:p>
          <a:p>
            <a:endParaRPr lang="en-US" sz="1600" b="1" dirty="0"/>
          </a:p>
          <a:p>
            <a:endParaRPr lang="en-US" sz="1600" b="1" dirty="0"/>
          </a:p>
          <a:p>
            <a:r>
              <a:rPr lang="en-US" sz="1600" b="1" dirty="0"/>
              <a:t>Activation layer(RELU)</a:t>
            </a:r>
          </a:p>
          <a:p>
            <a:pPr marL="285750" indent="-285750">
              <a:buFont typeface="Arial" panose="020B0604020202020204" pitchFamily="34" charset="0"/>
              <a:buChar char="•"/>
            </a:pPr>
            <a:r>
              <a:rPr lang="en-US" dirty="0"/>
              <a:t>What is Activation layer?</a:t>
            </a:r>
          </a:p>
          <a:p>
            <a:pPr marL="285750" indent="-285750">
              <a:buFont typeface="Arial" panose="020B0604020202020204" pitchFamily="34" charset="0"/>
              <a:buChar char="•"/>
            </a:pPr>
            <a:r>
              <a:rPr lang="en-US" dirty="0"/>
              <a:t>Why Activation layer?</a:t>
            </a:r>
          </a:p>
          <a:p>
            <a:endParaRPr lang="en-US" dirty="0"/>
          </a:p>
          <a:p>
            <a:endParaRPr lang="en-US" dirty="0"/>
          </a:p>
          <a:p>
            <a:endParaRPr lang="en-US" dirty="0"/>
          </a:p>
          <a:p>
            <a:endParaRPr lang="en-US" dirty="0"/>
          </a:p>
          <a:p>
            <a:endParaRPr lang="en-US" sz="1600" b="1" dirty="0"/>
          </a:p>
          <a:p>
            <a:r>
              <a:rPr lang="en-US" sz="1600" b="1" dirty="0"/>
              <a:t>Drop Out layer	</a:t>
            </a:r>
          </a:p>
          <a:p>
            <a:pPr marL="285750" indent="-285750">
              <a:buFont typeface="Arial" panose="020B0604020202020204" pitchFamily="34" charset="0"/>
              <a:buChar char="•"/>
            </a:pPr>
            <a:r>
              <a:rPr lang="en-US" dirty="0"/>
              <a:t>What is Drop Out layer?</a:t>
            </a:r>
          </a:p>
          <a:p>
            <a:pPr marL="285750" indent="-285750">
              <a:buFont typeface="Arial" panose="020B0604020202020204" pitchFamily="34" charset="0"/>
              <a:buChar char="•"/>
            </a:pPr>
            <a:r>
              <a:rPr lang="en-US" dirty="0"/>
              <a:t>Why Drop Out layer?</a:t>
            </a:r>
          </a:p>
          <a:p>
            <a:pPr marL="285750" indent="-285750">
              <a:buFont typeface="Arial" panose="020B0604020202020204" pitchFamily="34" charset="0"/>
              <a:buChar char="•"/>
            </a:pPr>
            <a:endParaRPr lang="en-US" sz="1600" dirty="0"/>
          </a:p>
          <a:p>
            <a:endParaRPr lang="en-US" sz="1600" b="1" dirty="0"/>
          </a:p>
          <a:p>
            <a:endParaRPr lang="en-US" sz="1600" b="1" dirty="0"/>
          </a:p>
          <a:p>
            <a:endParaRPr lang="en-US" sz="1600" b="1" dirty="0"/>
          </a:p>
          <a:p>
            <a:endParaRPr lang="en-US" sz="1600" b="1" dirty="0"/>
          </a:p>
          <a:p>
            <a:endParaRPr lang="en-US" sz="1600" b="1" dirty="0"/>
          </a:p>
        </p:txBody>
      </p:sp>
      <p:pic>
        <p:nvPicPr>
          <p:cNvPr id="5" name="Picture 4">
            <a:extLst>
              <a:ext uri="{FF2B5EF4-FFF2-40B4-BE49-F238E27FC236}">
                <a16:creationId xmlns:a16="http://schemas.microsoft.com/office/drawing/2014/main" id="{AD46A594-940F-4E8C-BB6C-B0D6A7B1310A}"/>
              </a:ext>
            </a:extLst>
          </p:cNvPr>
          <p:cNvPicPr>
            <a:picLocks noChangeAspect="1"/>
          </p:cNvPicPr>
          <p:nvPr/>
        </p:nvPicPr>
        <p:blipFill>
          <a:blip r:embed="rId2"/>
          <a:stretch>
            <a:fillRect/>
          </a:stretch>
        </p:blipFill>
        <p:spPr>
          <a:xfrm>
            <a:off x="4571924" y="1297173"/>
            <a:ext cx="2552700" cy="1541720"/>
          </a:xfrm>
          <a:prstGeom prst="rect">
            <a:avLst/>
          </a:prstGeom>
        </p:spPr>
      </p:pic>
      <p:pic>
        <p:nvPicPr>
          <p:cNvPr id="7" name="Picture 6">
            <a:extLst>
              <a:ext uri="{FF2B5EF4-FFF2-40B4-BE49-F238E27FC236}">
                <a16:creationId xmlns:a16="http://schemas.microsoft.com/office/drawing/2014/main" id="{BDDB1FC6-7AF8-4B72-A6EC-7DECD926C688}"/>
              </a:ext>
            </a:extLst>
          </p:cNvPr>
          <p:cNvPicPr>
            <a:picLocks noChangeAspect="1"/>
          </p:cNvPicPr>
          <p:nvPr/>
        </p:nvPicPr>
        <p:blipFill>
          <a:blip r:embed="rId3"/>
          <a:stretch>
            <a:fillRect/>
          </a:stretch>
        </p:blipFill>
        <p:spPr>
          <a:xfrm>
            <a:off x="4210493" y="2901400"/>
            <a:ext cx="3487479" cy="1818826"/>
          </a:xfrm>
          <a:prstGeom prst="rect">
            <a:avLst/>
          </a:prstGeom>
        </p:spPr>
      </p:pic>
    </p:spTree>
    <p:extLst>
      <p:ext uri="{BB962C8B-B14F-4D97-AF65-F5344CB8AC3E}">
        <p14:creationId xmlns:p14="http://schemas.microsoft.com/office/powerpoint/2010/main" val="1795465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698851" y="631955"/>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0" name="Google Shape;2330;p44"/>
          <p:cNvSpPr txBox="1">
            <a:spLocks noGrp="1"/>
          </p:cNvSpPr>
          <p:nvPr>
            <p:ph type="subTitle" idx="1"/>
          </p:nvPr>
        </p:nvSpPr>
        <p:spPr>
          <a:xfrm>
            <a:off x="904362" y="1730315"/>
            <a:ext cx="3540787" cy="1949587"/>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
            </a:pPr>
            <a:r>
              <a:rPr lang="en-US" dirty="0">
                <a:latin typeface="Barlow Semi Condensed"/>
                <a:ea typeface="Barlow Semi Condensed"/>
                <a:cs typeface="Barlow Semi Condensed"/>
                <a:sym typeface="Barlow Semi Condensed"/>
              </a:rPr>
              <a:t>Forward </a:t>
            </a:r>
            <a:r>
              <a:rPr lang="en-US" dirty="0"/>
              <a:t>pass.</a:t>
            </a:r>
            <a:endParaRPr lang="en-US" dirty="0">
              <a:latin typeface="Barlow Semi Condensed"/>
              <a:ea typeface="Barlow Semi Condensed"/>
              <a:cs typeface="Barlow Semi Condensed"/>
              <a:sym typeface="Barlow Semi Condensed"/>
            </a:endParaRPr>
          </a:p>
          <a:p>
            <a:pPr marL="342900" lvl="0" indent="-342900" algn="l" rtl="0">
              <a:spcBef>
                <a:spcPts val="0"/>
              </a:spcBef>
              <a:spcAft>
                <a:spcPts val="0"/>
              </a:spcAft>
              <a:buFont typeface="Wingdings" panose="05000000000000000000" pitchFamily="2" charset="2"/>
              <a:buChar char="§"/>
            </a:pPr>
            <a:r>
              <a:rPr lang="en-US" dirty="0"/>
              <a:t>Calculate the loss.</a:t>
            </a:r>
            <a:endParaRPr lang="en-US" dirty="0">
              <a:latin typeface="Barlow Semi Condensed"/>
              <a:ea typeface="Barlow Semi Condensed"/>
              <a:cs typeface="Barlow Semi Condensed"/>
              <a:sym typeface="Barlow Semi Condensed"/>
            </a:endParaRPr>
          </a:p>
          <a:p>
            <a:pPr marL="342900" lvl="0" indent="-342900" algn="l" rtl="0">
              <a:spcBef>
                <a:spcPts val="0"/>
              </a:spcBef>
              <a:spcAft>
                <a:spcPts val="0"/>
              </a:spcAft>
              <a:buFont typeface="Wingdings" panose="05000000000000000000" pitchFamily="2" charset="2"/>
              <a:buChar char="§"/>
            </a:pPr>
            <a:r>
              <a:rPr lang="en-US" dirty="0"/>
              <a:t>Backward pass.</a:t>
            </a:r>
          </a:p>
          <a:p>
            <a:pPr marL="342900" lvl="0" indent="-342900" algn="l" rtl="0">
              <a:spcBef>
                <a:spcPts val="0"/>
              </a:spcBef>
              <a:spcAft>
                <a:spcPts val="0"/>
              </a:spcAft>
              <a:buFont typeface="Wingdings" panose="05000000000000000000" pitchFamily="2" charset="2"/>
              <a:buChar char="§"/>
            </a:pPr>
            <a:r>
              <a:rPr lang="en-US" dirty="0"/>
              <a:t>repeat the steps until the end of epochs.</a:t>
            </a:r>
          </a:p>
          <a:p>
            <a:pPr lvl="0" algn="l" rtl="0">
              <a:spcBef>
                <a:spcPts val="0"/>
              </a:spcBef>
              <a:spcAft>
                <a:spcPts val="0"/>
              </a:spcAft>
            </a:pPr>
            <a:endParaRPr lang="en-US" dirty="0"/>
          </a:p>
          <a:p>
            <a:pPr marL="342900" lvl="0" indent="-342900" algn="l" rtl="0">
              <a:spcBef>
                <a:spcPts val="0"/>
              </a:spcBef>
              <a:spcAft>
                <a:spcPts val="0"/>
              </a:spcAft>
              <a:buFont typeface="Wingdings" panose="05000000000000000000" pitchFamily="2" charset="2"/>
              <a:buChar char="§"/>
            </a:pPr>
            <a:endParaRPr lang="en-US" dirty="0"/>
          </a:p>
          <a:p>
            <a:pPr marL="342900" lvl="0" indent="-342900" algn="l" rtl="0">
              <a:spcBef>
                <a:spcPts val="0"/>
              </a:spcBef>
              <a:spcAft>
                <a:spcPts val="0"/>
              </a:spcAft>
              <a:buFont typeface="Wingdings" panose="05000000000000000000" pitchFamily="2" charset="2"/>
              <a:buChar char="§"/>
            </a:pPr>
            <a:endParaRPr dirty="0">
              <a:latin typeface="Barlow Semi Condensed"/>
              <a:ea typeface="Barlow Semi Condensed"/>
              <a:cs typeface="Barlow Semi Condensed"/>
              <a:sym typeface="Barlow Semi Condensed"/>
            </a:endParaRPr>
          </a:p>
        </p:txBody>
      </p:sp>
      <p:pic>
        <p:nvPicPr>
          <p:cNvPr id="2331" name="Google Shape;2331;p44"/>
          <p:cNvPicPr preferRelativeResize="0"/>
          <p:nvPr/>
        </p:nvPicPr>
        <p:blipFill>
          <a:blip r:embed="rId3"/>
          <a:srcRect l="16816" r="16816"/>
          <a:stretch/>
        </p:blipFill>
        <p:spPr>
          <a:xfrm>
            <a:off x="5066295" y="995200"/>
            <a:ext cx="3144600" cy="3153000"/>
          </a:xfrm>
          <a:prstGeom prst="ellipse">
            <a:avLst/>
          </a:prstGeom>
          <a:ln>
            <a:noFill/>
          </a:ln>
          <a:effectLst>
            <a:softEdge rad="112500"/>
          </a:effectLst>
        </p:spPr>
      </p:pic>
      <p:sp>
        <p:nvSpPr>
          <p:cNvPr id="2" name="TextBox 1">
            <a:extLst>
              <a:ext uri="{FF2B5EF4-FFF2-40B4-BE49-F238E27FC236}">
                <a16:creationId xmlns:a16="http://schemas.microsoft.com/office/drawing/2014/main" id="{921D03BF-CF84-2610-C84E-8236B455B9E5}"/>
              </a:ext>
            </a:extLst>
          </p:cNvPr>
          <p:cNvSpPr txBox="1"/>
          <p:nvPr/>
        </p:nvSpPr>
        <p:spPr>
          <a:xfrm>
            <a:off x="1300549" y="995200"/>
            <a:ext cx="3144600" cy="461665"/>
          </a:xfrm>
          <a:prstGeom prst="rect">
            <a:avLst/>
          </a:prstGeom>
          <a:noFill/>
        </p:spPr>
        <p:txBody>
          <a:bodyPr wrap="square" rtlCol="0">
            <a:spAutoFit/>
          </a:bodyPr>
          <a:lstStyle/>
          <a:p>
            <a:r>
              <a:rPr lang="en-US" sz="2400" b="1" dirty="0">
                <a:solidFill>
                  <a:schemeClr val="accent1">
                    <a:lumMod val="50000"/>
                  </a:schemeClr>
                </a:solidFill>
                <a:latin typeface="Fjalla One" panose="020B0604020202020204" charset="0"/>
              </a:rPr>
              <a:t>How the model work?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8"/>
        <p:cNvGrpSpPr/>
        <p:nvPr/>
      </p:nvGrpSpPr>
      <p:grpSpPr>
        <a:xfrm>
          <a:off x="0" y="0"/>
          <a:ext cx="0" cy="0"/>
          <a:chOff x="0" y="0"/>
          <a:chExt cx="0" cy="0"/>
        </a:xfrm>
      </p:grpSpPr>
      <p:sp>
        <p:nvSpPr>
          <p:cNvPr id="2640" name="Google Shape;2640;p48"/>
          <p:cNvSpPr txBox="1">
            <a:spLocks noGrp="1"/>
          </p:cNvSpPr>
          <p:nvPr>
            <p:ph type="title"/>
          </p:nvPr>
        </p:nvSpPr>
        <p:spPr>
          <a:xfrm>
            <a:off x="721578" y="261123"/>
            <a:ext cx="7696500" cy="8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0070C0"/>
                </a:solidFill>
                <a:latin typeface="Fjalla One" panose="020B0604020202020204" charset="0"/>
              </a:rPr>
              <a:t>RESULTS(CNN-</a:t>
            </a:r>
            <a:r>
              <a:rPr lang="en-US" b="1" dirty="0" err="1">
                <a:solidFill>
                  <a:srgbClr val="0070C0"/>
                </a:solidFill>
                <a:latin typeface="Fjalla One" panose="020B0604020202020204" charset="0"/>
              </a:rPr>
              <a:t>Pytorch</a:t>
            </a:r>
            <a:r>
              <a:rPr lang="en-US" b="1" dirty="0">
                <a:solidFill>
                  <a:srgbClr val="0070C0"/>
                </a:solidFill>
                <a:latin typeface="Fjalla One" panose="020B0604020202020204" charset="0"/>
              </a:rPr>
              <a:t>)</a:t>
            </a:r>
            <a:endParaRPr dirty="0">
              <a:latin typeface="Fjalla One" panose="020B0604020202020204" charset="0"/>
            </a:endParaRPr>
          </a:p>
        </p:txBody>
      </p:sp>
      <p:sp>
        <p:nvSpPr>
          <p:cNvPr id="2642" name="Google Shape;2642;p48"/>
          <p:cNvSpPr txBox="1"/>
          <p:nvPr/>
        </p:nvSpPr>
        <p:spPr>
          <a:xfrm>
            <a:off x="1124712" y="1078992"/>
            <a:ext cx="32187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643" name="Google Shape;2643;p48"/>
          <p:cNvSpPr txBox="1"/>
          <p:nvPr/>
        </p:nvSpPr>
        <p:spPr>
          <a:xfrm>
            <a:off x="5184648" y="1078992"/>
            <a:ext cx="27522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645" name="Google Shape;2645;p48"/>
          <p:cNvSpPr txBox="1"/>
          <p:nvPr/>
        </p:nvSpPr>
        <p:spPr>
          <a:xfrm>
            <a:off x="7426417" y="2139696"/>
            <a:ext cx="622200" cy="37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1600" dirty="0">
              <a:solidFill>
                <a:schemeClr val="dk2"/>
              </a:solidFill>
              <a:latin typeface="Fjalla One"/>
              <a:ea typeface="Fjalla One"/>
              <a:cs typeface="Fjalla One"/>
              <a:sym typeface="Fjalla One"/>
            </a:endParaRPr>
          </a:p>
        </p:txBody>
      </p:sp>
      <p:sp>
        <p:nvSpPr>
          <p:cNvPr id="2648" name="Google Shape;2648;p48"/>
          <p:cNvSpPr txBox="1"/>
          <p:nvPr/>
        </p:nvSpPr>
        <p:spPr>
          <a:xfrm>
            <a:off x="1355100" y="3792408"/>
            <a:ext cx="3216900" cy="54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dk2"/>
              </a:solidFill>
              <a:latin typeface="Barlow Semi Condensed"/>
              <a:ea typeface="Barlow Semi Condensed"/>
              <a:cs typeface="Barlow Semi Condensed"/>
              <a:sym typeface="Barlow Semi Condensed"/>
            </a:endParaRPr>
          </a:p>
        </p:txBody>
      </p:sp>
      <p:pic>
        <p:nvPicPr>
          <p:cNvPr id="3" name="Picture 2">
            <a:extLst>
              <a:ext uri="{FF2B5EF4-FFF2-40B4-BE49-F238E27FC236}">
                <a16:creationId xmlns:a16="http://schemas.microsoft.com/office/drawing/2014/main" id="{444B42B3-66EC-46EB-A7BF-E3AE9D77DA30}"/>
              </a:ext>
            </a:extLst>
          </p:cNvPr>
          <p:cNvPicPr>
            <a:picLocks noChangeAspect="1"/>
          </p:cNvPicPr>
          <p:nvPr/>
        </p:nvPicPr>
        <p:blipFill>
          <a:blip r:embed="rId3"/>
          <a:stretch>
            <a:fillRect/>
          </a:stretch>
        </p:blipFill>
        <p:spPr>
          <a:xfrm>
            <a:off x="1557337" y="1022929"/>
            <a:ext cx="6029325" cy="195161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59CFE55C-AFBC-4197-9F80-7D36E77800C4}"/>
              </a:ext>
            </a:extLst>
          </p:cNvPr>
          <p:cNvPicPr>
            <a:picLocks noChangeAspect="1"/>
          </p:cNvPicPr>
          <p:nvPr/>
        </p:nvPicPr>
        <p:blipFill>
          <a:blip r:embed="rId4"/>
          <a:stretch>
            <a:fillRect/>
          </a:stretch>
        </p:blipFill>
        <p:spPr>
          <a:xfrm>
            <a:off x="1557337" y="2974539"/>
            <a:ext cx="6024983" cy="2020956"/>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pic>
        <p:nvPicPr>
          <p:cNvPr id="11" name="Picture 10">
            <a:extLst>
              <a:ext uri="{FF2B5EF4-FFF2-40B4-BE49-F238E27FC236}">
                <a16:creationId xmlns:a16="http://schemas.microsoft.com/office/drawing/2014/main" id="{0E7034DB-4DB5-0356-4364-C6D7842AE6A7}"/>
              </a:ext>
            </a:extLst>
          </p:cNvPr>
          <p:cNvPicPr>
            <a:picLocks noChangeAspect="1"/>
          </p:cNvPicPr>
          <p:nvPr/>
        </p:nvPicPr>
        <p:blipFill rotWithShape="1">
          <a:blip r:embed="rId3"/>
          <a:srcRect/>
          <a:stretch/>
        </p:blipFill>
        <p:spPr>
          <a:xfrm>
            <a:off x="1043354" y="641887"/>
            <a:ext cx="1452331" cy="1415345"/>
          </a:xfrm>
          <a:prstGeom prst="flowChartConnector">
            <a:avLst/>
          </a:prstGeom>
        </p:spPr>
      </p:pic>
      <p:sp>
        <p:nvSpPr>
          <p:cNvPr id="12" name="Google Shape;1609;p42">
            <a:extLst>
              <a:ext uri="{FF2B5EF4-FFF2-40B4-BE49-F238E27FC236}">
                <a16:creationId xmlns:a16="http://schemas.microsoft.com/office/drawing/2014/main" id="{C7887340-A2AD-0B45-B715-2F7C9B7D0305}"/>
              </a:ext>
            </a:extLst>
          </p:cNvPr>
          <p:cNvSpPr txBox="1">
            <a:spLocks/>
          </p:cNvSpPr>
          <p:nvPr/>
        </p:nvSpPr>
        <p:spPr>
          <a:xfrm>
            <a:off x="863091" y="1958632"/>
            <a:ext cx="1812855" cy="5508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r>
              <a:rPr lang="en-US" sz="2800" i="1" dirty="0">
                <a:solidFill>
                  <a:schemeClr val="dk2"/>
                </a:solidFill>
                <a:latin typeface="Arial Narrow" panose="020B0606020202030204" pitchFamily="34" charset="0"/>
                <a:cs typeface="Aparajita" panose="020B0502040204020203" pitchFamily="18" charset="0"/>
              </a:rPr>
              <a:t>Emam</a:t>
            </a:r>
            <a:endParaRPr lang="en-US" sz="2800" i="1" dirty="0">
              <a:latin typeface="Arial Narrow" panose="020B0606020202030204" pitchFamily="34" charset="0"/>
              <a:cs typeface="Aparajita" panose="020B0502040204020203" pitchFamily="18" charset="0"/>
            </a:endParaRPr>
          </a:p>
        </p:txBody>
      </p:sp>
      <p:pic>
        <p:nvPicPr>
          <p:cNvPr id="13" name="Picture 12">
            <a:extLst>
              <a:ext uri="{FF2B5EF4-FFF2-40B4-BE49-F238E27FC236}">
                <a16:creationId xmlns:a16="http://schemas.microsoft.com/office/drawing/2014/main" id="{3B078ECB-1FC6-6568-96E0-77AC886CC886}"/>
              </a:ext>
            </a:extLst>
          </p:cNvPr>
          <p:cNvPicPr>
            <a:picLocks noChangeAspect="1"/>
          </p:cNvPicPr>
          <p:nvPr/>
        </p:nvPicPr>
        <p:blipFill>
          <a:blip r:embed="rId4"/>
          <a:stretch>
            <a:fillRect/>
          </a:stretch>
        </p:blipFill>
        <p:spPr>
          <a:xfrm>
            <a:off x="6556091" y="505641"/>
            <a:ext cx="1544555" cy="1415345"/>
          </a:xfrm>
          <a:prstGeom prst="flowChartConnector">
            <a:avLst/>
          </a:prstGeom>
        </p:spPr>
      </p:pic>
      <p:sp>
        <p:nvSpPr>
          <p:cNvPr id="14" name="Google Shape;1609;p42">
            <a:extLst>
              <a:ext uri="{FF2B5EF4-FFF2-40B4-BE49-F238E27FC236}">
                <a16:creationId xmlns:a16="http://schemas.microsoft.com/office/drawing/2014/main" id="{1AE291F9-CEFD-4B2F-88B1-6D01F452D21E}"/>
              </a:ext>
            </a:extLst>
          </p:cNvPr>
          <p:cNvSpPr txBox="1">
            <a:spLocks/>
          </p:cNvSpPr>
          <p:nvPr/>
        </p:nvSpPr>
        <p:spPr>
          <a:xfrm>
            <a:off x="6014229" y="1920986"/>
            <a:ext cx="2628278"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r>
              <a:rPr lang="en-US" sz="2800" i="1" dirty="0">
                <a:solidFill>
                  <a:schemeClr val="dk2"/>
                </a:solidFill>
                <a:latin typeface="Arial Narrow" panose="020B0606020202030204" pitchFamily="34" charset="0"/>
                <a:cs typeface="Aparajita" panose="020B0502040204020203" pitchFamily="18" charset="0"/>
              </a:rPr>
              <a:t>Al-Husseini</a:t>
            </a:r>
            <a:endParaRPr lang="en-US" sz="2800" i="1" dirty="0">
              <a:latin typeface="Arial Narrow" panose="020B0606020202030204" pitchFamily="34" charset="0"/>
              <a:cs typeface="Aparajita" panose="020B0502040204020203" pitchFamily="18" charset="0"/>
            </a:endParaRPr>
          </a:p>
        </p:txBody>
      </p:sp>
      <p:pic>
        <p:nvPicPr>
          <p:cNvPr id="15" name="Picture 14" descr="A picture containing person&#10;&#10;Description automatically generated">
            <a:extLst>
              <a:ext uri="{FF2B5EF4-FFF2-40B4-BE49-F238E27FC236}">
                <a16:creationId xmlns:a16="http://schemas.microsoft.com/office/drawing/2014/main" id="{2B06C07E-692C-B985-C0B9-ED01E631833A}"/>
              </a:ext>
            </a:extLst>
          </p:cNvPr>
          <p:cNvPicPr>
            <a:picLocks noChangeAspect="1"/>
          </p:cNvPicPr>
          <p:nvPr/>
        </p:nvPicPr>
        <p:blipFill>
          <a:blip r:embed="rId5"/>
          <a:stretch>
            <a:fillRect/>
          </a:stretch>
        </p:blipFill>
        <p:spPr>
          <a:xfrm>
            <a:off x="3799055" y="1652108"/>
            <a:ext cx="1453666" cy="1564453"/>
          </a:xfrm>
          <a:prstGeom prst="flowChartConnector">
            <a:avLst/>
          </a:prstGeom>
        </p:spPr>
      </p:pic>
      <p:sp>
        <p:nvSpPr>
          <p:cNvPr id="16" name="Google Shape;1609;p42">
            <a:extLst>
              <a:ext uri="{FF2B5EF4-FFF2-40B4-BE49-F238E27FC236}">
                <a16:creationId xmlns:a16="http://schemas.microsoft.com/office/drawing/2014/main" id="{C069C5B6-8139-BA48-02CB-D2FB01EB6A8A}"/>
              </a:ext>
            </a:extLst>
          </p:cNvPr>
          <p:cNvSpPr txBox="1">
            <a:spLocks/>
          </p:cNvSpPr>
          <p:nvPr/>
        </p:nvSpPr>
        <p:spPr>
          <a:xfrm>
            <a:off x="3554851" y="3216561"/>
            <a:ext cx="1812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r>
              <a:rPr lang="en-US" sz="2800" i="1" dirty="0">
                <a:solidFill>
                  <a:schemeClr val="dk2"/>
                </a:solidFill>
                <a:latin typeface="Arial Narrow" panose="020B0606020202030204" pitchFamily="34" charset="0"/>
                <a:cs typeface="Aparajita" panose="020B0502040204020203" pitchFamily="18" charset="0"/>
              </a:rPr>
              <a:t>Rana</a:t>
            </a:r>
            <a:endParaRPr lang="en-US" sz="2800" i="1" dirty="0">
              <a:latin typeface="Arial Narrow" panose="020B0606020202030204" pitchFamily="34" charset="0"/>
              <a:cs typeface="Aparajita" panose="020B0502040204020203" pitchFamily="18" charset="0"/>
            </a:endParaRPr>
          </a:p>
        </p:txBody>
      </p:sp>
      <p:sp>
        <p:nvSpPr>
          <p:cNvPr id="10" name="TextBox 9">
            <a:extLst>
              <a:ext uri="{FF2B5EF4-FFF2-40B4-BE49-F238E27FC236}">
                <a16:creationId xmlns:a16="http://schemas.microsoft.com/office/drawing/2014/main" id="{1B37188F-198E-AE93-C1C0-A123422AD851}"/>
              </a:ext>
            </a:extLst>
          </p:cNvPr>
          <p:cNvSpPr txBox="1"/>
          <p:nvPr/>
        </p:nvSpPr>
        <p:spPr>
          <a:xfrm>
            <a:off x="3357870" y="43976"/>
            <a:ext cx="3015282" cy="461665"/>
          </a:xfrm>
          <a:prstGeom prst="rect">
            <a:avLst/>
          </a:prstGeom>
          <a:noFill/>
        </p:spPr>
        <p:txBody>
          <a:bodyPr wrap="square" rtlCol="0">
            <a:spAutoFit/>
          </a:bodyPr>
          <a:lstStyle/>
          <a:p>
            <a:r>
              <a:rPr lang="en-US" sz="2400" b="1" dirty="0"/>
              <a:t>Meet our </a:t>
            </a:r>
            <a:r>
              <a:rPr lang="en-US" sz="2400" b="1" dirty="0">
                <a:solidFill>
                  <a:srgbClr val="00B0F0"/>
                </a:solidFill>
              </a:rPr>
              <a:t>Team</a:t>
            </a:r>
          </a:p>
        </p:txBody>
      </p:sp>
      <p:pic>
        <p:nvPicPr>
          <p:cNvPr id="17" name="Picture 16">
            <a:extLst>
              <a:ext uri="{FF2B5EF4-FFF2-40B4-BE49-F238E27FC236}">
                <a16:creationId xmlns:a16="http://schemas.microsoft.com/office/drawing/2014/main" id="{B14B5676-E5E2-4C58-ADA8-7FFA760F960B}"/>
              </a:ext>
            </a:extLst>
          </p:cNvPr>
          <p:cNvPicPr>
            <a:picLocks noChangeAspect="1"/>
          </p:cNvPicPr>
          <p:nvPr/>
        </p:nvPicPr>
        <p:blipFill>
          <a:blip r:embed="rId6"/>
          <a:srcRect t="2408" b="2408"/>
          <a:stretch/>
        </p:blipFill>
        <p:spPr>
          <a:xfrm>
            <a:off x="1083860" y="2795239"/>
            <a:ext cx="1453666" cy="1489898"/>
          </a:xfrm>
          <a:prstGeom prst="flowChartConnector">
            <a:avLst/>
          </a:prstGeom>
        </p:spPr>
      </p:pic>
      <p:pic>
        <p:nvPicPr>
          <p:cNvPr id="18" name="Picture 17">
            <a:extLst>
              <a:ext uri="{FF2B5EF4-FFF2-40B4-BE49-F238E27FC236}">
                <a16:creationId xmlns:a16="http://schemas.microsoft.com/office/drawing/2014/main" id="{B3EAB2FE-2E9D-4C4F-B36A-9D5E16A124F5}"/>
              </a:ext>
            </a:extLst>
          </p:cNvPr>
          <p:cNvPicPr>
            <a:picLocks noChangeAspect="1"/>
          </p:cNvPicPr>
          <p:nvPr/>
        </p:nvPicPr>
        <p:blipFill>
          <a:blip r:embed="rId7"/>
          <a:srcRect t="2988" b="2988"/>
          <a:stretch/>
        </p:blipFill>
        <p:spPr>
          <a:xfrm>
            <a:off x="6671076" y="2720684"/>
            <a:ext cx="1541945" cy="1564453"/>
          </a:xfrm>
          <a:prstGeom prst="flowChartConnector">
            <a:avLst/>
          </a:prstGeom>
        </p:spPr>
      </p:pic>
      <p:sp>
        <p:nvSpPr>
          <p:cNvPr id="9" name="Rectangle 8">
            <a:extLst>
              <a:ext uri="{FF2B5EF4-FFF2-40B4-BE49-F238E27FC236}">
                <a16:creationId xmlns:a16="http://schemas.microsoft.com/office/drawing/2014/main" id="{3A9ADA7E-0B36-43D0-9812-BF57E09B47C2}"/>
              </a:ext>
            </a:extLst>
          </p:cNvPr>
          <p:cNvSpPr/>
          <p:nvPr/>
        </p:nvSpPr>
        <p:spPr>
          <a:xfrm>
            <a:off x="6556091" y="4359348"/>
            <a:ext cx="1625418" cy="4572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2800" b="1" i="1" dirty="0">
                <a:latin typeface="Arial Narrow" panose="020B0606020202030204" pitchFamily="34" charset="0"/>
              </a:rPr>
              <a:t>Omar</a:t>
            </a:r>
            <a:endParaRPr lang="ar-EG" sz="2800" b="1" i="1" dirty="0">
              <a:latin typeface="Arial Narrow" panose="020B0606020202030204" pitchFamily="34" charset="0"/>
            </a:endParaRPr>
          </a:p>
        </p:txBody>
      </p:sp>
      <p:sp>
        <p:nvSpPr>
          <p:cNvPr id="20" name="Rectangle 19">
            <a:extLst>
              <a:ext uri="{FF2B5EF4-FFF2-40B4-BE49-F238E27FC236}">
                <a16:creationId xmlns:a16="http://schemas.microsoft.com/office/drawing/2014/main" id="{06CC3AC4-E1B6-4B0E-A724-5282394C014A}"/>
              </a:ext>
            </a:extLst>
          </p:cNvPr>
          <p:cNvSpPr/>
          <p:nvPr/>
        </p:nvSpPr>
        <p:spPr>
          <a:xfrm>
            <a:off x="1043354" y="4444409"/>
            <a:ext cx="1544556" cy="457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2800" b="1" i="1" dirty="0">
                <a:latin typeface="Arial Narrow" panose="020B0606020202030204" pitchFamily="34" charset="0"/>
              </a:rPr>
              <a:t>Hussien</a:t>
            </a:r>
            <a:endParaRPr lang="ar-EG" sz="2800" b="1" i="1" dirty="0">
              <a:latin typeface="Arial Narrow" panose="020B0606020202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82C-4E47-4F39-999B-4DC35F5AC6D2}"/>
              </a:ext>
            </a:extLst>
          </p:cNvPr>
          <p:cNvSpPr>
            <a:spLocks noGrp="1"/>
          </p:cNvSpPr>
          <p:nvPr>
            <p:ph type="title"/>
          </p:nvPr>
        </p:nvSpPr>
        <p:spPr>
          <a:xfrm>
            <a:off x="723750" y="248127"/>
            <a:ext cx="7696500" cy="572700"/>
          </a:xfrm>
        </p:spPr>
        <p:txBody>
          <a:bodyPr/>
          <a:lstStyle/>
          <a:p>
            <a:r>
              <a:rPr lang="en-US" b="1" dirty="0">
                <a:solidFill>
                  <a:srgbClr val="0070C0"/>
                </a:solidFill>
                <a:latin typeface="Fjalla One" panose="020B0604020202020204" charset="0"/>
              </a:rPr>
              <a:t>RESULTS(CNN-</a:t>
            </a:r>
            <a:r>
              <a:rPr lang="en-US" b="1" dirty="0" err="1">
                <a:solidFill>
                  <a:srgbClr val="0070C0"/>
                </a:solidFill>
                <a:latin typeface="Fjalla One" panose="020B0604020202020204" charset="0"/>
              </a:rPr>
              <a:t>Pytorch</a:t>
            </a:r>
            <a:r>
              <a:rPr lang="en-US" b="1" dirty="0">
                <a:solidFill>
                  <a:srgbClr val="0070C0"/>
                </a:solidFill>
                <a:latin typeface="Fjalla One" panose="020B0604020202020204" charset="0"/>
              </a:rPr>
              <a:t>)</a:t>
            </a:r>
            <a:endParaRPr lang="ar-EG" dirty="0">
              <a:latin typeface="Fjalla One" panose="020B0604020202020204" charset="0"/>
            </a:endParaRPr>
          </a:p>
        </p:txBody>
      </p:sp>
      <p:pic>
        <p:nvPicPr>
          <p:cNvPr id="4" name="Picture 3">
            <a:extLst>
              <a:ext uri="{FF2B5EF4-FFF2-40B4-BE49-F238E27FC236}">
                <a16:creationId xmlns:a16="http://schemas.microsoft.com/office/drawing/2014/main" id="{46F9177A-55EB-4D55-A9FA-563A98AA271E}"/>
              </a:ext>
            </a:extLst>
          </p:cNvPr>
          <p:cNvPicPr>
            <a:picLocks noChangeAspect="1"/>
          </p:cNvPicPr>
          <p:nvPr/>
        </p:nvPicPr>
        <p:blipFill>
          <a:blip r:embed="rId2"/>
          <a:stretch>
            <a:fillRect/>
          </a:stretch>
        </p:blipFill>
        <p:spPr>
          <a:xfrm>
            <a:off x="1585495" y="1099625"/>
            <a:ext cx="6261333" cy="1866859"/>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5A0DF296-4B09-4D7D-8815-266F15AA2C13}"/>
              </a:ext>
            </a:extLst>
          </p:cNvPr>
          <p:cNvPicPr>
            <a:picLocks noChangeAspect="1"/>
          </p:cNvPicPr>
          <p:nvPr/>
        </p:nvPicPr>
        <p:blipFill>
          <a:blip r:embed="rId3"/>
          <a:stretch>
            <a:fillRect/>
          </a:stretch>
        </p:blipFill>
        <p:spPr>
          <a:xfrm>
            <a:off x="1585493" y="2981588"/>
            <a:ext cx="6261333" cy="18668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31010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891D-5185-4F3A-AE1E-B0CFF238ACFE}"/>
              </a:ext>
            </a:extLst>
          </p:cNvPr>
          <p:cNvSpPr>
            <a:spLocks noGrp="1"/>
          </p:cNvSpPr>
          <p:nvPr>
            <p:ph type="title"/>
          </p:nvPr>
        </p:nvSpPr>
        <p:spPr>
          <a:xfrm>
            <a:off x="723750" y="260499"/>
            <a:ext cx="7696500" cy="572700"/>
          </a:xfrm>
        </p:spPr>
        <p:txBody>
          <a:bodyPr/>
          <a:lstStyle/>
          <a:p>
            <a:r>
              <a:rPr lang="en-US" b="1" dirty="0">
                <a:solidFill>
                  <a:srgbClr val="0070C0"/>
                </a:solidFill>
                <a:latin typeface="Fjalla One" panose="020B0604020202020204" charset="0"/>
              </a:rPr>
              <a:t>RESULTS(CNN-</a:t>
            </a:r>
            <a:r>
              <a:rPr lang="en-US" b="1" dirty="0" err="1">
                <a:solidFill>
                  <a:srgbClr val="0070C0"/>
                </a:solidFill>
                <a:latin typeface="Fjalla One" panose="020B0604020202020204" charset="0"/>
              </a:rPr>
              <a:t>Pytorch</a:t>
            </a:r>
            <a:r>
              <a:rPr lang="en-US" b="1" dirty="0">
                <a:solidFill>
                  <a:srgbClr val="0070C0"/>
                </a:solidFill>
                <a:latin typeface="Fjalla One" panose="020B0604020202020204" charset="0"/>
              </a:rPr>
              <a:t>)</a:t>
            </a:r>
            <a:endParaRPr lang="ar-EG" dirty="0">
              <a:latin typeface="Fjalla One" panose="020B0604020202020204" charset="0"/>
            </a:endParaRPr>
          </a:p>
        </p:txBody>
      </p:sp>
      <p:pic>
        <p:nvPicPr>
          <p:cNvPr id="4" name="Picture 3">
            <a:extLst>
              <a:ext uri="{FF2B5EF4-FFF2-40B4-BE49-F238E27FC236}">
                <a16:creationId xmlns:a16="http://schemas.microsoft.com/office/drawing/2014/main" id="{C82D1211-759E-4265-8EEF-62BF78674AD1}"/>
              </a:ext>
            </a:extLst>
          </p:cNvPr>
          <p:cNvPicPr>
            <a:picLocks noChangeAspect="1"/>
          </p:cNvPicPr>
          <p:nvPr/>
        </p:nvPicPr>
        <p:blipFill>
          <a:blip r:embed="rId2"/>
          <a:stretch>
            <a:fillRect/>
          </a:stretch>
        </p:blipFill>
        <p:spPr>
          <a:xfrm>
            <a:off x="1571206" y="1099625"/>
            <a:ext cx="6001588" cy="1829509"/>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E9865010-8CF7-42B8-A057-EBE3D1726029}"/>
              </a:ext>
            </a:extLst>
          </p:cNvPr>
          <p:cNvPicPr>
            <a:picLocks noChangeAspect="1"/>
          </p:cNvPicPr>
          <p:nvPr/>
        </p:nvPicPr>
        <p:blipFill>
          <a:blip r:embed="rId3"/>
          <a:stretch>
            <a:fillRect/>
          </a:stretch>
        </p:blipFill>
        <p:spPr>
          <a:xfrm>
            <a:off x="1571206" y="2929134"/>
            <a:ext cx="6001588" cy="19937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77361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1823475" y="238911"/>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2400" b="1" dirty="0">
                <a:solidFill>
                  <a:srgbClr val="0070C0"/>
                </a:solidFill>
                <a:latin typeface="Fjalla One" panose="020B0604020202020204" charset="0"/>
              </a:rPr>
              <a:t>Comparison between </a:t>
            </a:r>
            <a:r>
              <a:rPr lang="en-US" sz="2400" b="1" dirty="0" err="1">
                <a:solidFill>
                  <a:srgbClr val="0070C0"/>
                </a:solidFill>
                <a:latin typeface="Fjalla One" panose="020B0604020202020204" charset="0"/>
              </a:rPr>
              <a:t>Pytorch</a:t>
            </a:r>
            <a:r>
              <a:rPr lang="en-US" sz="2400" b="1" dirty="0">
                <a:solidFill>
                  <a:srgbClr val="0070C0"/>
                </a:solidFill>
                <a:latin typeface="Fjalla One" panose="020B0604020202020204" charset="0"/>
              </a:rPr>
              <a:t> and </a:t>
            </a:r>
            <a:r>
              <a:rPr lang="en-US" sz="2400" b="1" dirty="0" err="1">
                <a:solidFill>
                  <a:srgbClr val="0070C0"/>
                </a:solidFill>
                <a:latin typeface="Fjalla One" panose="020B0604020202020204" charset="0"/>
              </a:rPr>
              <a:t>Keras</a:t>
            </a:r>
            <a:endParaRPr lang="en-US" sz="2400" dirty="0">
              <a:latin typeface="Fjalla One" panose="020B0604020202020204" charset="0"/>
            </a:endParaRPr>
          </a:p>
        </p:txBody>
      </p:sp>
      <p:sp>
        <p:nvSpPr>
          <p:cNvPr id="2" name="Rectangle 1">
            <a:extLst>
              <a:ext uri="{FF2B5EF4-FFF2-40B4-BE49-F238E27FC236}">
                <a16:creationId xmlns:a16="http://schemas.microsoft.com/office/drawing/2014/main" id="{29B5B371-AC8E-418F-A6CA-455322D1AFBD}"/>
              </a:ext>
            </a:extLst>
          </p:cNvPr>
          <p:cNvSpPr/>
          <p:nvPr/>
        </p:nvSpPr>
        <p:spPr>
          <a:xfrm>
            <a:off x="893135" y="1169581"/>
            <a:ext cx="7166269" cy="397391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r>
              <a:rPr lang="en-US" b="1" u="sng" dirty="0">
                <a:cs typeface="+mj-cs"/>
              </a:rPr>
              <a:t>Highest result of </a:t>
            </a:r>
            <a:r>
              <a:rPr lang="en-US" b="1" u="sng" dirty="0" err="1">
                <a:cs typeface="+mj-cs"/>
              </a:rPr>
              <a:t>pytorch</a:t>
            </a:r>
            <a:r>
              <a:rPr lang="en-US" b="1" u="sng" dirty="0">
                <a:cs typeface="+mj-cs"/>
              </a:rPr>
              <a:t>:</a:t>
            </a:r>
          </a:p>
          <a:p>
            <a:endParaRPr lang="en-US" dirty="0"/>
          </a:p>
          <a:p>
            <a:endParaRPr lang="en-US" dirty="0"/>
          </a:p>
          <a:p>
            <a:endParaRPr lang="en-US" dirty="0"/>
          </a:p>
          <a:p>
            <a:r>
              <a:rPr lang="en-US" b="1" u="sng" dirty="0"/>
              <a:t>Confusion matrix of the highest accuracy: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ar-EG" dirty="0"/>
          </a:p>
        </p:txBody>
      </p:sp>
      <p:pic>
        <p:nvPicPr>
          <p:cNvPr id="8" name="Picture 7">
            <a:extLst>
              <a:ext uri="{FF2B5EF4-FFF2-40B4-BE49-F238E27FC236}">
                <a16:creationId xmlns:a16="http://schemas.microsoft.com/office/drawing/2014/main" id="{E31B60F8-9B39-4097-92E4-ECB2F4AD5CE0}"/>
              </a:ext>
            </a:extLst>
          </p:cNvPr>
          <p:cNvPicPr>
            <a:picLocks noChangeAspect="1"/>
          </p:cNvPicPr>
          <p:nvPr/>
        </p:nvPicPr>
        <p:blipFill>
          <a:blip r:embed="rId3"/>
          <a:stretch>
            <a:fillRect/>
          </a:stretch>
        </p:blipFill>
        <p:spPr>
          <a:xfrm>
            <a:off x="1020651" y="1743970"/>
            <a:ext cx="3551274" cy="258504"/>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9EB19F6F-DBB5-4C8B-998C-4110BFC296C5}"/>
              </a:ext>
            </a:extLst>
          </p:cNvPr>
          <p:cNvPicPr>
            <a:picLocks noChangeAspect="1"/>
          </p:cNvPicPr>
          <p:nvPr/>
        </p:nvPicPr>
        <p:blipFill>
          <a:blip r:embed="rId4"/>
          <a:stretch>
            <a:fillRect/>
          </a:stretch>
        </p:blipFill>
        <p:spPr>
          <a:xfrm>
            <a:off x="1020651" y="1526218"/>
            <a:ext cx="3551274" cy="217703"/>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C134EF90-2EA7-4839-B2E9-7C2D6991C8DE}"/>
              </a:ext>
            </a:extLst>
          </p:cNvPr>
          <p:cNvPicPr>
            <a:picLocks noChangeAspect="1"/>
          </p:cNvPicPr>
          <p:nvPr/>
        </p:nvPicPr>
        <p:blipFill>
          <a:blip r:embed="rId5"/>
          <a:stretch>
            <a:fillRect/>
          </a:stretch>
        </p:blipFill>
        <p:spPr>
          <a:xfrm>
            <a:off x="1020651" y="2360444"/>
            <a:ext cx="3124636" cy="2615593"/>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A2616259-AB1C-41E0-A1E9-9895A54F741B}"/>
              </a:ext>
            </a:extLst>
          </p:cNvPr>
          <p:cNvPicPr>
            <a:picLocks noChangeAspect="1"/>
          </p:cNvPicPr>
          <p:nvPr/>
        </p:nvPicPr>
        <p:blipFill>
          <a:blip r:embed="rId6"/>
          <a:stretch>
            <a:fillRect/>
          </a:stretch>
        </p:blipFill>
        <p:spPr>
          <a:xfrm>
            <a:off x="4145287" y="2360443"/>
            <a:ext cx="3048425" cy="2615593"/>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D67E-A57E-413E-A127-73CE07DA02BA}"/>
              </a:ext>
            </a:extLst>
          </p:cNvPr>
          <p:cNvSpPr>
            <a:spLocks noGrp="1"/>
          </p:cNvSpPr>
          <p:nvPr>
            <p:ph type="title"/>
          </p:nvPr>
        </p:nvSpPr>
        <p:spPr>
          <a:xfrm>
            <a:off x="1749122" y="231258"/>
            <a:ext cx="5757463" cy="572700"/>
          </a:xfrm>
        </p:spPr>
        <p:txBody>
          <a:bodyPr/>
          <a:lstStyle/>
          <a:p>
            <a:r>
              <a:rPr lang="en-US" sz="2400" b="1" dirty="0">
                <a:solidFill>
                  <a:srgbClr val="0070C0"/>
                </a:solidFill>
                <a:latin typeface="Fjalla One" panose="020B0604020202020204" charset="0"/>
              </a:rPr>
              <a:t>Comparison between </a:t>
            </a:r>
            <a:r>
              <a:rPr lang="en-US" sz="2400" b="1" dirty="0" err="1">
                <a:solidFill>
                  <a:srgbClr val="0070C0"/>
                </a:solidFill>
                <a:latin typeface="Fjalla One" panose="020B0604020202020204" charset="0"/>
              </a:rPr>
              <a:t>Pytorch</a:t>
            </a:r>
            <a:r>
              <a:rPr lang="en-US" sz="2400" b="1" dirty="0">
                <a:solidFill>
                  <a:srgbClr val="0070C0"/>
                </a:solidFill>
                <a:latin typeface="Fjalla One" panose="020B0604020202020204" charset="0"/>
              </a:rPr>
              <a:t> and </a:t>
            </a:r>
            <a:r>
              <a:rPr lang="en-US" sz="2400" b="1" dirty="0" err="1">
                <a:solidFill>
                  <a:srgbClr val="0070C0"/>
                </a:solidFill>
                <a:latin typeface="Fjalla One" panose="020B0604020202020204" charset="0"/>
              </a:rPr>
              <a:t>Keras</a:t>
            </a:r>
            <a:r>
              <a:rPr lang="en-US" sz="2400" b="1" dirty="0">
                <a:solidFill>
                  <a:srgbClr val="0070C0"/>
                </a:solidFill>
                <a:latin typeface="Fjalla One" panose="020B0604020202020204" charset="0"/>
              </a:rPr>
              <a:t>(cont.)</a:t>
            </a:r>
            <a:endParaRPr lang="ar-EG" sz="2400" dirty="0">
              <a:latin typeface="Fjalla One" panose="020B0604020202020204" charset="0"/>
            </a:endParaRPr>
          </a:p>
        </p:txBody>
      </p:sp>
      <p:sp>
        <p:nvSpPr>
          <p:cNvPr id="3" name="Rectangle 2">
            <a:extLst>
              <a:ext uri="{FF2B5EF4-FFF2-40B4-BE49-F238E27FC236}">
                <a16:creationId xmlns:a16="http://schemas.microsoft.com/office/drawing/2014/main" id="{8E4D1F22-DAEF-4746-9A72-395DC564A62B}"/>
              </a:ext>
            </a:extLst>
          </p:cNvPr>
          <p:cNvSpPr/>
          <p:nvPr/>
        </p:nvSpPr>
        <p:spPr>
          <a:xfrm>
            <a:off x="893136" y="1297172"/>
            <a:ext cx="7208874" cy="38463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r>
              <a:rPr lang="en-US" b="1" u="sng" dirty="0">
                <a:cs typeface="+mj-cs"/>
              </a:rPr>
              <a:t>Highest result of </a:t>
            </a:r>
            <a:r>
              <a:rPr lang="en-US" b="1" u="sng" dirty="0" err="1">
                <a:cs typeface="+mj-cs"/>
              </a:rPr>
              <a:t>keras</a:t>
            </a:r>
            <a:r>
              <a:rPr lang="en-US" b="1" u="sng" dirty="0">
                <a:cs typeface="+mj-cs"/>
              </a:rPr>
              <a:t>:</a:t>
            </a:r>
          </a:p>
          <a:p>
            <a:endParaRPr lang="en-US" b="1" u="sng" dirty="0">
              <a:cs typeface="+mj-cs"/>
            </a:endParaRPr>
          </a:p>
          <a:p>
            <a:endParaRPr lang="en-US" b="1" u="sng" dirty="0">
              <a:cs typeface="+mj-cs"/>
            </a:endParaRPr>
          </a:p>
          <a:p>
            <a:endParaRPr lang="en-US" b="1" u="sng" dirty="0">
              <a:cs typeface="+mj-cs"/>
            </a:endParaRPr>
          </a:p>
          <a:p>
            <a:endParaRPr lang="en-US" b="1" u="sng" dirty="0">
              <a:cs typeface="+mj-cs"/>
            </a:endParaRPr>
          </a:p>
          <a:p>
            <a:r>
              <a:rPr lang="en-US" b="1" u="sng" dirty="0"/>
              <a:t>Confusion matrix of the highest accuracy:</a:t>
            </a:r>
            <a:endParaRPr lang="en-US" b="1" u="sng" dirty="0">
              <a:cs typeface="+mj-cs"/>
            </a:endParaRPr>
          </a:p>
          <a:p>
            <a:endParaRPr lang="en-US" b="1" u="sng" dirty="0">
              <a:cs typeface="+mj-cs"/>
            </a:endParaRPr>
          </a:p>
          <a:p>
            <a:endParaRPr lang="en-US" b="1" u="sng" dirty="0">
              <a:cs typeface="+mj-cs"/>
            </a:endParaRPr>
          </a:p>
          <a:p>
            <a:endParaRPr lang="en-US" b="1" u="sng" dirty="0">
              <a:cs typeface="+mj-cs"/>
            </a:endParaRPr>
          </a:p>
          <a:p>
            <a:endParaRPr lang="en-US" b="1" u="sng" dirty="0">
              <a:cs typeface="+mj-cs"/>
            </a:endParaRPr>
          </a:p>
          <a:p>
            <a:endParaRPr lang="en-US" b="1" u="sng" dirty="0">
              <a:cs typeface="+mj-cs"/>
            </a:endParaRPr>
          </a:p>
          <a:p>
            <a:endParaRPr lang="en-US" b="1" u="sng" dirty="0">
              <a:cs typeface="+mj-cs"/>
            </a:endParaRPr>
          </a:p>
          <a:p>
            <a:endParaRPr lang="en-US" b="1" u="sng" dirty="0">
              <a:cs typeface="+mj-cs"/>
            </a:endParaRPr>
          </a:p>
          <a:p>
            <a:endParaRPr lang="en-US" b="1" u="sng" dirty="0">
              <a:cs typeface="+mj-cs"/>
            </a:endParaRPr>
          </a:p>
          <a:p>
            <a:endParaRPr lang="en-US" b="1" u="sng" dirty="0">
              <a:cs typeface="+mj-cs"/>
            </a:endParaRPr>
          </a:p>
          <a:p>
            <a:endParaRPr lang="en-US" b="1" u="sng" dirty="0">
              <a:cs typeface="+mj-cs"/>
            </a:endParaRPr>
          </a:p>
          <a:p>
            <a:endParaRPr lang="en-US" b="1" u="sng" dirty="0">
              <a:cs typeface="+mj-cs"/>
            </a:endParaRPr>
          </a:p>
          <a:p>
            <a:endParaRPr lang="en-US" b="1" u="sng" dirty="0">
              <a:cs typeface="+mj-cs"/>
            </a:endParaRPr>
          </a:p>
        </p:txBody>
      </p:sp>
      <p:pic>
        <p:nvPicPr>
          <p:cNvPr id="5" name="Picture 4">
            <a:extLst>
              <a:ext uri="{FF2B5EF4-FFF2-40B4-BE49-F238E27FC236}">
                <a16:creationId xmlns:a16="http://schemas.microsoft.com/office/drawing/2014/main" id="{727A77BF-E875-4D39-B703-DC63726306B0}"/>
              </a:ext>
            </a:extLst>
          </p:cNvPr>
          <p:cNvPicPr>
            <a:picLocks noChangeAspect="1"/>
          </p:cNvPicPr>
          <p:nvPr/>
        </p:nvPicPr>
        <p:blipFill>
          <a:blip r:embed="rId2"/>
          <a:stretch>
            <a:fillRect/>
          </a:stretch>
        </p:blipFill>
        <p:spPr>
          <a:xfrm>
            <a:off x="893136" y="1547431"/>
            <a:ext cx="5507665" cy="638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088C0C9F-C6F8-4834-B64C-F03326F85F32}"/>
              </a:ext>
            </a:extLst>
          </p:cNvPr>
          <p:cNvPicPr>
            <a:picLocks noChangeAspect="1"/>
          </p:cNvPicPr>
          <p:nvPr/>
        </p:nvPicPr>
        <p:blipFill>
          <a:blip r:embed="rId3"/>
          <a:stretch>
            <a:fillRect/>
          </a:stretch>
        </p:blipFill>
        <p:spPr>
          <a:xfrm>
            <a:off x="1041990" y="2571750"/>
            <a:ext cx="3657601" cy="2340492"/>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8E19477A-1ABA-4BA1-88A2-FE1ABF94B05B}"/>
              </a:ext>
            </a:extLst>
          </p:cNvPr>
          <p:cNvPicPr>
            <a:picLocks noChangeAspect="1"/>
          </p:cNvPicPr>
          <p:nvPr/>
        </p:nvPicPr>
        <p:blipFill>
          <a:blip r:embed="rId4"/>
          <a:stretch>
            <a:fillRect/>
          </a:stretch>
        </p:blipFill>
        <p:spPr>
          <a:xfrm>
            <a:off x="4699591" y="2571750"/>
            <a:ext cx="3402419" cy="23404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91148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1297172" y="13166"/>
            <a:ext cx="568841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solidFill>
                  <a:srgbClr val="0070C0"/>
                </a:solidFill>
                <a:latin typeface="Fjalla One" panose="020B0604020202020204" charset="0"/>
              </a:rPr>
              <a:t>Comparison between </a:t>
            </a:r>
            <a:r>
              <a:rPr lang="en-US" sz="2400" b="1" dirty="0" err="1">
                <a:solidFill>
                  <a:srgbClr val="0070C0"/>
                </a:solidFill>
                <a:latin typeface="Fjalla One" panose="020B0604020202020204" charset="0"/>
              </a:rPr>
              <a:t>Pytorch</a:t>
            </a:r>
            <a:r>
              <a:rPr lang="en-US" sz="2400" b="1" dirty="0">
                <a:solidFill>
                  <a:srgbClr val="0070C0"/>
                </a:solidFill>
                <a:latin typeface="Fjalla One" panose="020B0604020202020204" charset="0"/>
              </a:rPr>
              <a:t> and </a:t>
            </a:r>
            <a:r>
              <a:rPr lang="en-US" sz="2400" b="1" dirty="0" err="1">
                <a:solidFill>
                  <a:srgbClr val="0070C0"/>
                </a:solidFill>
                <a:latin typeface="Fjalla One" panose="020B0604020202020204" charset="0"/>
              </a:rPr>
              <a:t>Keras</a:t>
            </a:r>
            <a:r>
              <a:rPr lang="en-US" sz="2400" b="1" dirty="0">
                <a:solidFill>
                  <a:srgbClr val="0070C0"/>
                </a:solidFill>
                <a:latin typeface="Fjalla One" panose="020B0604020202020204" charset="0"/>
              </a:rPr>
              <a:t>(cont.)</a:t>
            </a:r>
            <a:endParaRPr sz="2400" dirty="0">
              <a:latin typeface="Fjalla One" panose="020B0604020202020204" charset="0"/>
            </a:endParaRPr>
          </a:p>
        </p:txBody>
      </p:sp>
      <p:sp>
        <p:nvSpPr>
          <p:cNvPr id="15" name="Rectangle 14">
            <a:extLst>
              <a:ext uri="{FF2B5EF4-FFF2-40B4-BE49-F238E27FC236}">
                <a16:creationId xmlns:a16="http://schemas.microsoft.com/office/drawing/2014/main" id="{878633C5-EB18-4AAB-8A31-CB8270735F4F}"/>
              </a:ext>
            </a:extLst>
          </p:cNvPr>
          <p:cNvSpPr/>
          <p:nvPr/>
        </p:nvSpPr>
        <p:spPr>
          <a:xfrm>
            <a:off x="1052624" y="585866"/>
            <a:ext cx="3030279" cy="41030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en-US" sz="2200" b="1" u="sng" dirty="0">
              <a:solidFill>
                <a:schemeClr val="tx1"/>
              </a:solidFill>
              <a:cs typeface="+mj-cs"/>
            </a:endParaRPr>
          </a:p>
          <a:p>
            <a:pPr algn="ctr"/>
            <a:endParaRPr lang="en-US" sz="2200" b="1" u="sng" dirty="0">
              <a:solidFill>
                <a:schemeClr val="tx1"/>
              </a:solidFill>
              <a:cs typeface="+mj-cs"/>
            </a:endParaRPr>
          </a:p>
          <a:p>
            <a:pPr algn="ctr"/>
            <a:endParaRPr lang="en-US" sz="2200" b="1" u="sng" dirty="0">
              <a:solidFill>
                <a:schemeClr val="tx1"/>
              </a:solidFill>
              <a:cs typeface="+mj-cs"/>
            </a:endParaRPr>
          </a:p>
          <a:p>
            <a:pPr algn="ctr"/>
            <a:endParaRPr lang="en-US" sz="2200" b="1" u="sng" dirty="0">
              <a:solidFill>
                <a:schemeClr val="tx1"/>
              </a:solidFill>
              <a:cs typeface="+mj-cs"/>
            </a:endParaRPr>
          </a:p>
          <a:p>
            <a:pPr algn="ctr"/>
            <a:endParaRPr lang="en-US" sz="2200" b="1" u="sng" dirty="0">
              <a:solidFill>
                <a:schemeClr val="tx1"/>
              </a:solidFill>
              <a:cs typeface="+mj-cs"/>
            </a:endParaRPr>
          </a:p>
          <a:p>
            <a:pPr algn="ctr"/>
            <a:endParaRPr lang="en-US" sz="2200" b="1" u="sng" dirty="0">
              <a:solidFill>
                <a:schemeClr val="tx1"/>
              </a:solidFill>
              <a:cs typeface="+mj-cs"/>
            </a:endParaRPr>
          </a:p>
          <a:p>
            <a:pPr algn="ctr"/>
            <a:endParaRPr lang="en-US" sz="2200" b="1" u="sng" dirty="0">
              <a:solidFill>
                <a:schemeClr val="tx1"/>
              </a:solidFill>
              <a:cs typeface="+mj-cs"/>
            </a:endParaRPr>
          </a:p>
          <a:p>
            <a:pPr algn="ctr"/>
            <a:endParaRPr lang="en-US" sz="2200" b="1" u="sng" dirty="0">
              <a:solidFill>
                <a:schemeClr val="tx1"/>
              </a:solidFill>
              <a:cs typeface="+mj-cs"/>
            </a:endParaRPr>
          </a:p>
          <a:p>
            <a:pPr algn="ctr"/>
            <a:endParaRPr lang="en-US" sz="2200" b="1" u="sng" dirty="0">
              <a:solidFill>
                <a:schemeClr val="tx1"/>
              </a:solidFill>
              <a:cs typeface="+mj-cs"/>
            </a:endParaRPr>
          </a:p>
          <a:p>
            <a:pPr algn="ctr"/>
            <a:endParaRPr lang="en-US" sz="2200" b="1" u="sng" dirty="0">
              <a:solidFill>
                <a:schemeClr val="tx1"/>
              </a:solidFill>
              <a:cs typeface="+mj-cs"/>
            </a:endParaRPr>
          </a:p>
          <a:p>
            <a:pPr algn="ctr"/>
            <a:r>
              <a:rPr lang="en-US" sz="2200" b="1" u="sng" dirty="0">
                <a:solidFill>
                  <a:schemeClr val="tx1"/>
                </a:solidFill>
                <a:latin typeface="Fjalla One" panose="020B0604020202020204" charset="0"/>
                <a:cs typeface="+mj-cs"/>
              </a:rPr>
              <a:t>PYTORCH</a:t>
            </a:r>
          </a:p>
          <a:p>
            <a:pPr algn="ctr"/>
            <a:endParaRPr lang="en-US" sz="2200" b="1" u="sng" dirty="0">
              <a:solidFill>
                <a:schemeClr val="tx1"/>
              </a:solidFill>
              <a:cs typeface="+mj-cs"/>
            </a:endParaRPr>
          </a:p>
          <a:p>
            <a:pPr marL="342900" indent="-342900">
              <a:buFont typeface="Arial" panose="020B0604020202020204" pitchFamily="34" charset="0"/>
              <a:buChar char="•"/>
            </a:pPr>
            <a:r>
              <a:rPr lang="en-US" sz="1600" b="0" i="0" dirty="0">
                <a:solidFill>
                  <a:srgbClr val="000000"/>
                </a:solidFill>
                <a:effectLst/>
                <a:latin typeface="Fjalla One" panose="020B0604020202020204" charset="0"/>
              </a:rPr>
              <a:t>more flexible, encouraging deeper understanding of deep learning concepts.</a:t>
            </a:r>
          </a:p>
          <a:p>
            <a:pPr marL="342900" indent="-342900">
              <a:buFont typeface="Arial" panose="020B0604020202020204" pitchFamily="34" charset="0"/>
              <a:buChar char="•"/>
            </a:pPr>
            <a:endParaRPr lang="en-US" sz="1600" b="0" i="0" dirty="0">
              <a:solidFill>
                <a:srgbClr val="000000"/>
              </a:solidFill>
              <a:effectLst/>
              <a:latin typeface="Fjalla One" panose="020B0604020202020204" charset="0"/>
            </a:endParaRPr>
          </a:p>
          <a:p>
            <a:pPr marL="342900" indent="-342900">
              <a:buFont typeface="Arial" panose="020B0604020202020204" pitchFamily="34" charset="0"/>
              <a:buChar char="•"/>
            </a:pPr>
            <a:r>
              <a:rPr lang="en-US" sz="1600" b="0" i="0" dirty="0">
                <a:solidFill>
                  <a:srgbClr val="000000"/>
                </a:solidFill>
                <a:effectLst/>
                <a:latin typeface="Fjalla One" panose="020B0604020202020204" charset="0"/>
              </a:rPr>
              <a:t>Excellent community support and active development.</a:t>
            </a:r>
          </a:p>
          <a:p>
            <a:pPr marL="342900" indent="-342900">
              <a:buFont typeface="Arial" panose="020B0604020202020204" pitchFamily="34" charset="0"/>
              <a:buChar char="•"/>
            </a:pPr>
            <a:endParaRPr lang="en-US" sz="1600" b="0" i="0" dirty="0">
              <a:solidFill>
                <a:srgbClr val="000000"/>
              </a:solidFill>
              <a:effectLst/>
              <a:latin typeface="Fjalla One" panose="020B0604020202020204" charset="0"/>
            </a:endParaRPr>
          </a:p>
          <a:p>
            <a:pPr marL="342900" indent="-342900">
              <a:buFont typeface="Arial" panose="020B0604020202020204" pitchFamily="34" charset="0"/>
              <a:buChar char="•"/>
            </a:pPr>
            <a:r>
              <a:rPr lang="en-US" sz="1600" dirty="0">
                <a:solidFill>
                  <a:srgbClr val="000000"/>
                </a:solidFill>
                <a:latin typeface="Fjalla One" panose="020B0604020202020204" charset="0"/>
              </a:rPr>
              <a:t>W</a:t>
            </a:r>
            <a:r>
              <a:rPr lang="en-US" sz="1600" b="0" i="0" dirty="0">
                <a:solidFill>
                  <a:srgbClr val="000000"/>
                </a:solidFill>
                <a:effectLst/>
                <a:latin typeface="Fjalla One" panose="020B0604020202020204" charset="0"/>
              </a:rPr>
              <a:t>ay better debugging capabilities</a:t>
            </a:r>
            <a:r>
              <a:rPr lang="en-US" sz="1600" dirty="0">
                <a:latin typeface="Fjalla One" panose="020B0604020202020204" charset="0"/>
                <a:cs typeface="+mj-cs"/>
              </a:rPr>
              <a:t>.</a:t>
            </a:r>
          </a:p>
          <a:p>
            <a:pPr marL="342900" indent="-342900">
              <a:buFont typeface="Arial" panose="020B0604020202020204" pitchFamily="34" charset="0"/>
              <a:buChar char="•"/>
            </a:pPr>
            <a:endParaRPr lang="en-US" sz="1600" dirty="0">
              <a:latin typeface="Fjalla One" panose="020B0604020202020204" charset="0"/>
              <a:cs typeface="+mj-cs"/>
            </a:endParaRPr>
          </a:p>
          <a:p>
            <a:pPr algn="l" fontAlgn="base">
              <a:buFont typeface="Arial" panose="020B0604020202020204" pitchFamily="34" charset="0"/>
              <a:buChar char="•"/>
            </a:pPr>
            <a:r>
              <a:rPr lang="en-US" sz="1600" b="0" i="0" dirty="0">
                <a:solidFill>
                  <a:srgbClr val="000000"/>
                </a:solidFill>
                <a:effectLst/>
                <a:latin typeface="Fjalla One" panose="020B0604020202020204" charset="0"/>
              </a:rPr>
              <a:t>    As far as training speed is concerned, </a:t>
            </a:r>
            <a:r>
              <a:rPr lang="en-US" sz="1600" b="0" i="0" dirty="0" err="1">
                <a:solidFill>
                  <a:srgbClr val="000000"/>
                </a:solidFill>
                <a:effectLst/>
                <a:latin typeface="Fjalla One" panose="020B0604020202020204" charset="0"/>
              </a:rPr>
              <a:t>PyTorch</a:t>
            </a:r>
            <a:r>
              <a:rPr lang="en-US" sz="1600" b="0" i="0" dirty="0">
                <a:solidFill>
                  <a:srgbClr val="000000"/>
                </a:solidFill>
                <a:effectLst/>
                <a:latin typeface="Fjalla One" panose="020B0604020202020204" charset="0"/>
              </a:rPr>
              <a:t> outperforms </a:t>
            </a:r>
            <a:r>
              <a:rPr lang="en-US" sz="1600" b="0" i="0" dirty="0" err="1">
                <a:solidFill>
                  <a:srgbClr val="000000"/>
                </a:solidFill>
                <a:effectLst/>
                <a:latin typeface="Fjalla One" panose="020B0604020202020204" charset="0"/>
              </a:rPr>
              <a:t>Keras</a:t>
            </a:r>
            <a:r>
              <a:rPr lang="en-US" sz="1600" b="0" i="0" dirty="0">
                <a:solidFill>
                  <a:srgbClr val="000000"/>
                </a:solidFill>
                <a:effectLst/>
                <a:latin typeface="Fjalla One" panose="020B0604020202020204" charset="0"/>
              </a:rPr>
              <a:t>.</a:t>
            </a:r>
          </a:p>
          <a:p>
            <a:pPr algn="l" fontAlgn="base">
              <a:buFont typeface="Arial" panose="020B0604020202020204" pitchFamily="34" charset="0"/>
              <a:buChar char="•"/>
            </a:pPr>
            <a:endParaRPr lang="en-US" sz="1800" dirty="0">
              <a:solidFill>
                <a:srgbClr val="000000"/>
              </a:solidFill>
              <a:latin typeface="Fjalla One" panose="020B0604020202020204" charset="0"/>
            </a:endParaRPr>
          </a:p>
          <a:p>
            <a:pPr algn="l" fontAlgn="base">
              <a:buFont typeface="Arial" panose="020B0604020202020204" pitchFamily="34" charset="0"/>
              <a:buChar char="•"/>
            </a:pPr>
            <a:endParaRPr lang="en-US" sz="1800" b="0" i="0" dirty="0">
              <a:solidFill>
                <a:srgbClr val="000000"/>
              </a:solidFill>
              <a:effectLst/>
              <a:latin typeface="Fjalla One" panose="020B0604020202020204" charset="0"/>
            </a:endParaRPr>
          </a:p>
          <a:p>
            <a:br>
              <a:rPr lang="en-US" sz="2400" dirty="0"/>
            </a:br>
            <a:endParaRPr lang="en-US" sz="2200" dirty="0">
              <a:cs typeface="+mj-cs"/>
            </a:endParaRPr>
          </a:p>
          <a:p>
            <a:pPr algn="ctr"/>
            <a:endParaRPr lang="en-US" sz="2200" dirty="0">
              <a:cs typeface="+mj-cs"/>
            </a:endParaRPr>
          </a:p>
          <a:p>
            <a:pPr algn="ctr"/>
            <a:endParaRPr lang="en-US" sz="2200" dirty="0">
              <a:cs typeface="+mj-cs"/>
            </a:endParaRPr>
          </a:p>
          <a:p>
            <a:pPr algn="ctr"/>
            <a:endParaRPr lang="en-US" sz="2200" dirty="0">
              <a:cs typeface="+mj-cs"/>
            </a:endParaRPr>
          </a:p>
          <a:p>
            <a:pPr algn="ctr"/>
            <a:endParaRPr lang="en-US" sz="2200" dirty="0">
              <a:cs typeface="+mj-cs"/>
            </a:endParaRPr>
          </a:p>
          <a:p>
            <a:pPr algn="ctr"/>
            <a:endParaRPr lang="en-US" sz="2200" dirty="0">
              <a:cs typeface="+mj-cs"/>
            </a:endParaRPr>
          </a:p>
          <a:p>
            <a:pPr algn="ctr"/>
            <a:endParaRPr lang="en-US" sz="2200" dirty="0">
              <a:cs typeface="+mj-cs"/>
            </a:endParaRPr>
          </a:p>
          <a:p>
            <a:pPr algn="ctr"/>
            <a:endParaRPr lang="ar-EG" sz="2200" dirty="0">
              <a:cs typeface="+mj-cs"/>
            </a:endParaRPr>
          </a:p>
        </p:txBody>
      </p:sp>
      <p:sp>
        <p:nvSpPr>
          <p:cNvPr id="16" name="Rectangle 15">
            <a:extLst>
              <a:ext uri="{FF2B5EF4-FFF2-40B4-BE49-F238E27FC236}">
                <a16:creationId xmlns:a16="http://schemas.microsoft.com/office/drawing/2014/main" id="{1B25130F-8D80-4F48-8122-FAB2C7351E1D}"/>
              </a:ext>
            </a:extLst>
          </p:cNvPr>
          <p:cNvSpPr/>
          <p:nvPr/>
        </p:nvSpPr>
        <p:spPr>
          <a:xfrm>
            <a:off x="4646429" y="576309"/>
            <a:ext cx="3030280" cy="41126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a:p>
            <a:pPr algn="ctr"/>
            <a:endParaRPr lang="en-US" dirty="0"/>
          </a:p>
          <a:p>
            <a:pPr algn="l" fontAlgn="base">
              <a:buFont typeface="Arial" panose="020B0604020202020204" pitchFamily="34" charset="0"/>
              <a:buChar char="•"/>
            </a:pPr>
            <a:r>
              <a:rPr lang="en-US" sz="1800" b="0" i="0" dirty="0">
                <a:solidFill>
                  <a:srgbClr val="000000"/>
                </a:solidFill>
                <a:effectLst/>
                <a:latin typeface="Fjalla One" panose="020B0604020202020204" charset="0"/>
              </a:rPr>
              <a:t> </a:t>
            </a:r>
          </a:p>
          <a:p>
            <a:pPr algn="l" fontAlgn="base">
              <a:buFont typeface="Arial" panose="020B0604020202020204" pitchFamily="34" charset="0"/>
              <a:buChar char="•"/>
            </a:pPr>
            <a:endParaRPr lang="en-US" sz="1800" dirty="0">
              <a:solidFill>
                <a:srgbClr val="000000"/>
              </a:solidFill>
              <a:latin typeface="Fjalla One" panose="020B0604020202020204" charset="0"/>
            </a:endParaRPr>
          </a:p>
          <a:p>
            <a:pPr algn="l" fontAlgn="base">
              <a:buFont typeface="Arial" panose="020B0604020202020204" pitchFamily="34" charset="0"/>
              <a:buChar char="•"/>
            </a:pPr>
            <a:endParaRPr lang="en-US" sz="1800" b="0" i="0" dirty="0">
              <a:solidFill>
                <a:srgbClr val="000000"/>
              </a:solidFill>
              <a:effectLst/>
              <a:latin typeface="Fjalla One" panose="020B0604020202020204" charset="0"/>
            </a:endParaRPr>
          </a:p>
          <a:p>
            <a:pPr algn="l" fontAlgn="base">
              <a:buFont typeface="Arial" panose="020B0604020202020204" pitchFamily="34" charset="0"/>
              <a:buChar char="•"/>
            </a:pPr>
            <a:endParaRPr lang="en-US" sz="1800" dirty="0">
              <a:solidFill>
                <a:srgbClr val="000000"/>
              </a:solidFill>
              <a:latin typeface="Fjalla One" panose="020B0604020202020204" charset="0"/>
            </a:endParaRPr>
          </a:p>
          <a:p>
            <a:pPr algn="l" fontAlgn="base">
              <a:buFont typeface="Arial" panose="020B0604020202020204" pitchFamily="34" charset="0"/>
              <a:buChar char="•"/>
            </a:pPr>
            <a:endParaRPr lang="en-US" sz="1800" dirty="0">
              <a:solidFill>
                <a:srgbClr val="000000"/>
              </a:solidFill>
              <a:latin typeface="Fjalla One" panose="020B0604020202020204" charset="0"/>
            </a:endParaRPr>
          </a:p>
          <a:p>
            <a:pPr algn="l" fontAlgn="base">
              <a:buFont typeface="Arial" panose="020B0604020202020204" pitchFamily="34" charset="0"/>
              <a:buChar char="•"/>
            </a:pPr>
            <a:endParaRPr lang="en-US" sz="1800" dirty="0">
              <a:solidFill>
                <a:srgbClr val="000000"/>
              </a:solidFill>
              <a:latin typeface="Fjalla One" panose="020B0604020202020204" charset="0"/>
            </a:endParaRPr>
          </a:p>
          <a:p>
            <a:pPr algn="l" fontAlgn="base">
              <a:buFont typeface="Arial" panose="020B0604020202020204" pitchFamily="34" charset="0"/>
              <a:buChar char="•"/>
            </a:pPr>
            <a:endParaRPr lang="en-US" sz="1800" dirty="0">
              <a:solidFill>
                <a:srgbClr val="000000"/>
              </a:solidFill>
              <a:latin typeface="Fjalla One" panose="020B0604020202020204" charset="0"/>
            </a:endParaRPr>
          </a:p>
          <a:p>
            <a:pPr algn="l" fontAlgn="base">
              <a:buFont typeface="Arial" panose="020B0604020202020204" pitchFamily="34" charset="0"/>
              <a:buChar char="•"/>
            </a:pPr>
            <a:r>
              <a:rPr lang="en-US" sz="1600" dirty="0">
                <a:solidFill>
                  <a:srgbClr val="000000"/>
                </a:solidFill>
                <a:latin typeface="Fjalla One" panose="020B0604020202020204" charset="0"/>
              </a:rPr>
              <a:t>M</a:t>
            </a:r>
            <a:r>
              <a:rPr lang="en-US" sz="1600" b="0" i="0" dirty="0">
                <a:solidFill>
                  <a:srgbClr val="000000"/>
                </a:solidFill>
                <a:effectLst/>
                <a:latin typeface="Fjalla One" panose="020B0604020202020204" charset="0"/>
              </a:rPr>
              <a:t>ore concise, simpler API.</a:t>
            </a:r>
          </a:p>
          <a:p>
            <a:pPr algn="l" fontAlgn="base">
              <a:buFont typeface="Arial" panose="020B0604020202020204" pitchFamily="34" charset="0"/>
              <a:buChar char="•"/>
            </a:pPr>
            <a:endParaRPr lang="en-US" sz="1600" b="0" i="0" dirty="0">
              <a:solidFill>
                <a:srgbClr val="000000"/>
              </a:solidFill>
              <a:effectLst/>
              <a:latin typeface="Fjalla One" panose="020B0604020202020204" charset="0"/>
            </a:endParaRPr>
          </a:p>
          <a:p>
            <a:pPr algn="l" fontAlgn="base">
              <a:buFont typeface="Arial" panose="020B0604020202020204" pitchFamily="34" charset="0"/>
              <a:buChar char="•"/>
            </a:pPr>
            <a:r>
              <a:rPr lang="en-US" sz="1600" b="0" i="0" dirty="0">
                <a:solidFill>
                  <a:srgbClr val="000000"/>
                </a:solidFill>
                <a:effectLst/>
                <a:latin typeface="Fjalla One" panose="020B0604020202020204" charset="0"/>
              </a:rPr>
              <a:t>Great access to tutorials and reusable code.</a:t>
            </a:r>
          </a:p>
          <a:p>
            <a:pPr algn="l" fontAlgn="base">
              <a:buFont typeface="Arial" panose="020B0604020202020204" pitchFamily="34" charset="0"/>
              <a:buChar char="•"/>
            </a:pPr>
            <a:endParaRPr lang="en-US" sz="1600" b="0" i="0" dirty="0">
              <a:solidFill>
                <a:srgbClr val="000000"/>
              </a:solidFill>
              <a:effectLst/>
              <a:latin typeface="Fjalla One" panose="020B0604020202020204" charset="0"/>
            </a:endParaRPr>
          </a:p>
          <a:p>
            <a:pPr algn="l" fontAlgn="base">
              <a:buFont typeface="Arial" panose="020B0604020202020204" pitchFamily="34" charset="0"/>
              <a:buChar char="•"/>
            </a:pPr>
            <a:r>
              <a:rPr lang="en-US" sz="1600" dirty="0">
                <a:solidFill>
                  <a:srgbClr val="000000"/>
                </a:solidFill>
                <a:latin typeface="Fjalla One" panose="020B0604020202020204" charset="0"/>
              </a:rPr>
              <a:t>L</a:t>
            </a:r>
            <a:r>
              <a:rPr lang="en-US" sz="1600" b="0" i="0" dirty="0">
                <a:solidFill>
                  <a:srgbClr val="000000"/>
                </a:solidFill>
                <a:effectLst/>
                <a:latin typeface="Fjalla One" panose="020B0604020202020204" charset="0"/>
              </a:rPr>
              <a:t>ess frequent need to debug simple networks.</a:t>
            </a:r>
          </a:p>
          <a:p>
            <a:pPr algn="l" fontAlgn="base">
              <a:buFont typeface="Arial" panose="020B0604020202020204" pitchFamily="34" charset="0"/>
              <a:buChar char="•"/>
            </a:pPr>
            <a:endParaRPr lang="en-US" sz="1600" b="0" i="0" dirty="0">
              <a:solidFill>
                <a:srgbClr val="000000"/>
              </a:solidFill>
              <a:effectLst/>
              <a:latin typeface="Fjalla One" panose="020B0604020202020204" charset="0"/>
            </a:endParaRPr>
          </a:p>
          <a:p>
            <a:pPr algn="l" fontAlgn="base">
              <a:buFont typeface="Arial" panose="020B0604020202020204" pitchFamily="34" charset="0"/>
              <a:buChar char="•"/>
            </a:pPr>
            <a:r>
              <a:rPr lang="en-US" sz="1600" dirty="0">
                <a:solidFill>
                  <a:srgbClr val="000000"/>
                </a:solidFill>
                <a:latin typeface="Fjalla One" panose="020B0604020202020204" charset="0"/>
              </a:rPr>
              <a:t>M</a:t>
            </a:r>
            <a:r>
              <a:rPr lang="en-US" sz="1600" b="0" i="0" dirty="0">
                <a:solidFill>
                  <a:srgbClr val="000000"/>
                </a:solidFill>
                <a:effectLst/>
                <a:latin typeface="Fjalla One" panose="020B0604020202020204" charset="0"/>
              </a:rPr>
              <a:t>ore deployment options (directly and through the TensorFlow backend), easier model export.</a:t>
            </a:r>
          </a:p>
          <a:p>
            <a:pPr algn="l" fontAlgn="base">
              <a:buFont typeface="Arial" panose="020B0604020202020204" pitchFamily="34" charset="0"/>
              <a:buChar char="•"/>
            </a:pPr>
            <a:endParaRPr lang="en-US" sz="1600" b="0" i="0" dirty="0">
              <a:solidFill>
                <a:srgbClr val="000000"/>
              </a:solidFill>
              <a:effectLst/>
              <a:latin typeface="Fjalla One" panose="020B0604020202020204" charset="0"/>
            </a:endParaRPr>
          </a:p>
          <a:p>
            <a:pPr fontAlgn="base">
              <a:buFont typeface="Arial" panose="020B0604020202020204" pitchFamily="34" charset="0"/>
              <a:buChar char="•"/>
            </a:pPr>
            <a:r>
              <a:rPr lang="en-US" sz="1600" dirty="0">
                <a:solidFill>
                  <a:schemeClr val="tx1"/>
                </a:solidFill>
                <a:latin typeface="Fjalla One" panose="020B0604020202020204" charset="0"/>
              </a:rPr>
              <a:t>Speed of </a:t>
            </a:r>
            <a:r>
              <a:rPr lang="en-US" sz="1600" b="1" dirty="0">
                <a:solidFill>
                  <a:schemeClr val="tx1"/>
                </a:solidFill>
                <a:latin typeface="Fjalla One" panose="020B0604020202020204" charset="0"/>
              </a:rPr>
              <a:t>executions</a:t>
            </a:r>
            <a:r>
              <a:rPr lang="en-US" sz="1600" dirty="0">
                <a:solidFill>
                  <a:schemeClr val="tx1"/>
                </a:solidFill>
                <a:latin typeface="Fjalla One" panose="020B0604020202020204" charset="0"/>
              </a:rPr>
              <a:t> is low.</a:t>
            </a:r>
          </a:p>
          <a:p>
            <a:pPr algn="l" fontAlgn="base">
              <a:buFont typeface="Arial" panose="020B0604020202020204" pitchFamily="34" charset="0"/>
              <a:buChar char="•"/>
            </a:pPr>
            <a:endParaRPr lang="en-US" sz="1600" b="0" i="0" dirty="0">
              <a:solidFill>
                <a:srgbClr val="000000"/>
              </a:solidFill>
              <a:effectLst/>
              <a:latin typeface="Fjalla One" panose="020B0604020202020204" charset="0"/>
            </a:endParaRPr>
          </a:p>
          <a:p>
            <a:pPr algn="l" fontAlgn="base">
              <a:buFont typeface="Arial" panose="020B0604020202020204" pitchFamily="34" charset="0"/>
              <a:buChar char="•"/>
            </a:pPr>
            <a:endParaRPr lang="en-US" sz="1800" b="0" i="0" dirty="0">
              <a:solidFill>
                <a:srgbClr val="000000"/>
              </a:solidFill>
              <a:effectLst/>
              <a:latin typeface="Fjalla One" panose="020B0604020202020204" charset="0"/>
            </a:endParaRPr>
          </a:p>
          <a:p>
            <a:pPr algn="l" fontAlgn="base">
              <a:buFont typeface="Arial" panose="020B0604020202020204" pitchFamily="34" charset="0"/>
              <a:buChar char="•"/>
            </a:pPr>
            <a:endParaRPr lang="en-US" sz="1800" b="0" i="0" dirty="0">
              <a:solidFill>
                <a:srgbClr val="000000"/>
              </a:solidFill>
              <a:effectLst/>
              <a:latin typeface="Fjalla One" panose="020B0604020202020204" charset="0"/>
            </a:endParaRPr>
          </a:p>
          <a:p>
            <a:pPr algn="ctr"/>
            <a:endParaRPr lang="en-US" dirty="0"/>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ar-EG" dirty="0"/>
          </a:p>
        </p:txBody>
      </p:sp>
      <p:sp>
        <p:nvSpPr>
          <p:cNvPr id="19" name="Rectangle 18">
            <a:extLst>
              <a:ext uri="{FF2B5EF4-FFF2-40B4-BE49-F238E27FC236}">
                <a16:creationId xmlns:a16="http://schemas.microsoft.com/office/drawing/2014/main" id="{C343CA73-ECDE-48D4-BDD8-79C27FB1C235}"/>
              </a:ext>
            </a:extLst>
          </p:cNvPr>
          <p:cNvSpPr/>
          <p:nvPr/>
        </p:nvSpPr>
        <p:spPr>
          <a:xfrm>
            <a:off x="5119577" y="576309"/>
            <a:ext cx="1573619" cy="4678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2200" b="1" u="sng" dirty="0">
                <a:latin typeface="Fjalla One" panose="020B0604020202020204" charset="0"/>
                <a:cs typeface="+mj-cs"/>
              </a:rPr>
              <a:t>KERAS</a:t>
            </a:r>
            <a:endParaRPr lang="ar-EG" sz="2200" b="1" u="sng" dirty="0">
              <a:latin typeface="Fjalla One" panose="020B0604020202020204" charset="0"/>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4334ED-F241-465F-96B3-D46912554651}"/>
              </a:ext>
            </a:extLst>
          </p:cNvPr>
          <p:cNvSpPr/>
          <p:nvPr/>
        </p:nvSpPr>
        <p:spPr>
          <a:xfrm>
            <a:off x="1190846" y="223283"/>
            <a:ext cx="5805376" cy="7336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2400" b="1" dirty="0">
                <a:solidFill>
                  <a:srgbClr val="0070C0"/>
                </a:solidFill>
                <a:latin typeface="Fjalla One" panose="020B0604020202020204" charset="0"/>
              </a:rPr>
              <a:t>Summaries of </a:t>
            </a:r>
            <a:r>
              <a:rPr lang="en-US" sz="2400" b="1" dirty="0" err="1">
                <a:solidFill>
                  <a:srgbClr val="0070C0"/>
                </a:solidFill>
                <a:latin typeface="Fjalla One" panose="020B0604020202020204" charset="0"/>
              </a:rPr>
              <a:t>Pytorch</a:t>
            </a:r>
            <a:r>
              <a:rPr lang="en-US" sz="2400" b="1" dirty="0">
                <a:solidFill>
                  <a:srgbClr val="0070C0"/>
                </a:solidFill>
                <a:latin typeface="Fjalla One" panose="020B0604020202020204" charset="0"/>
              </a:rPr>
              <a:t> and </a:t>
            </a:r>
            <a:r>
              <a:rPr lang="en-US" sz="2400" b="1" dirty="0" err="1">
                <a:solidFill>
                  <a:srgbClr val="0070C0"/>
                </a:solidFill>
                <a:latin typeface="Fjalla One" panose="020B0604020202020204" charset="0"/>
              </a:rPr>
              <a:t>Keras</a:t>
            </a:r>
            <a:r>
              <a:rPr lang="en-US" sz="2400" b="1" dirty="0">
                <a:solidFill>
                  <a:srgbClr val="0070C0"/>
                </a:solidFill>
                <a:latin typeface="Fjalla One" panose="020B0604020202020204" charset="0"/>
              </a:rPr>
              <a:t> models</a:t>
            </a:r>
            <a:endParaRPr lang="ar-EG" sz="2400" dirty="0"/>
          </a:p>
        </p:txBody>
      </p:sp>
      <p:pic>
        <p:nvPicPr>
          <p:cNvPr id="13" name="Picture 12">
            <a:extLst>
              <a:ext uri="{FF2B5EF4-FFF2-40B4-BE49-F238E27FC236}">
                <a16:creationId xmlns:a16="http://schemas.microsoft.com/office/drawing/2014/main" id="{804FE980-6194-4D56-87B9-CBF69C5DD5AB}"/>
              </a:ext>
            </a:extLst>
          </p:cNvPr>
          <p:cNvPicPr>
            <a:picLocks noChangeAspect="1"/>
          </p:cNvPicPr>
          <p:nvPr/>
        </p:nvPicPr>
        <p:blipFill>
          <a:blip r:embed="rId2"/>
          <a:stretch>
            <a:fillRect/>
          </a:stretch>
        </p:blipFill>
        <p:spPr>
          <a:xfrm>
            <a:off x="1424763" y="1307805"/>
            <a:ext cx="3285460" cy="3729370"/>
          </a:xfrm>
          <a:prstGeom prst="rect">
            <a:avLst/>
          </a:prstGeom>
        </p:spPr>
      </p:pic>
      <p:sp>
        <p:nvSpPr>
          <p:cNvPr id="14" name="Rectangle 13">
            <a:extLst>
              <a:ext uri="{FF2B5EF4-FFF2-40B4-BE49-F238E27FC236}">
                <a16:creationId xmlns:a16="http://schemas.microsoft.com/office/drawing/2014/main" id="{2AE3DA68-8981-41E1-9CD0-C82CC72F0424}"/>
              </a:ext>
            </a:extLst>
          </p:cNvPr>
          <p:cNvSpPr/>
          <p:nvPr/>
        </p:nvSpPr>
        <p:spPr>
          <a:xfrm>
            <a:off x="1424763" y="935665"/>
            <a:ext cx="3147237" cy="4784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1600" b="1" u="sng" dirty="0">
                <a:solidFill>
                  <a:schemeClr val="accent1">
                    <a:lumMod val="50000"/>
                  </a:schemeClr>
                </a:solidFill>
                <a:cs typeface="+mj-cs"/>
              </a:rPr>
              <a:t>Summary of </a:t>
            </a:r>
            <a:r>
              <a:rPr lang="en-US" sz="1600" b="1" u="sng" dirty="0" err="1">
                <a:solidFill>
                  <a:schemeClr val="accent1">
                    <a:lumMod val="50000"/>
                  </a:schemeClr>
                </a:solidFill>
                <a:cs typeface="+mj-cs"/>
              </a:rPr>
              <a:t>Pytorch</a:t>
            </a:r>
            <a:r>
              <a:rPr lang="en-US" sz="1600" b="1" u="sng" dirty="0">
                <a:solidFill>
                  <a:schemeClr val="accent1">
                    <a:lumMod val="50000"/>
                  </a:schemeClr>
                </a:solidFill>
                <a:cs typeface="+mj-cs"/>
              </a:rPr>
              <a:t> model</a:t>
            </a:r>
            <a:endParaRPr lang="ar-EG" sz="1600" b="1" u="sng" dirty="0">
              <a:solidFill>
                <a:schemeClr val="accent1">
                  <a:lumMod val="50000"/>
                </a:schemeClr>
              </a:solidFill>
              <a:cs typeface="+mj-cs"/>
            </a:endParaRPr>
          </a:p>
        </p:txBody>
      </p:sp>
      <p:pic>
        <p:nvPicPr>
          <p:cNvPr id="16" name="Picture 15">
            <a:extLst>
              <a:ext uri="{FF2B5EF4-FFF2-40B4-BE49-F238E27FC236}">
                <a16:creationId xmlns:a16="http://schemas.microsoft.com/office/drawing/2014/main" id="{99B290FC-C174-44E0-AF56-B0346DDCBE41}"/>
              </a:ext>
            </a:extLst>
          </p:cNvPr>
          <p:cNvPicPr>
            <a:picLocks noChangeAspect="1"/>
          </p:cNvPicPr>
          <p:nvPr/>
        </p:nvPicPr>
        <p:blipFill>
          <a:blip r:embed="rId3"/>
          <a:stretch>
            <a:fillRect/>
          </a:stretch>
        </p:blipFill>
        <p:spPr>
          <a:xfrm>
            <a:off x="4859078" y="1307804"/>
            <a:ext cx="3540643" cy="3729371"/>
          </a:xfrm>
          <a:prstGeom prst="rect">
            <a:avLst/>
          </a:prstGeom>
        </p:spPr>
      </p:pic>
      <p:sp>
        <p:nvSpPr>
          <p:cNvPr id="18" name="Rectangle 17">
            <a:extLst>
              <a:ext uri="{FF2B5EF4-FFF2-40B4-BE49-F238E27FC236}">
                <a16:creationId xmlns:a16="http://schemas.microsoft.com/office/drawing/2014/main" id="{EA0CF8C0-7037-4674-A22C-7A9455A946CD}"/>
              </a:ext>
            </a:extLst>
          </p:cNvPr>
          <p:cNvSpPr/>
          <p:nvPr/>
        </p:nvSpPr>
        <p:spPr>
          <a:xfrm>
            <a:off x="4880344" y="956929"/>
            <a:ext cx="2838893" cy="3721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1600" b="1" u="sng" dirty="0">
                <a:solidFill>
                  <a:schemeClr val="accent1">
                    <a:lumMod val="50000"/>
                  </a:schemeClr>
                </a:solidFill>
                <a:cs typeface="+mj-cs"/>
              </a:rPr>
              <a:t>Summary of </a:t>
            </a:r>
            <a:r>
              <a:rPr lang="en-US" sz="1600" b="1" u="sng" dirty="0" err="1">
                <a:solidFill>
                  <a:schemeClr val="accent1">
                    <a:lumMod val="50000"/>
                  </a:schemeClr>
                </a:solidFill>
                <a:cs typeface="+mj-cs"/>
              </a:rPr>
              <a:t>Keras</a:t>
            </a:r>
            <a:r>
              <a:rPr lang="en-US" sz="1600" b="1" u="sng" dirty="0">
                <a:solidFill>
                  <a:schemeClr val="accent1">
                    <a:lumMod val="50000"/>
                  </a:schemeClr>
                </a:solidFill>
                <a:cs typeface="+mj-cs"/>
              </a:rPr>
              <a:t> model</a:t>
            </a:r>
            <a:endParaRPr lang="ar-EG" sz="1600" b="1" u="sng" dirty="0">
              <a:solidFill>
                <a:schemeClr val="accent1">
                  <a:lumMod val="50000"/>
                </a:schemeClr>
              </a:solidFill>
              <a:cs typeface="+mj-cs"/>
            </a:endParaRPr>
          </a:p>
        </p:txBody>
      </p:sp>
    </p:spTree>
    <p:extLst>
      <p:ext uri="{BB962C8B-B14F-4D97-AF65-F5344CB8AC3E}">
        <p14:creationId xmlns:p14="http://schemas.microsoft.com/office/powerpoint/2010/main" val="525468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980" name="Google Shape;2980;p52"/>
          <p:cNvSpPr txBox="1">
            <a:spLocks noGrp="1"/>
          </p:cNvSpPr>
          <p:nvPr>
            <p:ph type="title"/>
          </p:nvPr>
        </p:nvSpPr>
        <p:spPr>
          <a:xfrm>
            <a:off x="2753832" y="189473"/>
            <a:ext cx="2711303"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1">
                    <a:lumMod val="50000"/>
                  </a:schemeClr>
                </a:solidFill>
              </a:rPr>
              <a:t>GUI</a:t>
            </a:r>
            <a:endParaRPr b="1" dirty="0">
              <a:solidFill>
                <a:schemeClr val="accent1">
                  <a:lumMod val="50000"/>
                </a:schemeClr>
              </a:solidFill>
            </a:endParaRPr>
          </a:p>
        </p:txBody>
      </p:sp>
      <p:sp>
        <p:nvSpPr>
          <p:cNvPr id="3" name="Rectangle 2">
            <a:extLst>
              <a:ext uri="{FF2B5EF4-FFF2-40B4-BE49-F238E27FC236}">
                <a16:creationId xmlns:a16="http://schemas.microsoft.com/office/drawing/2014/main" id="{C7C255ED-316F-4B28-BBF9-F90319F5C4BC}"/>
              </a:ext>
            </a:extLst>
          </p:cNvPr>
          <p:cNvSpPr/>
          <p:nvPr/>
        </p:nvSpPr>
        <p:spPr>
          <a:xfrm>
            <a:off x="276447" y="882502"/>
            <a:ext cx="7666074" cy="33598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marL="285750" indent="-285750">
              <a:buFont typeface="Arial" panose="020B0604020202020204" pitchFamily="34" charset="0"/>
              <a:buChar char="•"/>
            </a:pPr>
            <a:r>
              <a:rPr lang="en-US" sz="1600" dirty="0">
                <a:latin typeface="Barlow Semi Condensed Medium" panose="00000606000000000000" pitchFamily="2" charset="0"/>
              </a:rPr>
              <a:t>We have used </a:t>
            </a:r>
            <a:r>
              <a:rPr lang="en-US" sz="1600" dirty="0" err="1">
                <a:latin typeface="Barlow Semi Condensed Medium" panose="00000606000000000000" pitchFamily="2" charset="0"/>
              </a:rPr>
              <a:t>Gradio</a:t>
            </a:r>
            <a:r>
              <a:rPr lang="en-US" sz="1600" dirty="0">
                <a:latin typeface="Barlow Semi Condensed Medium" panose="00000606000000000000" pitchFamily="2" charset="0"/>
              </a:rPr>
              <a:t> library to generate our interface.</a:t>
            </a:r>
          </a:p>
          <a:p>
            <a:pPr marL="285750" indent="-285750">
              <a:buFont typeface="Arial" panose="020B0604020202020204" pitchFamily="34" charset="0"/>
              <a:buChar char="•"/>
            </a:pPr>
            <a:r>
              <a:rPr lang="en-US" sz="1600" b="0" i="0" dirty="0" err="1">
                <a:solidFill>
                  <a:schemeClr val="tx1"/>
                </a:solidFill>
                <a:effectLst/>
                <a:latin typeface="Barlow Semi Condensed Medium" panose="00000606000000000000" pitchFamily="2" charset="0"/>
              </a:rPr>
              <a:t>Gradio</a:t>
            </a:r>
            <a:r>
              <a:rPr lang="en-US" sz="1600" b="0" i="0" dirty="0">
                <a:solidFill>
                  <a:schemeClr val="tx1"/>
                </a:solidFill>
                <a:effectLst/>
                <a:latin typeface="Barlow Semi Condensed Medium" panose="00000606000000000000" pitchFamily="2" charset="0"/>
              </a:rPr>
              <a:t> is a way to demo your deep learning model with a friendly web interface so that anyone can use it, anywhere!</a:t>
            </a:r>
          </a:p>
          <a:p>
            <a:pPr marL="285750" indent="-285750">
              <a:buFont typeface="Arial" panose="020B0604020202020204" pitchFamily="34" charset="0"/>
              <a:buChar char="•"/>
            </a:pPr>
            <a:r>
              <a:rPr lang="en-US" sz="1600" dirty="0">
                <a:solidFill>
                  <a:schemeClr val="tx1"/>
                </a:solidFill>
                <a:latin typeface="Barlow Semi Condensed Medium" panose="00000606000000000000" pitchFamily="2" charset="0"/>
              </a:rPr>
              <a:t>To use </a:t>
            </a:r>
            <a:r>
              <a:rPr lang="en-US" sz="1600" dirty="0" err="1">
                <a:solidFill>
                  <a:schemeClr val="tx1"/>
                </a:solidFill>
                <a:latin typeface="Barlow Semi Condensed Medium" panose="00000606000000000000" pitchFamily="2" charset="0"/>
              </a:rPr>
              <a:t>Gradio</a:t>
            </a:r>
            <a:r>
              <a:rPr lang="en-US" sz="1600" dirty="0">
                <a:solidFill>
                  <a:schemeClr val="tx1"/>
                </a:solidFill>
                <a:latin typeface="Barlow Semi Condensed Medium" panose="00000606000000000000" pitchFamily="2" charset="0"/>
              </a:rPr>
              <a:t> to generate interface for </a:t>
            </a:r>
            <a:r>
              <a:rPr lang="en-US" sz="1600" dirty="0" err="1">
                <a:solidFill>
                  <a:schemeClr val="tx1"/>
                </a:solidFill>
                <a:latin typeface="Barlow Semi Condensed Medium" panose="00000606000000000000" pitchFamily="2" charset="0"/>
              </a:rPr>
              <a:t>pytorch</a:t>
            </a:r>
            <a:r>
              <a:rPr lang="en-US" sz="1600" dirty="0">
                <a:solidFill>
                  <a:schemeClr val="tx1"/>
                </a:solidFill>
                <a:latin typeface="Barlow Semi Condensed Medium" panose="00000606000000000000" pitchFamily="2" charset="0"/>
              </a:rPr>
              <a:t> model there are some steps to follow:</a:t>
            </a:r>
          </a:p>
          <a:p>
            <a:pPr marL="342900" indent="-342900">
              <a:buFont typeface="+mj-lt"/>
              <a:buAutoNum type="arabicPeriod"/>
            </a:pPr>
            <a:r>
              <a:rPr lang="en-US" sz="1600" dirty="0">
                <a:solidFill>
                  <a:schemeClr val="tx1"/>
                </a:solidFill>
                <a:latin typeface="Barlow Semi Condensed Medium" panose="00000606000000000000" pitchFamily="2" charset="0"/>
              </a:rPr>
              <a:t>Save the pretrained model and upload it to drive.</a:t>
            </a:r>
          </a:p>
          <a:p>
            <a:pPr marL="342900" indent="-342900">
              <a:buFont typeface="+mj-lt"/>
              <a:buAutoNum type="arabicPeriod"/>
            </a:pPr>
            <a:r>
              <a:rPr lang="en-US" sz="1600" dirty="0">
                <a:solidFill>
                  <a:schemeClr val="tx1"/>
                </a:solidFill>
                <a:latin typeface="Barlow Semi Condensed Medium" panose="00000606000000000000" pitchFamily="2" charset="0"/>
              </a:rPr>
              <a:t>Define the architecture of the model.</a:t>
            </a:r>
          </a:p>
          <a:p>
            <a:pPr marL="342900" indent="-342900">
              <a:buFont typeface="+mj-lt"/>
              <a:buAutoNum type="arabicPeriod"/>
            </a:pPr>
            <a:r>
              <a:rPr lang="en-US" sz="1600" dirty="0">
                <a:solidFill>
                  <a:schemeClr val="tx1"/>
                </a:solidFill>
                <a:latin typeface="Barlow Semi Condensed Medium" panose="00000606000000000000" pitchFamily="2" charset="0"/>
              </a:rPr>
              <a:t>Load the saved model.</a:t>
            </a:r>
          </a:p>
          <a:p>
            <a:pPr marL="342900" indent="-342900">
              <a:buFont typeface="+mj-lt"/>
              <a:buAutoNum type="arabicPeriod"/>
            </a:pPr>
            <a:r>
              <a:rPr lang="en-US" sz="1600" dirty="0">
                <a:solidFill>
                  <a:schemeClr val="tx1"/>
                </a:solidFill>
                <a:latin typeface="Barlow Semi Condensed Medium" panose="00000606000000000000" pitchFamily="2" charset="0"/>
              </a:rPr>
              <a:t>Define classification method to take the input as image and return the list of probabilities.</a:t>
            </a:r>
          </a:p>
          <a:p>
            <a:pPr marL="342900" indent="-342900">
              <a:buFont typeface="+mj-lt"/>
              <a:buAutoNum type="arabicPeriod"/>
            </a:pPr>
            <a:r>
              <a:rPr lang="en-US" sz="1600" dirty="0">
                <a:solidFill>
                  <a:schemeClr val="tx1"/>
                </a:solidFill>
                <a:latin typeface="Barlow Semi Condensed Medium" panose="00000606000000000000" pitchFamily="2" charset="0"/>
              </a:rPr>
              <a:t>Take the classification method as a parameter to generate the interface.</a:t>
            </a:r>
          </a:p>
          <a:p>
            <a:pPr marL="342900" indent="-342900">
              <a:buFont typeface="+mj-lt"/>
              <a:buAutoNum type="arabicPeriod"/>
            </a:pPr>
            <a:endParaRPr lang="ar-EG"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980" name="Google Shape;2980;p52"/>
          <p:cNvSpPr txBox="1">
            <a:spLocks noGrp="1"/>
          </p:cNvSpPr>
          <p:nvPr>
            <p:ph type="title"/>
          </p:nvPr>
        </p:nvSpPr>
        <p:spPr>
          <a:xfrm>
            <a:off x="2729165" y="210738"/>
            <a:ext cx="2962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1">
                    <a:lumMod val="50000"/>
                  </a:schemeClr>
                </a:solidFill>
              </a:rPr>
              <a:t>GUI-Example</a:t>
            </a:r>
            <a:endParaRPr b="1" dirty="0">
              <a:solidFill>
                <a:schemeClr val="accent1">
                  <a:lumMod val="50000"/>
                </a:schemeClr>
              </a:solidFill>
            </a:endParaRPr>
          </a:p>
        </p:txBody>
      </p:sp>
      <p:pic>
        <p:nvPicPr>
          <p:cNvPr id="29" name="Picture 28">
            <a:extLst>
              <a:ext uri="{FF2B5EF4-FFF2-40B4-BE49-F238E27FC236}">
                <a16:creationId xmlns:a16="http://schemas.microsoft.com/office/drawing/2014/main" id="{4A204B3F-FA08-43AF-9E17-8019E3971846}"/>
              </a:ext>
            </a:extLst>
          </p:cNvPr>
          <p:cNvPicPr>
            <a:picLocks noChangeAspect="1"/>
          </p:cNvPicPr>
          <p:nvPr/>
        </p:nvPicPr>
        <p:blipFill>
          <a:blip r:embed="rId3"/>
          <a:stretch>
            <a:fillRect/>
          </a:stretch>
        </p:blipFill>
        <p:spPr>
          <a:xfrm>
            <a:off x="775733" y="914327"/>
            <a:ext cx="7134890" cy="3211105"/>
          </a:xfrm>
          <a:prstGeom prst="rect">
            <a:avLst/>
          </a:prstGeom>
          <a:ln>
            <a:noFill/>
          </a:ln>
          <a:effectLst>
            <a:softEdge rad="112500"/>
          </a:effectLst>
        </p:spPr>
      </p:pic>
    </p:spTree>
    <p:extLst>
      <p:ext uri="{BB962C8B-B14F-4D97-AF65-F5344CB8AC3E}">
        <p14:creationId xmlns:p14="http://schemas.microsoft.com/office/powerpoint/2010/main" val="3776270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2" name="Google Shape;3012;p53"/>
          <p:cNvSpPr txBox="1">
            <a:spLocks noGrp="1"/>
          </p:cNvSpPr>
          <p:nvPr>
            <p:ph type="title"/>
          </p:nvPr>
        </p:nvSpPr>
        <p:spPr>
          <a:xfrm>
            <a:off x="1594884" y="242551"/>
            <a:ext cx="6262576" cy="572700"/>
          </a:xfrm>
          <a:prstGeom prst="rect">
            <a:avLst/>
          </a:prstGeom>
        </p:spPr>
        <p:txBody>
          <a:bodyPr spcFirstLastPara="1" wrap="square" lIns="91425" tIns="91425" rIns="91425" bIns="91425" anchor="t" anchorCtr="0">
            <a:noAutofit/>
          </a:bodyPr>
          <a:lstStyle/>
          <a:p>
            <a:pPr>
              <a:buClr>
                <a:schemeClr val="dk1"/>
              </a:buClr>
              <a:buSzPts val="1100"/>
            </a:pPr>
            <a:r>
              <a:rPr lang="en-US" sz="2400" b="1" dirty="0">
                <a:solidFill>
                  <a:srgbClr val="0070C0"/>
                </a:solidFill>
              </a:rPr>
              <a:t>Comparison among </a:t>
            </a:r>
            <a:r>
              <a:rPr lang="en-US" sz="2400" b="1" dirty="0" err="1">
                <a:solidFill>
                  <a:srgbClr val="0070C0"/>
                </a:solidFill>
              </a:rPr>
              <a:t>Pytorch</a:t>
            </a:r>
            <a:r>
              <a:rPr lang="en-US" sz="2400" b="1" dirty="0">
                <a:solidFill>
                  <a:srgbClr val="0070C0"/>
                </a:solidFill>
              </a:rPr>
              <a:t> and pretrained models</a:t>
            </a:r>
            <a:br>
              <a:rPr lang="en-US" dirty="0">
                <a:solidFill>
                  <a:srgbClr val="0070C0"/>
                </a:solidFill>
              </a:rPr>
            </a:br>
            <a:endParaRPr dirty="0"/>
          </a:p>
        </p:txBody>
      </p:sp>
      <p:pic>
        <p:nvPicPr>
          <p:cNvPr id="15" name="Picture 14">
            <a:extLst>
              <a:ext uri="{FF2B5EF4-FFF2-40B4-BE49-F238E27FC236}">
                <a16:creationId xmlns:a16="http://schemas.microsoft.com/office/drawing/2014/main" id="{33D8813C-CBB8-4035-BCF3-AE4319F21E02}"/>
              </a:ext>
            </a:extLst>
          </p:cNvPr>
          <p:cNvPicPr>
            <a:picLocks noChangeAspect="1"/>
          </p:cNvPicPr>
          <p:nvPr/>
        </p:nvPicPr>
        <p:blipFill>
          <a:blip r:embed="rId3"/>
          <a:stretch>
            <a:fillRect/>
          </a:stretch>
        </p:blipFill>
        <p:spPr>
          <a:xfrm>
            <a:off x="1148317" y="1286540"/>
            <a:ext cx="6879264" cy="361440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3012;p53">
            <a:extLst>
              <a:ext uri="{FF2B5EF4-FFF2-40B4-BE49-F238E27FC236}">
                <a16:creationId xmlns:a16="http://schemas.microsoft.com/office/drawing/2014/main" id="{CE9719C5-9370-4441-B266-484632D2EDE4}"/>
              </a:ext>
            </a:extLst>
          </p:cNvPr>
          <p:cNvSpPr txBox="1">
            <a:spLocks noGrp="1"/>
          </p:cNvSpPr>
          <p:nvPr>
            <p:ph type="title"/>
          </p:nvPr>
        </p:nvSpPr>
        <p:spPr>
          <a:xfrm>
            <a:off x="1594884" y="242551"/>
            <a:ext cx="6262576" cy="572700"/>
          </a:xfrm>
          <a:prstGeom prst="rect">
            <a:avLst/>
          </a:prstGeom>
        </p:spPr>
        <p:txBody>
          <a:bodyPr spcFirstLastPara="1" wrap="square" lIns="91425" tIns="91425" rIns="91425" bIns="91425" anchor="t" anchorCtr="0">
            <a:noAutofit/>
          </a:bodyPr>
          <a:lstStyle/>
          <a:p>
            <a:pPr>
              <a:buClr>
                <a:schemeClr val="dk1"/>
              </a:buClr>
              <a:buSzPts val="1100"/>
            </a:pPr>
            <a:r>
              <a:rPr lang="en-US" sz="2400" b="1" dirty="0">
                <a:solidFill>
                  <a:srgbClr val="0070C0"/>
                </a:solidFill>
              </a:rPr>
              <a:t>Pretrained models</a:t>
            </a:r>
            <a:br>
              <a:rPr lang="en-US" dirty="0">
                <a:solidFill>
                  <a:srgbClr val="0070C0"/>
                </a:solidFill>
              </a:rPr>
            </a:br>
            <a:endParaRPr dirty="0"/>
          </a:p>
        </p:txBody>
      </p:sp>
      <p:sp>
        <p:nvSpPr>
          <p:cNvPr id="10" name="Rectangle 9">
            <a:extLst>
              <a:ext uri="{FF2B5EF4-FFF2-40B4-BE49-F238E27FC236}">
                <a16:creationId xmlns:a16="http://schemas.microsoft.com/office/drawing/2014/main" id="{923598C8-139E-4B55-8114-F8658A467821}"/>
              </a:ext>
            </a:extLst>
          </p:cNvPr>
          <p:cNvSpPr/>
          <p:nvPr/>
        </p:nvSpPr>
        <p:spPr>
          <a:xfrm>
            <a:off x="893135" y="1020726"/>
            <a:ext cx="1967023" cy="572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dirty="0">
                <a:solidFill>
                  <a:schemeClr val="tx1"/>
                </a:solidFill>
                <a:latin typeface="Fjalla One" panose="020B0604020202020204" charset="0"/>
              </a:rPr>
              <a:t>VGG16 - VGG19</a:t>
            </a:r>
            <a:endParaRPr lang="ar-EG" sz="2000" dirty="0">
              <a:solidFill>
                <a:schemeClr val="tx1"/>
              </a:solidFill>
              <a:latin typeface="Fjalla One" panose="020B0604020202020204" charset="0"/>
            </a:endParaRPr>
          </a:p>
        </p:txBody>
      </p:sp>
      <p:sp>
        <p:nvSpPr>
          <p:cNvPr id="11" name="Rectangle 10">
            <a:extLst>
              <a:ext uri="{FF2B5EF4-FFF2-40B4-BE49-F238E27FC236}">
                <a16:creationId xmlns:a16="http://schemas.microsoft.com/office/drawing/2014/main" id="{74430639-3472-4B97-9E79-449A71FFCA9F}"/>
              </a:ext>
            </a:extLst>
          </p:cNvPr>
          <p:cNvSpPr/>
          <p:nvPr/>
        </p:nvSpPr>
        <p:spPr>
          <a:xfrm>
            <a:off x="1127051" y="1593427"/>
            <a:ext cx="6815470" cy="19566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It is a very good architecture for benchmarking on a particular task.</a:t>
            </a:r>
          </a:p>
          <a:p>
            <a:endParaRPr lang="en-US" sz="1800" dirty="0"/>
          </a:p>
          <a:p>
            <a:pPr marL="285750" indent="-285750">
              <a:buFont typeface="Arial" panose="020B0604020202020204" pitchFamily="34" charset="0"/>
              <a:buChar char="•"/>
            </a:pPr>
            <a:r>
              <a:rPr lang="en-US" sz="1800" dirty="0"/>
              <a:t>Also, pre-trained networks for VGG are available freely on the internet, so it is commonly used out of the box for various applications like image classification.</a:t>
            </a:r>
          </a:p>
          <a:p>
            <a:endParaRPr lang="ar-EG" dirty="0"/>
          </a:p>
        </p:txBody>
      </p:sp>
    </p:spTree>
    <p:extLst>
      <p:ext uri="{BB962C8B-B14F-4D97-AF65-F5344CB8AC3E}">
        <p14:creationId xmlns:p14="http://schemas.microsoft.com/office/powerpoint/2010/main" val="298528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1705123" y="55320"/>
            <a:ext cx="4097866" cy="46623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Table of Contents</a:t>
            </a:r>
            <a:endParaRPr dirty="0"/>
          </a:p>
        </p:txBody>
      </p:sp>
      <p:sp>
        <p:nvSpPr>
          <p:cNvPr id="2140" name="Google Shape;2140;p37"/>
          <p:cNvSpPr txBox="1">
            <a:spLocks noGrp="1"/>
          </p:cNvSpPr>
          <p:nvPr>
            <p:ph type="subTitle" idx="1"/>
          </p:nvPr>
        </p:nvSpPr>
        <p:spPr>
          <a:xfrm>
            <a:off x="1705123" y="750463"/>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0070C0"/>
                </a:solidFill>
              </a:rPr>
              <a:t>Problem Statement</a:t>
            </a:r>
            <a:endParaRPr dirty="0">
              <a:solidFill>
                <a:srgbClr val="0070C0"/>
              </a:solidFill>
            </a:endParaRPr>
          </a:p>
        </p:txBody>
      </p:sp>
      <p:sp>
        <p:nvSpPr>
          <p:cNvPr id="2141" name="Google Shape;2141;p37"/>
          <p:cNvSpPr txBox="1">
            <a:spLocks noGrp="1"/>
          </p:cNvSpPr>
          <p:nvPr>
            <p:ph type="subTitle" idx="3"/>
          </p:nvPr>
        </p:nvSpPr>
        <p:spPr>
          <a:xfrm>
            <a:off x="1705123" y="1764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rgbClr val="0070C0"/>
                </a:solidFill>
              </a:rPr>
              <a:t>Dataset</a:t>
            </a:r>
            <a:endParaRPr dirty="0">
              <a:solidFill>
                <a:srgbClr val="0070C0"/>
              </a:solidFill>
            </a:endParaRPr>
          </a:p>
        </p:txBody>
      </p:sp>
      <p:sp>
        <p:nvSpPr>
          <p:cNvPr id="2143" name="Google Shape;2143;p37"/>
          <p:cNvSpPr txBox="1">
            <a:spLocks noGrp="1"/>
          </p:cNvSpPr>
          <p:nvPr>
            <p:ph type="subTitle" idx="5"/>
          </p:nvPr>
        </p:nvSpPr>
        <p:spPr>
          <a:xfrm>
            <a:off x="1705123" y="288407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0070C0"/>
                </a:solidFill>
              </a:rPr>
              <a:t>Data Preprocessing</a:t>
            </a:r>
            <a:endParaRPr dirty="0">
              <a:solidFill>
                <a:srgbClr val="0070C0"/>
              </a:solidFill>
            </a:endParaRPr>
          </a:p>
        </p:txBody>
      </p:sp>
      <p:sp>
        <p:nvSpPr>
          <p:cNvPr id="2145" name="Google Shape;2145;p37"/>
          <p:cNvSpPr txBox="1">
            <a:spLocks noGrp="1"/>
          </p:cNvSpPr>
          <p:nvPr>
            <p:ph type="subTitle" idx="7"/>
          </p:nvPr>
        </p:nvSpPr>
        <p:spPr>
          <a:xfrm>
            <a:off x="1705123" y="3972975"/>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rgbClr val="0070C0"/>
                </a:solidFill>
              </a:rPr>
              <a:t>Implementation</a:t>
            </a:r>
            <a:endParaRPr dirty="0">
              <a:solidFill>
                <a:srgbClr val="0070C0"/>
              </a:solidFill>
            </a:endParaRPr>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grpSp>
        <p:nvGrpSpPr>
          <p:cNvPr id="257" name="Google Shape;2106;p37">
            <a:extLst>
              <a:ext uri="{FF2B5EF4-FFF2-40B4-BE49-F238E27FC236}">
                <a16:creationId xmlns:a16="http://schemas.microsoft.com/office/drawing/2014/main" id="{773B58A3-A9C6-52CE-493F-66E441991C02}"/>
              </a:ext>
            </a:extLst>
          </p:cNvPr>
          <p:cNvGrpSpPr/>
          <p:nvPr/>
        </p:nvGrpSpPr>
        <p:grpSpPr>
          <a:xfrm>
            <a:off x="4658600" y="577283"/>
            <a:ext cx="635100" cy="734640"/>
            <a:chOff x="731647" y="573573"/>
            <a:chExt cx="635100" cy="734640"/>
          </a:xfrm>
        </p:grpSpPr>
        <p:grpSp>
          <p:nvGrpSpPr>
            <p:cNvPr id="258" name="Google Shape;2107;p37">
              <a:extLst>
                <a:ext uri="{FF2B5EF4-FFF2-40B4-BE49-F238E27FC236}">
                  <a16:creationId xmlns:a16="http://schemas.microsoft.com/office/drawing/2014/main" id="{9271CC97-F448-6012-C928-3D36F136D74C}"/>
                </a:ext>
              </a:extLst>
            </p:cNvPr>
            <p:cNvGrpSpPr/>
            <p:nvPr/>
          </p:nvGrpSpPr>
          <p:grpSpPr>
            <a:xfrm>
              <a:off x="731647" y="573573"/>
              <a:ext cx="635100" cy="635100"/>
              <a:chOff x="917231" y="750460"/>
              <a:chExt cx="635100" cy="635100"/>
            </a:xfrm>
          </p:grpSpPr>
          <p:sp>
            <p:nvSpPr>
              <p:cNvPr id="263" name="Google Shape;2108;p37">
                <a:extLst>
                  <a:ext uri="{FF2B5EF4-FFF2-40B4-BE49-F238E27FC236}">
                    <a16:creationId xmlns:a16="http://schemas.microsoft.com/office/drawing/2014/main" id="{C40DE50E-E427-3749-DAC2-BB0C13583930}"/>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109;p37">
                <a:extLst>
                  <a:ext uri="{FF2B5EF4-FFF2-40B4-BE49-F238E27FC236}">
                    <a16:creationId xmlns:a16="http://schemas.microsoft.com/office/drawing/2014/main" id="{E03A8D14-8DDB-DEDB-4A66-8179BC6D48E5}"/>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110;p37">
              <a:extLst>
                <a:ext uri="{FF2B5EF4-FFF2-40B4-BE49-F238E27FC236}">
                  <a16:creationId xmlns:a16="http://schemas.microsoft.com/office/drawing/2014/main" id="{8E441917-366A-F540-A1B5-9638AE1CF3F0}"/>
                </a:ext>
              </a:extLst>
            </p:cNvPr>
            <p:cNvGrpSpPr/>
            <p:nvPr/>
          </p:nvGrpSpPr>
          <p:grpSpPr>
            <a:xfrm>
              <a:off x="961679" y="1281213"/>
              <a:ext cx="175013" cy="27000"/>
              <a:chOff x="5662375" y="212375"/>
              <a:chExt cx="175013" cy="27000"/>
            </a:xfrm>
          </p:grpSpPr>
          <p:sp>
            <p:nvSpPr>
              <p:cNvPr id="260" name="Google Shape;2111;p37">
                <a:extLst>
                  <a:ext uri="{FF2B5EF4-FFF2-40B4-BE49-F238E27FC236}">
                    <a16:creationId xmlns:a16="http://schemas.microsoft.com/office/drawing/2014/main" id="{76B97F31-4AFA-C3BB-C472-21695958DCE8}"/>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1" name="Google Shape;2112;p37">
                <a:extLst>
                  <a:ext uri="{FF2B5EF4-FFF2-40B4-BE49-F238E27FC236}">
                    <a16:creationId xmlns:a16="http://schemas.microsoft.com/office/drawing/2014/main" id="{7111A7DF-B0C2-8D20-EE81-663754898797}"/>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2" name="Google Shape;2113;p37">
                <a:extLst>
                  <a:ext uri="{FF2B5EF4-FFF2-40B4-BE49-F238E27FC236}">
                    <a16:creationId xmlns:a16="http://schemas.microsoft.com/office/drawing/2014/main" id="{908D6A78-2DB8-2089-9B09-2D7F9D406915}"/>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65" name="Google Shape;2114;p37">
            <a:extLst>
              <a:ext uri="{FF2B5EF4-FFF2-40B4-BE49-F238E27FC236}">
                <a16:creationId xmlns:a16="http://schemas.microsoft.com/office/drawing/2014/main" id="{7640805F-E0F0-BBCA-822D-2221ADC87224}"/>
              </a:ext>
            </a:extLst>
          </p:cNvPr>
          <p:cNvGrpSpPr/>
          <p:nvPr/>
        </p:nvGrpSpPr>
        <p:grpSpPr>
          <a:xfrm>
            <a:off x="4658600" y="1654170"/>
            <a:ext cx="635100" cy="733490"/>
            <a:chOff x="731647" y="1650460"/>
            <a:chExt cx="635100" cy="733490"/>
          </a:xfrm>
        </p:grpSpPr>
        <p:grpSp>
          <p:nvGrpSpPr>
            <p:cNvPr id="266" name="Google Shape;2115;p37">
              <a:extLst>
                <a:ext uri="{FF2B5EF4-FFF2-40B4-BE49-F238E27FC236}">
                  <a16:creationId xmlns:a16="http://schemas.microsoft.com/office/drawing/2014/main" id="{B10C7CDA-D3A9-AA43-067B-7F6214922E1D}"/>
                </a:ext>
              </a:extLst>
            </p:cNvPr>
            <p:cNvGrpSpPr/>
            <p:nvPr/>
          </p:nvGrpSpPr>
          <p:grpSpPr>
            <a:xfrm>
              <a:off x="731647" y="1650460"/>
              <a:ext cx="635100" cy="635100"/>
              <a:chOff x="917231" y="1827973"/>
              <a:chExt cx="635100" cy="635100"/>
            </a:xfrm>
          </p:grpSpPr>
          <p:sp>
            <p:nvSpPr>
              <p:cNvPr id="271" name="Google Shape;2116;p37">
                <a:extLst>
                  <a:ext uri="{FF2B5EF4-FFF2-40B4-BE49-F238E27FC236}">
                    <a16:creationId xmlns:a16="http://schemas.microsoft.com/office/drawing/2014/main" id="{3A276EFF-682A-576A-9E8C-6D36A6FB002B}"/>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117;p37">
                <a:extLst>
                  <a:ext uri="{FF2B5EF4-FFF2-40B4-BE49-F238E27FC236}">
                    <a16:creationId xmlns:a16="http://schemas.microsoft.com/office/drawing/2014/main" id="{F9CA0B42-8E29-E49A-55CE-A6A5F3771C14}"/>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118;p37">
              <a:extLst>
                <a:ext uri="{FF2B5EF4-FFF2-40B4-BE49-F238E27FC236}">
                  <a16:creationId xmlns:a16="http://schemas.microsoft.com/office/drawing/2014/main" id="{B4F05ECB-0DBD-826C-CF3B-BE1B7CF86B87}"/>
                </a:ext>
              </a:extLst>
            </p:cNvPr>
            <p:cNvGrpSpPr/>
            <p:nvPr/>
          </p:nvGrpSpPr>
          <p:grpSpPr>
            <a:xfrm>
              <a:off x="961679" y="2356951"/>
              <a:ext cx="175013" cy="27000"/>
              <a:chOff x="5662375" y="212375"/>
              <a:chExt cx="175013" cy="27000"/>
            </a:xfrm>
          </p:grpSpPr>
          <p:sp>
            <p:nvSpPr>
              <p:cNvPr id="268" name="Google Shape;2119;p37">
                <a:extLst>
                  <a:ext uri="{FF2B5EF4-FFF2-40B4-BE49-F238E27FC236}">
                    <a16:creationId xmlns:a16="http://schemas.microsoft.com/office/drawing/2014/main" id="{3F2AC473-76CD-65B6-B1DD-F7729FD875AA}"/>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9" name="Google Shape;2120;p37">
                <a:extLst>
                  <a:ext uri="{FF2B5EF4-FFF2-40B4-BE49-F238E27FC236}">
                    <a16:creationId xmlns:a16="http://schemas.microsoft.com/office/drawing/2014/main" id="{34DCC474-AF68-0E9D-9EDE-AF477DF5591D}"/>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0" name="Google Shape;2121;p37">
                <a:extLst>
                  <a:ext uri="{FF2B5EF4-FFF2-40B4-BE49-F238E27FC236}">
                    <a16:creationId xmlns:a16="http://schemas.microsoft.com/office/drawing/2014/main" id="{FBEE2FF4-E50D-E649-E9AF-9F4C68B7B9BC}"/>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73" name="Google Shape;2122;p37">
            <a:extLst>
              <a:ext uri="{FF2B5EF4-FFF2-40B4-BE49-F238E27FC236}">
                <a16:creationId xmlns:a16="http://schemas.microsoft.com/office/drawing/2014/main" id="{7A71F14F-4826-6E1F-D967-A95722DEDD30}"/>
              </a:ext>
            </a:extLst>
          </p:cNvPr>
          <p:cNvGrpSpPr/>
          <p:nvPr/>
        </p:nvGrpSpPr>
        <p:grpSpPr>
          <a:xfrm>
            <a:off x="4658600" y="2731987"/>
            <a:ext cx="635100" cy="734984"/>
            <a:chOff x="731647" y="2728277"/>
            <a:chExt cx="635100" cy="734984"/>
          </a:xfrm>
        </p:grpSpPr>
        <p:grpSp>
          <p:nvGrpSpPr>
            <p:cNvPr id="274" name="Google Shape;2123;p37">
              <a:extLst>
                <a:ext uri="{FF2B5EF4-FFF2-40B4-BE49-F238E27FC236}">
                  <a16:creationId xmlns:a16="http://schemas.microsoft.com/office/drawing/2014/main" id="{C380C0B5-A30D-BB13-1760-71848B5738E1}"/>
                </a:ext>
              </a:extLst>
            </p:cNvPr>
            <p:cNvGrpSpPr/>
            <p:nvPr/>
          </p:nvGrpSpPr>
          <p:grpSpPr>
            <a:xfrm>
              <a:off x="731647" y="2728277"/>
              <a:ext cx="635100" cy="635100"/>
              <a:chOff x="917231" y="2905502"/>
              <a:chExt cx="635100" cy="635100"/>
            </a:xfrm>
          </p:grpSpPr>
          <p:sp>
            <p:nvSpPr>
              <p:cNvPr id="279" name="Google Shape;2124;p37">
                <a:extLst>
                  <a:ext uri="{FF2B5EF4-FFF2-40B4-BE49-F238E27FC236}">
                    <a16:creationId xmlns:a16="http://schemas.microsoft.com/office/drawing/2014/main" id="{7A46A9C9-19BD-016B-82BE-4B75E02ED379}"/>
                  </a:ext>
                </a:extLst>
              </p:cNvPr>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125;p37">
                <a:extLst>
                  <a:ext uri="{FF2B5EF4-FFF2-40B4-BE49-F238E27FC236}">
                    <a16:creationId xmlns:a16="http://schemas.microsoft.com/office/drawing/2014/main" id="{2198414C-8F1F-AC5E-662A-D66930973587}"/>
                  </a:ext>
                </a:extLst>
              </p:cNvPr>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126;p37">
              <a:extLst>
                <a:ext uri="{FF2B5EF4-FFF2-40B4-BE49-F238E27FC236}">
                  <a16:creationId xmlns:a16="http://schemas.microsoft.com/office/drawing/2014/main" id="{74775269-DBFD-659D-1E08-D9E92C700321}"/>
                </a:ext>
              </a:extLst>
            </p:cNvPr>
            <p:cNvGrpSpPr/>
            <p:nvPr/>
          </p:nvGrpSpPr>
          <p:grpSpPr>
            <a:xfrm>
              <a:off x="961679" y="3436260"/>
              <a:ext cx="175013" cy="27000"/>
              <a:chOff x="5662375" y="212375"/>
              <a:chExt cx="175013" cy="27000"/>
            </a:xfrm>
          </p:grpSpPr>
          <p:sp>
            <p:nvSpPr>
              <p:cNvPr id="276" name="Google Shape;2127;p37">
                <a:extLst>
                  <a:ext uri="{FF2B5EF4-FFF2-40B4-BE49-F238E27FC236}">
                    <a16:creationId xmlns:a16="http://schemas.microsoft.com/office/drawing/2014/main" id="{C323C828-44C7-C652-A1E7-D0B07A767D08}"/>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7" name="Google Shape;2128;p37">
                <a:extLst>
                  <a:ext uri="{FF2B5EF4-FFF2-40B4-BE49-F238E27FC236}">
                    <a16:creationId xmlns:a16="http://schemas.microsoft.com/office/drawing/2014/main" id="{0E0487EB-90F0-4451-17AE-3501F34236C9}"/>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8" name="Google Shape;2129;p37">
                <a:extLst>
                  <a:ext uri="{FF2B5EF4-FFF2-40B4-BE49-F238E27FC236}">
                    <a16:creationId xmlns:a16="http://schemas.microsoft.com/office/drawing/2014/main" id="{A8F32D99-597E-B561-6BDD-0BE4407FD361}"/>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81" name="Google Shape;2130;p37">
            <a:extLst>
              <a:ext uri="{FF2B5EF4-FFF2-40B4-BE49-F238E27FC236}">
                <a16:creationId xmlns:a16="http://schemas.microsoft.com/office/drawing/2014/main" id="{CAFE4196-4A70-5A0B-FDA9-CCEE91C4F46A}"/>
              </a:ext>
            </a:extLst>
          </p:cNvPr>
          <p:cNvGrpSpPr/>
          <p:nvPr/>
        </p:nvGrpSpPr>
        <p:grpSpPr>
          <a:xfrm>
            <a:off x="4658600" y="3810385"/>
            <a:ext cx="635100" cy="734704"/>
            <a:chOff x="731647" y="3806675"/>
            <a:chExt cx="635100" cy="734704"/>
          </a:xfrm>
        </p:grpSpPr>
        <p:grpSp>
          <p:nvGrpSpPr>
            <p:cNvPr id="282" name="Google Shape;2131;p37">
              <a:extLst>
                <a:ext uri="{FF2B5EF4-FFF2-40B4-BE49-F238E27FC236}">
                  <a16:creationId xmlns:a16="http://schemas.microsoft.com/office/drawing/2014/main" id="{B23E4A99-75A1-62FE-EC33-1CA3307653B4}"/>
                </a:ext>
              </a:extLst>
            </p:cNvPr>
            <p:cNvGrpSpPr/>
            <p:nvPr/>
          </p:nvGrpSpPr>
          <p:grpSpPr>
            <a:xfrm>
              <a:off x="731647" y="3806675"/>
              <a:ext cx="635100" cy="635100"/>
              <a:chOff x="917231" y="3983097"/>
              <a:chExt cx="635100" cy="635100"/>
            </a:xfrm>
          </p:grpSpPr>
          <p:sp>
            <p:nvSpPr>
              <p:cNvPr id="287" name="Google Shape;2132;p37">
                <a:extLst>
                  <a:ext uri="{FF2B5EF4-FFF2-40B4-BE49-F238E27FC236}">
                    <a16:creationId xmlns:a16="http://schemas.microsoft.com/office/drawing/2014/main" id="{478C105E-EF2E-3487-308A-BB7A2FC37D1C}"/>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133;p37">
                <a:extLst>
                  <a:ext uri="{FF2B5EF4-FFF2-40B4-BE49-F238E27FC236}">
                    <a16:creationId xmlns:a16="http://schemas.microsoft.com/office/drawing/2014/main" id="{5AC0D2E0-54C7-3BAA-0E48-6C7526EB1859}"/>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134;p37">
              <a:extLst>
                <a:ext uri="{FF2B5EF4-FFF2-40B4-BE49-F238E27FC236}">
                  <a16:creationId xmlns:a16="http://schemas.microsoft.com/office/drawing/2014/main" id="{D703D6F1-16DF-4233-5B03-9DEC8BF66AEE}"/>
                </a:ext>
              </a:extLst>
            </p:cNvPr>
            <p:cNvGrpSpPr/>
            <p:nvPr/>
          </p:nvGrpSpPr>
          <p:grpSpPr>
            <a:xfrm>
              <a:off x="961679" y="4514379"/>
              <a:ext cx="175013" cy="27000"/>
              <a:chOff x="5662375" y="212375"/>
              <a:chExt cx="175013" cy="27000"/>
            </a:xfrm>
          </p:grpSpPr>
          <p:sp>
            <p:nvSpPr>
              <p:cNvPr id="284" name="Google Shape;2135;p37">
                <a:extLst>
                  <a:ext uri="{FF2B5EF4-FFF2-40B4-BE49-F238E27FC236}">
                    <a16:creationId xmlns:a16="http://schemas.microsoft.com/office/drawing/2014/main" id="{63FC9F81-03FC-F99F-8778-4A3B7584EC09}"/>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5" name="Google Shape;2136;p37">
                <a:extLst>
                  <a:ext uri="{FF2B5EF4-FFF2-40B4-BE49-F238E27FC236}">
                    <a16:creationId xmlns:a16="http://schemas.microsoft.com/office/drawing/2014/main" id="{10ACD0B3-9575-5DAB-99A1-94FA06291EB7}"/>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6" name="Google Shape;2137;p37">
                <a:extLst>
                  <a:ext uri="{FF2B5EF4-FFF2-40B4-BE49-F238E27FC236}">
                    <a16:creationId xmlns:a16="http://schemas.microsoft.com/office/drawing/2014/main" id="{1B093C0A-CB0A-79B5-FE36-373F0E5F5E3D}"/>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90" name="Google Shape;2140;p37">
            <a:extLst>
              <a:ext uri="{FF2B5EF4-FFF2-40B4-BE49-F238E27FC236}">
                <a16:creationId xmlns:a16="http://schemas.microsoft.com/office/drawing/2014/main" id="{5ECB9F13-928A-1BED-E760-737FBC771BA0}"/>
              </a:ext>
            </a:extLst>
          </p:cNvPr>
          <p:cNvSpPr txBox="1">
            <a:spLocks/>
          </p:cNvSpPr>
          <p:nvPr/>
        </p:nvSpPr>
        <p:spPr>
          <a:xfrm>
            <a:off x="5632077" y="722376"/>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a:solidFill>
                  <a:srgbClr val="0070C0"/>
                </a:solidFill>
              </a:rPr>
              <a:t>Results </a:t>
            </a:r>
          </a:p>
          <a:p>
            <a:pPr>
              <a:lnSpc>
                <a:spcPct val="115000"/>
              </a:lnSpc>
            </a:pPr>
            <a:endParaRPr lang="en-US" dirty="0">
              <a:solidFill>
                <a:srgbClr val="0070C0"/>
              </a:solidFill>
            </a:endParaRPr>
          </a:p>
        </p:txBody>
      </p:sp>
      <p:sp>
        <p:nvSpPr>
          <p:cNvPr id="291" name="Google Shape;2141;p37">
            <a:extLst>
              <a:ext uri="{FF2B5EF4-FFF2-40B4-BE49-F238E27FC236}">
                <a16:creationId xmlns:a16="http://schemas.microsoft.com/office/drawing/2014/main" id="{48710F5B-8220-87F7-9DF0-06FA982DDCB8}"/>
              </a:ext>
            </a:extLst>
          </p:cNvPr>
          <p:cNvSpPr txBox="1">
            <a:spLocks/>
          </p:cNvSpPr>
          <p:nvPr/>
        </p:nvSpPr>
        <p:spPr>
          <a:xfrm>
            <a:off x="5632077" y="1775997"/>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a:solidFill>
                  <a:srgbClr val="0070C0"/>
                </a:solidFill>
              </a:rPr>
              <a:t>GUI</a:t>
            </a:r>
          </a:p>
        </p:txBody>
      </p:sp>
      <p:sp>
        <p:nvSpPr>
          <p:cNvPr id="293" name="Google Shape;2143;p37">
            <a:extLst>
              <a:ext uri="{FF2B5EF4-FFF2-40B4-BE49-F238E27FC236}">
                <a16:creationId xmlns:a16="http://schemas.microsoft.com/office/drawing/2014/main" id="{DBCC6E58-7C8A-54D3-8863-3D5F4025CA9A}"/>
              </a:ext>
            </a:extLst>
          </p:cNvPr>
          <p:cNvSpPr txBox="1">
            <a:spLocks/>
          </p:cNvSpPr>
          <p:nvPr/>
        </p:nvSpPr>
        <p:spPr>
          <a:xfrm>
            <a:off x="5632077" y="2874486"/>
            <a:ext cx="3019369"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a:solidFill>
                  <a:srgbClr val="0070C0"/>
                </a:solidFill>
              </a:rPr>
              <a:t>Pre-trained model comparison</a:t>
            </a:r>
          </a:p>
        </p:txBody>
      </p:sp>
      <p:sp>
        <p:nvSpPr>
          <p:cNvPr id="295" name="Google Shape;2145;p37">
            <a:extLst>
              <a:ext uri="{FF2B5EF4-FFF2-40B4-BE49-F238E27FC236}">
                <a16:creationId xmlns:a16="http://schemas.microsoft.com/office/drawing/2014/main" id="{99094F5D-AD5F-E385-8DB3-4818C6B9ABD4}"/>
              </a:ext>
            </a:extLst>
          </p:cNvPr>
          <p:cNvSpPr txBox="1">
            <a:spLocks/>
          </p:cNvSpPr>
          <p:nvPr/>
        </p:nvSpPr>
        <p:spPr>
          <a:xfrm>
            <a:off x="5632077" y="3972975"/>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a:solidFill>
                  <a:srgbClr val="0070C0"/>
                </a:solidFill>
              </a:rPr>
              <a:t>Conclusion</a:t>
            </a:r>
          </a:p>
        </p:txBody>
      </p:sp>
      <p:sp>
        <p:nvSpPr>
          <p:cNvPr id="297" name="Google Shape;2147;p37">
            <a:extLst>
              <a:ext uri="{FF2B5EF4-FFF2-40B4-BE49-F238E27FC236}">
                <a16:creationId xmlns:a16="http://schemas.microsoft.com/office/drawing/2014/main" id="{9EB1EA30-D7BD-1765-9B67-9FB817284E4F}"/>
              </a:ext>
            </a:extLst>
          </p:cNvPr>
          <p:cNvSpPr txBox="1">
            <a:spLocks/>
          </p:cNvSpPr>
          <p:nvPr/>
        </p:nvSpPr>
        <p:spPr>
          <a:xfrm>
            <a:off x="4740769" y="726086"/>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5</a:t>
            </a:r>
          </a:p>
        </p:txBody>
      </p:sp>
      <p:sp>
        <p:nvSpPr>
          <p:cNvPr id="298" name="Google Shape;2148;p37">
            <a:extLst>
              <a:ext uri="{FF2B5EF4-FFF2-40B4-BE49-F238E27FC236}">
                <a16:creationId xmlns:a16="http://schemas.microsoft.com/office/drawing/2014/main" id="{35ED9DF7-DEF1-60EA-38CD-0D835A762B3A}"/>
              </a:ext>
            </a:extLst>
          </p:cNvPr>
          <p:cNvSpPr txBox="1">
            <a:spLocks/>
          </p:cNvSpPr>
          <p:nvPr/>
        </p:nvSpPr>
        <p:spPr>
          <a:xfrm>
            <a:off x="4740769" y="180507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6</a:t>
            </a:r>
          </a:p>
        </p:txBody>
      </p:sp>
      <p:sp>
        <p:nvSpPr>
          <p:cNvPr id="299" name="Google Shape;2149;p37">
            <a:extLst>
              <a:ext uri="{FF2B5EF4-FFF2-40B4-BE49-F238E27FC236}">
                <a16:creationId xmlns:a16="http://schemas.microsoft.com/office/drawing/2014/main" id="{8FB2A4E7-AAA0-86B1-2303-25FCAEBA72AD}"/>
              </a:ext>
            </a:extLst>
          </p:cNvPr>
          <p:cNvSpPr txBox="1">
            <a:spLocks/>
          </p:cNvSpPr>
          <p:nvPr/>
        </p:nvSpPr>
        <p:spPr>
          <a:xfrm>
            <a:off x="4740769" y="2884070"/>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7</a:t>
            </a:r>
          </a:p>
        </p:txBody>
      </p:sp>
      <p:sp>
        <p:nvSpPr>
          <p:cNvPr id="300" name="Google Shape;2150;p37">
            <a:extLst>
              <a:ext uri="{FF2B5EF4-FFF2-40B4-BE49-F238E27FC236}">
                <a16:creationId xmlns:a16="http://schemas.microsoft.com/office/drawing/2014/main" id="{A6A08A57-DB02-93F5-86C9-5290E921B313}"/>
              </a:ext>
            </a:extLst>
          </p:cNvPr>
          <p:cNvSpPr txBox="1">
            <a:spLocks/>
          </p:cNvSpPr>
          <p:nvPr/>
        </p:nvSpPr>
        <p:spPr>
          <a:xfrm>
            <a:off x="4740769" y="3963062"/>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8</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3012;p53">
            <a:extLst>
              <a:ext uri="{FF2B5EF4-FFF2-40B4-BE49-F238E27FC236}">
                <a16:creationId xmlns:a16="http://schemas.microsoft.com/office/drawing/2014/main" id="{CE9719C5-9370-4441-B266-484632D2EDE4}"/>
              </a:ext>
            </a:extLst>
          </p:cNvPr>
          <p:cNvSpPr txBox="1">
            <a:spLocks noGrp="1"/>
          </p:cNvSpPr>
          <p:nvPr>
            <p:ph type="title"/>
          </p:nvPr>
        </p:nvSpPr>
        <p:spPr>
          <a:xfrm>
            <a:off x="1594884" y="242551"/>
            <a:ext cx="6262576" cy="572700"/>
          </a:xfrm>
          <a:prstGeom prst="rect">
            <a:avLst/>
          </a:prstGeom>
        </p:spPr>
        <p:txBody>
          <a:bodyPr spcFirstLastPara="1" wrap="square" lIns="91425" tIns="91425" rIns="91425" bIns="91425" anchor="t" anchorCtr="0">
            <a:noAutofit/>
          </a:bodyPr>
          <a:lstStyle/>
          <a:p>
            <a:pPr>
              <a:buClr>
                <a:schemeClr val="dk1"/>
              </a:buClr>
              <a:buSzPts val="1100"/>
            </a:pPr>
            <a:r>
              <a:rPr lang="en-US" sz="2400" b="1" dirty="0">
                <a:solidFill>
                  <a:srgbClr val="0070C0"/>
                </a:solidFill>
              </a:rPr>
              <a:t>Pretrained models(cont.)</a:t>
            </a:r>
            <a:br>
              <a:rPr lang="en-US" dirty="0">
                <a:solidFill>
                  <a:srgbClr val="0070C0"/>
                </a:solidFill>
              </a:rPr>
            </a:br>
            <a:endParaRPr dirty="0"/>
          </a:p>
        </p:txBody>
      </p:sp>
      <p:sp>
        <p:nvSpPr>
          <p:cNvPr id="10" name="Rectangle 9">
            <a:extLst>
              <a:ext uri="{FF2B5EF4-FFF2-40B4-BE49-F238E27FC236}">
                <a16:creationId xmlns:a16="http://schemas.microsoft.com/office/drawing/2014/main" id="{923598C8-139E-4B55-8114-F8658A467821}"/>
              </a:ext>
            </a:extLst>
          </p:cNvPr>
          <p:cNvSpPr/>
          <p:nvPr/>
        </p:nvSpPr>
        <p:spPr>
          <a:xfrm>
            <a:off x="893134" y="1020726"/>
            <a:ext cx="4827182" cy="572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dirty="0">
                <a:solidFill>
                  <a:schemeClr val="tx1"/>
                </a:solidFill>
                <a:latin typeface="Fjalla One" panose="020B0604020202020204" charset="0"/>
              </a:rPr>
              <a:t>ResNet18 - ResNet18 - ResNet50 - ResNet101</a:t>
            </a:r>
            <a:endParaRPr lang="ar-EG" sz="2000" dirty="0">
              <a:solidFill>
                <a:schemeClr val="tx1"/>
              </a:solidFill>
              <a:latin typeface="Fjalla One" panose="020B0604020202020204" charset="0"/>
            </a:endParaRPr>
          </a:p>
        </p:txBody>
      </p:sp>
      <p:sp>
        <p:nvSpPr>
          <p:cNvPr id="11" name="Rectangle 10">
            <a:extLst>
              <a:ext uri="{FF2B5EF4-FFF2-40B4-BE49-F238E27FC236}">
                <a16:creationId xmlns:a16="http://schemas.microsoft.com/office/drawing/2014/main" id="{74430639-3472-4B97-9E79-449A71FFCA9F}"/>
              </a:ext>
            </a:extLst>
          </p:cNvPr>
          <p:cNvSpPr/>
          <p:nvPr/>
        </p:nvSpPr>
        <p:spPr>
          <a:xfrm>
            <a:off x="1127051" y="1593427"/>
            <a:ext cx="6815470" cy="19566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marL="285750" indent="-285750">
              <a:buFont typeface="Arial" panose="020B0604020202020204" pitchFamily="34" charset="0"/>
              <a:buChar char="•"/>
            </a:pPr>
            <a:r>
              <a:rPr lang="en-US" sz="1800" dirty="0"/>
              <a:t>Networks with large number (even thousands) of layers can be trained easily without increasing the training error percentage.</a:t>
            </a:r>
          </a:p>
          <a:p>
            <a:endParaRPr lang="en-US" sz="1800" dirty="0"/>
          </a:p>
          <a:p>
            <a:pPr marL="285750" indent="-285750">
              <a:buFont typeface="Arial" panose="020B0604020202020204" pitchFamily="34" charset="0"/>
              <a:buChar char="•"/>
            </a:pPr>
            <a:r>
              <a:rPr lang="en-US" sz="1800" dirty="0" err="1"/>
              <a:t>ResNets</a:t>
            </a:r>
            <a:r>
              <a:rPr lang="en-US" sz="1800" dirty="0"/>
              <a:t> help in tackling the vanishing gradient problem using identity mapping.</a:t>
            </a:r>
          </a:p>
          <a:p>
            <a:endParaRPr lang="ar-EG" dirty="0"/>
          </a:p>
        </p:txBody>
      </p:sp>
    </p:spTree>
    <p:extLst>
      <p:ext uri="{BB962C8B-B14F-4D97-AF65-F5344CB8AC3E}">
        <p14:creationId xmlns:p14="http://schemas.microsoft.com/office/powerpoint/2010/main" val="2002848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3012;p53">
            <a:extLst>
              <a:ext uri="{FF2B5EF4-FFF2-40B4-BE49-F238E27FC236}">
                <a16:creationId xmlns:a16="http://schemas.microsoft.com/office/drawing/2014/main" id="{CE9719C5-9370-4441-B266-484632D2EDE4}"/>
              </a:ext>
            </a:extLst>
          </p:cNvPr>
          <p:cNvSpPr txBox="1">
            <a:spLocks noGrp="1"/>
          </p:cNvSpPr>
          <p:nvPr>
            <p:ph type="title"/>
          </p:nvPr>
        </p:nvSpPr>
        <p:spPr>
          <a:xfrm>
            <a:off x="1594884" y="242551"/>
            <a:ext cx="6262576" cy="572700"/>
          </a:xfrm>
          <a:prstGeom prst="rect">
            <a:avLst/>
          </a:prstGeom>
        </p:spPr>
        <p:txBody>
          <a:bodyPr spcFirstLastPara="1" wrap="square" lIns="91425" tIns="91425" rIns="91425" bIns="91425" anchor="t" anchorCtr="0">
            <a:noAutofit/>
          </a:bodyPr>
          <a:lstStyle/>
          <a:p>
            <a:pPr>
              <a:buClr>
                <a:schemeClr val="dk1"/>
              </a:buClr>
              <a:buSzPts val="1100"/>
            </a:pPr>
            <a:r>
              <a:rPr lang="en-US" sz="2400" b="1" dirty="0">
                <a:solidFill>
                  <a:srgbClr val="0070C0"/>
                </a:solidFill>
              </a:rPr>
              <a:t>Pretrained models(cont.)</a:t>
            </a:r>
            <a:br>
              <a:rPr lang="en-US" dirty="0">
                <a:solidFill>
                  <a:srgbClr val="0070C0"/>
                </a:solidFill>
              </a:rPr>
            </a:br>
            <a:endParaRPr dirty="0"/>
          </a:p>
        </p:txBody>
      </p:sp>
      <p:sp>
        <p:nvSpPr>
          <p:cNvPr id="10" name="Rectangle 9">
            <a:extLst>
              <a:ext uri="{FF2B5EF4-FFF2-40B4-BE49-F238E27FC236}">
                <a16:creationId xmlns:a16="http://schemas.microsoft.com/office/drawing/2014/main" id="{923598C8-139E-4B55-8114-F8658A467821}"/>
              </a:ext>
            </a:extLst>
          </p:cNvPr>
          <p:cNvSpPr/>
          <p:nvPr/>
        </p:nvSpPr>
        <p:spPr>
          <a:xfrm>
            <a:off x="893134" y="1020726"/>
            <a:ext cx="4827182" cy="572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r>
              <a:rPr lang="en-US" sz="2000" dirty="0">
                <a:solidFill>
                  <a:schemeClr val="tx1"/>
                </a:solidFill>
                <a:latin typeface="Fjalla One" panose="020B0604020202020204" charset="0"/>
              </a:rPr>
              <a:t>  Inception</a:t>
            </a:r>
            <a:endParaRPr lang="ar-EG" sz="2000" dirty="0">
              <a:solidFill>
                <a:schemeClr val="tx1"/>
              </a:solidFill>
              <a:latin typeface="Fjalla One" panose="020B0604020202020204" charset="0"/>
            </a:endParaRPr>
          </a:p>
        </p:txBody>
      </p:sp>
      <p:sp>
        <p:nvSpPr>
          <p:cNvPr id="11" name="Rectangle 10">
            <a:extLst>
              <a:ext uri="{FF2B5EF4-FFF2-40B4-BE49-F238E27FC236}">
                <a16:creationId xmlns:a16="http://schemas.microsoft.com/office/drawing/2014/main" id="{74430639-3472-4B97-9E79-449A71FFCA9F}"/>
              </a:ext>
            </a:extLst>
          </p:cNvPr>
          <p:cNvSpPr/>
          <p:nvPr/>
        </p:nvSpPr>
        <p:spPr>
          <a:xfrm>
            <a:off x="1127051" y="1593427"/>
            <a:ext cx="6815470" cy="27021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marL="285750" indent="-285750">
              <a:buFont typeface="Arial" panose="020B0604020202020204" pitchFamily="34" charset="0"/>
              <a:buChar char="•"/>
            </a:pPr>
            <a:r>
              <a:rPr lang="en-US" sz="1800" dirty="0"/>
              <a:t>High-performance gain on convolutional neural networks.</a:t>
            </a:r>
          </a:p>
          <a:p>
            <a:pPr marL="285750" indent="-285750">
              <a:buFont typeface="Arial" panose="020B0604020202020204" pitchFamily="34" charset="0"/>
              <a:buChar char="•"/>
            </a:pPr>
            <a:r>
              <a:rPr lang="en-US" sz="1800" dirty="0"/>
              <a:t>Efficient utilization of computing resource with minimal increase in computation load for the high-performance output of an Inception network.</a:t>
            </a:r>
          </a:p>
          <a:p>
            <a:pPr marL="285750" indent="-285750">
              <a:buFont typeface="Arial" panose="020B0604020202020204" pitchFamily="34" charset="0"/>
              <a:buChar char="•"/>
            </a:pPr>
            <a:r>
              <a:rPr lang="en-US" sz="1800" dirty="0"/>
              <a:t>Ability to extract features from input data at varying scales through the utilization of varying convolutional filter sizes.</a:t>
            </a:r>
          </a:p>
          <a:p>
            <a:pPr marL="285750" indent="-285750">
              <a:buFont typeface="Arial" panose="020B0604020202020204" pitchFamily="34" charset="0"/>
              <a:buChar char="•"/>
            </a:pPr>
            <a:r>
              <a:rPr lang="en-US" sz="1800" dirty="0"/>
              <a:t>1x1 conv filters learn cross channels patterns, which contributes to the overall feature extractions capabilities of the network.</a:t>
            </a:r>
          </a:p>
          <a:p>
            <a:endParaRPr lang="ar-EG" dirty="0"/>
          </a:p>
        </p:txBody>
      </p:sp>
    </p:spTree>
    <p:extLst>
      <p:ext uri="{BB962C8B-B14F-4D97-AF65-F5344CB8AC3E}">
        <p14:creationId xmlns:p14="http://schemas.microsoft.com/office/powerpoint/2010/main" val="1036422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1" name="Google Shape;3161;p54"/>
          <p:cNvSpPr txBox="1">
            <a:spLocks noGrp="1"/>
          </p:cNvSpPr>
          <p:nvPr>
            <p:ph type="title"/>
          </p:nvPr>
        </p:nvSpPr>
        <p:spPr>
          <a:xfrm>
            <a:off x="2208175" y="338323"/>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0070C0"/>
                </a:solidFill>
              </a:rPr>
              <a:t>Conclusion</a:t>
            </a:r>
            <a:endParaRPr b="1" dirty="0"/>
          </a:p>
        </p:txBody>
      </p:sp>
      <p:sp>
        <p:nvSpPr>
          <p:cNvPr id="14" name="Rectangle 13">
            <a:extLst>
              <a:ext uri="{FF2B5EF4-FFF2-40B4-BE49-F238E27FC236}">
                <a16:creationId xmlns:a16="http://schemas.microsoft.com/office/drawing/2014/main" id="{9DC77D3C-D750-477D-B6C1-7095DD96C0B3}"/>
              </a:ext>
            </a:extLst>
          </p:cNvPr>
          <p:cNvSpPr/>
          <p:nvPr/>
        </p:nvSpPr>
        <p:spPr>
          <a:xfrm>
            <a:off x="276447" y="1201479"/>
            <a:ext cx="8325293" cy="28707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1800" b="0" i="0" u="none" strike="noStrike" baseline="0" dirty="0">
                <a:solidFill>
                  <a:srgbClr val="000000"/>
                </a:solidFill>
                <a:latin typeface="Times New Roman" panose="02020603050405020304" pitchFamily="18" charset="0"/>
              </a:rPr>
              <a:t>A deep learning-based technique is proposed for the classification of different chest infections. The proposed automated system can differentiate chest infections after the evaluation of chest X-ray images. Histogram equalization is used as a preprocessing tool to enhance the images as the data are gathered from different sources. We trained our model with different epochs and learning rate, the best case was when we applied histogram equalization technique with the learning rate is 1.00E-03 at the number of epochs 21, the test accuracy was 96.78%. We passed our data and compared our model with different types of pre trained models, they were resnet18, resnet34, resnet50, resnet101, vgg16, vgg19 and inception.</a:t>
            </a:r>
            <a:endParaRPr lang="ar-EG"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3150" y="1085742"/>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Thanks!</a:t>
            </a:r>
            <a:endParaRPr sz="7200" dirty="0"/>
          </a:p>
        </p:txBody>
      </p:sp>
      <p:sp>
        <p:nvSpPr>
          <p:cNvPr id="3606" name="Google Shape;3606;p63"/>
          <p:cNvSpPr txBox="1">
            <a:spLocks noGrp="1"/>
          </p:cNvSpPr>
          <p:nvPr>
            <p:ph type="subTitle" idx="1"/>
          </p:nvPr>
        </p:nvSpPr>
        <p:spPr>
          <a:xfrm>
            <a:off x="3022050" y="2679990"/>
            <a:ext cx="3099900" cy="5973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accent1"/>
                </a:solidFill>
                <a:latin typeface="Barlow Semi Condensed"/>
                <a:ea typeface="Barlow Semi Condensed"/>
                <a:cs typeface="Barlow Semi Condensed"/>
                <a:sym typeface="Barlow Semi Condensed"/>
              </a:rPr>
              <a:t>Do you have any questions</a:t>
            </a:r>
            <a:r>
              <a:rPr lang="en" dirty="0">
                <a:solidFill>
                  <a:schemeClr val="accent1"/>
                </a:solidFill>
              </a:rPr>
              <a:t>?</a:t>
            </a:r>
            <a:endParaRPr dirty="0">
              <a:solidFill>
                <a:schemeClr val="accent1"/>
              </a:solidFill>
              <a:latin typeface="Barlow Semi Condensed"/>
              <a:ea typeface="Barlow Semi Condensed"/>
              <a:cs typeface="Barlow Semi Condensed"/>
              <a:sym typeface="Barlow Semi Condensed"/>
            </a:endParaRPr>
          </a:p>
        </p:txBody>
      </p:sp>
      <p:sp>
        <p:nvSpPr>
          <p:cNvPr id="4" name="Rectangle 3">
            <a:extLst>
              <a:ext uri="{FF2B5EF4-FFF2-40B4-BE49-F238E27FC236}">
                <a16:creationId xmlns:a16="http://schemas.microsoft.com/office/drawing/2014/main" id="{A6595210-79CA-4ED7-9756-769133FCB2EB}"/>
              </a:ext>
            </a:extLst>
          </p:cNvPr>
          <p:cNvSpPr/>
          <p:nvPr/>
        </p:nvSpPr>
        <p:spPr>
          <a:xfrm>
            <a:off x="2434856" y="3625702"/>
            <a:ext cx="4231758" cy="8506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E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0070C0"/>
                </a:solidFill>
              </a:rPr>
              <a:t>Problem Statement</a:t>
            </a:r>
            <a:endParaRPr b="1" dirty="0">
              <a:solidFill>
                <a:srgbClr val="0070C0"/>
              </a:solidFill>
            </a:endParaRPr>
          </a:p>
        </p:txBody>
      </p:sp>
      <p:pic>
        <p:nvPicPr>
          <p:cNvPr id="15" name="Picture 14">
            <a:extLst>
              <a:ext uri="{FF2B5EF4-FFF2-40B4-BE49-F238E27FC236}">
                <a16:creationId xmlns:a16="http://schemas.microsoft.com/office/drawing/2014/main" id="{844F5CC5-DEE4-4226-48E0-CF04C3BC6F73}"/>
              </a:ext>
            </a:extLst>
          </p:cNvPr>
          <p:cNvPicPr>
            <a:picLocks noChangeAspect="1"/>
          </p:cNvPicPr>
          <p:nvPr/>
        </p:nvPicPr>
        <p:blipFill>
          <a:blip r:embed="rId3"/>
          <a:stretch>
            <a:fillRect/>
          </a:stretch>
        </p:blipFill>
        <p:spPr>
          <a:xfrm>
            <a:off x="733776" y="1162756"/>
            <a:ext cx="3117507" cy="3239910"/>
          </a:xfrm>
          <a:prstGeom prst="ellipse">
            <a:avLst/>
          </a:prstGeom>
          <a:ln>
            <a:noFill/>
          </a:ln>
          <a:effectLst>
            <a:softEdge rad="112500"/>
          </a:effectLst>
        </p:spPr>
      </p:pic>
      <p:sp>
        <p:nvSpPr>
          <p:cNvPr id="16" name="TextBox 15">
            <a:extLst>
              <a:ext uri="{FF2B5EF4-FFF2-40B4-BE49-F238E27FC236}">
                <a16:creationId xmlns:a16="http://schemas.microsoft.com/office/drawing/2014/main" id="{5D01F1E1-1573-5632-F3EA-97BEEA62D0CA}"/>
              </a:ext>
            </a:extLst>
          </p:cNvPr>
          <p:cNvSpPr txBox="1"/>
          <p:nvPr/>
        </p:nvSpPr>
        <p:spPr>
          <a:xfrm>
            <a:off x="4312356" y="1603022"/>
            <a:ext cx="4097868" cy="2554545"/>
          </a:xfrm>
          <a:prstGeom prst="rect">
            <a:avLst/>
          </a:prstGeom>
          <a:noFill/>
        </p:spPr>
        <p:txBody>
          <a:bodyPr wrap="square" rtlCol="0">
            <a:spAutoFit/>
          </a:bodyPr>
          <a:lstStyle/>
          <a:p>
            <a:r>
              <a:rPr lang="en-US" sz="1600" dirty="0"/>
              <a:t>Since 2019, Corona Virus has been spread over the world and a lot of people died. It was difficult to know it is a normal flu or the virus, so programmers tried to help by making a deep learning model identifies the virus, here we are trying to enhancement the model and increase the accuracy of a competitive model from Kaggle.</a:t>
            </a:r>
          </a:p>
          <a:p>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oogle Shape;1896;p37">
            <a:extLst>
              <a:ext uri="{FF2B5EF4-FFF2-40B4-BE49-F238E27FC236}">
                <a16:creationId xmlns:a16="http://schemas.microsoft.com/office/drawing/2014/main" id="{19D559F2-BE92-4655-9B16-8D255563CF26}"/>
              </a:ext>
            </a:extLst>
          </p:cNvPr>
          <p:cNvGrpSpPr/>
          <p:nvPr/>
        </p:nvGrpSpPr>
        <p:grpSpPr>
          <a:xfrm>
            <a:off x="3994598" y="1510458"/>
            <a:ext cx="4430405" cy="3106404"/>
            <a:chOff x="862950" y="825025"/>
            <a:chExt cx="5862650" cy="4111175"/>
          </a:xfrm>
        </p:grpSpPr>
        <p:sp>
          <p:nvSpPr>
            <p:cNvPr id="10" name="Google Shape;1897;p37">
              <a:extLst>
                <a:ext uri="{FF2B5EF4-FFF2-40B4-BE49-F238E27FC236}">
                  <a16:creationId xmlns:a16="http://schemas.microsoft.com/office/drawing/2014/main" id="{A13A920B-3639-4E93-9B98-7617AEF189B3}"/>
                </a:ext>
              </a:extLst>
            </p:cNvPr>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98;p37">
              <a:extLst>
                <a:ext uri="{FF2B5EF4-FFF2-40B4-BE49-F238E27FC236}">
                  <a16:creationId xmlns:a16="http://schemas.microsoft.com/office/drawing/2014/main" id="{696C161F-D0B4-4E65-AE78-3AF40B655F30}"/>
                </a:ext>
              </a:extLst>
            </p:cNvPr>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99;p37">
              <a:extLst>
                <a:ext uri="{FF2B5EF4-FFF2-40B4-BE49-F238E27FC236}">
                  <a16:creationId xmlns:a16="http://schemas.microsoft.com/office/drawing/2014/main" id="{EBEB2CB4-10F0-43EA-BF06-ABF49B9A225D}"/>
                </a:ext>
              </a:extLst>
            </p:cNvPr>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00;p37">
              <a:extLst>
                <a:ext uri="{FF2B5EF4-FFF2-40B4-BE49-F238E27FC236}">
                  <a16:creationId xmlns:a16="http://schemas.microsoft.com/office/drawing/2014/main" id="{4039494B-0BBF-4747-BA64-362FD3DF9A6F}"/>
                </a:ext>
              </a:extLst>
            </p:cNvPr>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01;p37">
              <a:extLst>
                <a:ext uri="{FF2B5EF4-FFF2-40B4-BE49-F238E27FC236}">
                  <a16:creationId xmlns:a16="http://schemas.microsoft.com/office/drawing/2014/main" id="{C967EA20-8E10-4ADD-AE06-A1D7D05C0FF2}"/>
                </a:ext>
              </a:extLst>
            </p:cNvPr>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02;p37">
              <a:extLst>
                <a:ext uri="{FF2B5EF4-FFF2-40B4-BE49-F238E27FC236}">
                  <a16:creationId xmlns:a16="http://schemas.microsoft.com/office/drawing/2014/main" id="{95762349-3A91-4CA9-AA1A-1F12585F0C52}"/>
                </a:ext>
              </a:extLst>
            </p:cNvPr>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03;p37">
              <a:extLst>
                <a:ext uri="{FF2B5EF4-FFF2-40B4-BE49-F238E27FC236}">
                  <a16:creationId xmlns:a16="http://schemas.microsoft.com/office/drawing/2014/main" id="{34B4C97C-07C1-4A55-B6C2-84640C4E983F}"/>
                </a:ext>
              </a:extLst>
            </p:cNvPr>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04;p37">
              <a:extLst>
                <a:ext uri="{FF2B5EF4-FFF2-40B4-BE49-F238E27FC236}">
                  <a16:creationId xmlns:a16="http://schemas.microsoft.com/office/drawing/2014/main" id="{245FAD3B-E141-41DB-8E4D-96BC3D6365BB}"/>
                </a:ext>
              </a:extLst>
            </p:cNvPr>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05;p37">
              <a:extLst>
                <a:ext uri="{FF2B5EF4-FFF2-40B4-BE49-F238E27FC236}">
                  <a16:creationId xmlns:a16="http://schemas.microsoft.com/office/drawing/2014/main" id="{ABCEFDD3-84B1-4840-A351-AA63277C88CD}"/>
                </a:ext>
              </a:extLst>
            </p:cNvPr>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06;p37">
              <a:extLst>
                <a:ext uri="{FF2B5EF4-FFF2-40B4-BE49-F238E27FC236}">
                  <a16:creationId xmlns:a16="http://schemas.microsoft.com/office/drawing/2014/main" id="{18322035-BED3-44F4-B8DC-879C14C04109}"/>
                </a:ext>
              </a:extLst>
            </p:cNvPr>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07;p37">
              <a:extLst>
                <a:ext uri="{FF2B5EF4-FFF2-40B4-BE49-F238E27FC236}">
                  <a16:creationId xmlns:a16="http://schemas.microsoft.com/office/drawing/2014/main" id="{C69620FD-095E-4440-A1D3-34E3452919F4}"/>
                </a:ext>
              </a:extLst>
            </p:cNvPr>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08;p37">
              <a:extLst>
                <a:ext uri="{FF2B5EF4-FFF2-40B4-BE49-F238E27FC236}">
                  <a16:creationId xmlns:a16="http://schemas.microsoft.com/office/drawing/2014/main" id="{087C0F33-E10F-4E62-9231-2A8BBB22E6F5}"/>
                </a:ext>
              </a:extLst>
            </p:cNvPr>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09;p37">
              <a:extLst>
                <a:ext uri="{FF2B5EF4-FFF2-40B4-BE49-F238E27FC236}">
                  <a16:creationId xmlns:a16="http://schemas.microsoft.com/office/drawing/2014/main" id="{1E507CA2-E9D3-4474-94A2-26BDFBC4AF16}"/>
                </a:ext>
              </a:extLst>
            </p:cNvPr>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10;p37">
              <a:extLst>
                <a:ext uri="{FF2B5EF4-FFF2-40B4-BE49-F238E27FC236}">
                  <a16:creationId xmlns:a16="http://schemas.microsoft.com/office/drawing/2014/main" id="{82789303-D721-4E9A-B088-C59402A4BF2F}"/>
                </a:ext>
              </a:extLst>
            </p:cNvPr>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11;p37">
              <a:extLst>
                <a:ext uri="{FF2B5EF4-FFF2-40B4-BE49-F238E27FC236}">
                  <a16:creationId xmlns:a16="http://schemas.microsoft.com/office/drawing/2014/main" id="{BD6AE421-A4ED-4CB3-99DB-B005FC7CCC24}"/>
                </a:ext>
              </a:extLst>
            </p:cNvPr>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12;p37">
              <a:extLst>
                <a:ext uri="{FF2B5EF4-FFF2-40B4-BE49-F238E27FC236}">
                  <a16:creationId xmlns:a16="http://schemas.microsoft.com/office/drawing/2014/main" id="{B853D7A2-2A79-4061-8D5C-529E112CDDD6}"/>
                </a:ext>
              </a:extLst>
            </p:cNvPr>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13;p37">
              <a:extLst>
                <a:ext uri="{FF2B5EF4-FFF2-40B4-BE49-F238E27FC236}">
                  <a16:creationId xmlns:a16="http://schemas.microsoft.com/office/drawing/2014/main" id="{4AF7D1AF-F988-41AF-8742-83D6B942D7EB}"/>
                </a:ext>
              </a:extLst>
            </p:cNvPr>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14;p37">
              <a:extLst>
                <a:ext uri="{FF2B5EF4-FFF2-40B4-BE49-F238E27FC236}">
                  <a16:creationId xmlns:a16="http://schemas.microsoft.com/office/drawing/2014/main" id="{7EA10311-7212-4738-8745-BC95B60D9AD9}"/>
                </a:ext>
              </a:extLst>
            </p:cNvPr>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15;p37">
              <a:extLst>
                <a:ext uri="{FF2B5EF4-FFF2-40B4-BE49-F238E27FC236}">
                  <a16:creationId xmlns:a16="http://schemas.microsoft.com/office/drawing/2014/main" id="{7EB67D28-1A76-4780-9D83-4734E7B0120D}"/>
                </a:ext>
              </a:extLst>
            </p:cNvPr>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16;p37">
              <a:extLst>
                <a:ext uri="{FF2B5EF4-FFF2-40B4-BE49-F238E27FC236}">
                  <a16:creationId xmlns:a16="http://schemas.microsoft.com/office/drawing/2014/main" id="{F262FA18-5C1D-40E5-95E0-45D3B81EF96E}"/>
                </a:ext>
              </a:extLst>
            </p:cNvPr>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17;p37">
              <a:extLst>
                <a:ext uri="{FF2B5EF4-FFF2-40B4-BE49-F238E27FC236}">
                  <a16:creationId xmlns:a16="http://schemas.microsoft.com/office/drawing/2014/main" id="{663073E1-C05C-4D9C-B573-5CEA941D4E85}"/>
                </a:ext>
              </a:extLst>
            </p:cNvPr>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18;p37">
              <a:extLst>
                <a:ext uri="{FF2B5EF4-FFF2-40B4-BE49-F238E27FC236}">
                  <a16:creationId xmlns:a16="http://schemas.microsoft.com/office/drawing/2014/main" id="{17EF2BD9-1C5A-44E6-B1A1-46308DAB714C}"/>
                </a:ext>
              </a:extLst>
            </p:cNvPr>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19;p37">
              <a:extLst>
                <a:ext uri="{FF2B5EF4-FFF2-40B4-BE49-F238E27FC236}">
                  <a16:creationId xmlns:a16="http://schemas.microsoft.com/office/drawing/2014/main" id="{8027EE11-84BE-4475-A823-FD8A54011AE0}"/>
                </a:ext>
              </a:extLst>
            </p:cNvPr>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20;p37">
              <a:extLst>
                <a:ext uri="{FF2B5EF4-FFF2-40B4-BE49-F238E27FC236}">
                  <a16:creationId xmlns:a16="http://schemas.microsoft.com/office/drawing/2014/main" id="{75C33CF2-1D9E-4AF6-8D5B-8A08432D8C74}"/>
                </a:ext>
              </a:extLst>
            </p:cNvPr>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21;p37">
              <a:extLst>
                <a:ext uri="{FF2B5EF4-FFF2-40B4-BE49-F238E27FC236}">
                  <a16:creationId xmlns:a16="http://schemas.microsoft.com/office/drawing/2014/main" id="{8D3B142D-AABF-4875-AA69-F146496AD69E}"/>
                </a:ext>
              </a:extLst>
            </p:cNvPr>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22;p37">
              <a:extLst>
                <a:ext uri="{FF2B5EF4-FFF2-40B4-BE49-F238E27FC236}">
                  <a16:creationId xmlns:a16="http://schemas.microsoft.com/office/drawing/2014/main" id="{8D2537E5-6ABE-4462-BAAF-AFF510DD36B4}"/>
                </a:ext>
              </a:extLst>
            </p:cNvPr>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23;p37">
              <a:extLst>
                <a:ext uri="{FF2B5EF4-FFF2-40B4-BE49-F238E27FC236}">
                  <a16:creationId xmlns:a16="http://schemas.microsoft.com/office/drawing/2014/main" id="{F755FB2D-296F-4E73-B7BC-243D9B9407E3}"/>
                </a:ext>
              </a:extLst>
            </p:cNvPr>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24;p37">
              <a:extLst>
                <a:ext uri="{FF2B5EF4-FFF2-40B4-BE49-F238E27FC236}">
                  <a16:creationId xmlns:a16="http://schemas.microsoft.com/office/drawing/2014/main" id="{63D5E81F-F236-442B-83F2-208389EA3F60}"/>
                </a:ext>
              </a:extLst>
            </p:cNvPr>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25;p37">
              <a:extLst>
                <a:ext uri="{FF2B5EF4-FFF2-40B4-BE49-F238E27FC236}">
                  <a16:creationId xmlns:a16="http://schemas.microsoft.com/office/drawing/2014/main" id="{9F018A79-DA74-42C9-8329-D307A8367412}"/>
                </a:ext>
              </a:extLst>
            </p:cNvPr>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26;p37">
              <a:extLst>
                <a:ext uri="{FF2B5EF4-FFF2-40B4-BE49-F238E27FC236}">
                  <a16:creationId xmlns:a16="http://schemas.microsoft.com/office/drawing/2014/main" id="{3158D770-AE3B-4C71-BBF3-F5F30C9AD911}"/>
                </a:ext>
              </a:extLst>
            </p:cNvPr>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27;p37">
              <a:extLst>
                <a:ext uri="{FF2B5EF4-FFF2-40B4-BE49-F238E27FC236}">
                  <a16:creationId xmlns:a16="http://schemas.microsoft.com/office/drawing/2014/main" id="{E3C8DE08-C8B5-482F-8B91-DE65BF77589D}"/>
                </a:ext>
              </a:extLst>
            </p:cNvPr>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28;p37">
              <a:extLst>
                <a:ext uri="{FF2B5EF4-FFF2-40B4-BE49-F238E27FC236}">
                  <a16:creationId xmlns:a16="http://schemas.microsoft.com/office/drawing/2014/main" id="{96AD68B7-6636-4A35-8F4A-DFFE16D47280}"/>
                </a:ext>
              </a:extLst>
            </p:cNvPr>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29;p37">
              <a:extLst>
                <a:ext uri="{FF2B5EF4-FFF2-40B4-BE49-F238E27FC236}">
                  <a16:creationId xmlns:a16="http://schemas.microsoft.com/office/drawing/2014/main" id="{CF5A400E-2611-4208-8316-4CB0FDAE5003}"/>
                </a:ext>
              </a:extLst>
            </p:cNvPr>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30;p37">
              <a:extLst>
                <a:ext uri="{FF2B5EF4-FFF2-40B4-BE49-F238E27FC236}">
                  <a16:creationId xmlns:a16="http://schemas.microsoft.com/office/drawing/2014/main" id="{D1C2E8D7-946B-438A-9A6C-20FA7BB318BD}"/>
                </a:ext>
              </a:extLst>
            </p:cNvPr>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31;p37">
              <a:extLst>
                <a:ext uri="{FF2B5EF4-FFF2-40B4-BE49-F238E27FC236}">
                  <a16:creationId xmlns:a16="http://schemas.microsoft.com/office/drawing/2014/main" id="{4E2818E8-DB9C-4406-BFB5-F99725D2995B}"/>
                </a:ext>
              </a:extLst>
            </p:cNvPr>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32;p37">
              <a:extLst>
                <a:ext uri="{FF2B5EF4-FFF2-40B4-BE49-F238E27FC236}">
                  <a16:creationId xmlns:a16="http://schemas.microsoft.com/office/drawing/2014/main" id="{9D46E1AE-B04D-470C-B2B2-8AA18FAF3B07}"/>
                </a:ext>
              </a:extLst>
            </p:cNvPr>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33;p37">
              <a:extLst>
                <a:ext uri="{FF2B5EF4-FFF2-40B4-BE49-F238E27FC236}">
                  <a16:creationId xmlns:a16="http://schemas.microsoft.com/office/drawing/2014/main" id="{8D6A5FF9-79F2-425B-AED0-C77A5F8D3844}"/>
                </a:ext>
              </a:extLst>
            </p:cNvPr>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34;p37">
              <a:extLst>
                <a:ext uri="{FF2B5EF4-FFF2-40B4-BE49-F238E27FC236}">
                  <a16:creationId xmlns:a16="http://schemas.microsoft.com/office/drawing/2014/main" id="{7D27544E-01D9-4F16-A0FB-1FB9416E694B}"/>
                </a:ext>
              </a:extLst>
            </p:cNvPr>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35;p37">
              <a:extLst>
                <a:ext uri="{FF2B5EF4-FFF2-40B4-BE49-F238E27FC236}">
                  <a16:creationId xmlns:a16="http://schemas.microsoft.com/office/drawing/2014/main" id="{222A76A7-B7FA-426E-ADEB-0023F704375D}"/>
                </a:ext>
              </a:extLst>
            </p:cNvPr>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36;p37">
              <a:extLst>
                <a:ext uri="{FF2B5EF4-FFF2-40B4-BE49-F238E27FC236}">
                  <a16:creationId xmlns:a16="http://schemas.microsoft.com/office/drawing/2014/main" id="{C50CAECD-7E4F-4FD1-B954-4D922399CCB8}"/>
                </a:ext>
              </a:extLst>
            </p:cNvPr>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37;p37">
              <a:extLst>
                <a:ext uri="{FF2B5EF4-FFF2-40B4-BE49-F238E27FC236}">
                  <a16:creationId xmlns:a16="http://schemas.microsoft.com/office/drawing/2014/main" id="{48C1586D-FA68-4E99-AB80-7664DA9CEB96}"/>
                </a:ext>
              </a:extLst>
            </p:cNvPr>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38;p37">
              <a:extLst>
                <a:ext uri="{FF2B5EF4-FFF2-40B4-BE49-F238E27FC236}">
                  <a16:creationId xmlns:a16="http://schemas.microsoft.com/office/drawing/2014/main" id="{15A7CFB2-8D8A-4C5C-9529-B85944C20B21}"/>
                </a:ext>
              </a:extLst>
            </p:cNvPr>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39;p37">
              <a:extLst>
                <a:ext uri="{FF2B5EF4-FFF2-40B4-BE49-F238E27FC236}">
                  <a16:creationId xmlns:a16="http://schemas.microsoft.com/office/drawing/2014/main" id="{759CF444-BA50-4AE1-A95E-B0969731D6A5}"/>
                </a:ext>
              </a:extLst>
            </p:cNvPr>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40;p37">
              <a:extLst>
                <a:ext uri="{FF2B5EF4-FFF2-40B4-BE49-F238E27FC236}">
                  <a16:creationId xmlns:a16="http://schemas.microsoft.com/office/drawing/2014/main" id="{04E48520-545D-4718-9701-829CE3129117}"/>
                </a:ext>
              </a:extLst>
            </p:cNvPr>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41;p37">
              <a:extLst>
                <a:ext uri="{FF2B5EF4-FFF2-40B4-BE49-F238E27FC236}">
                  <a16:creationId xmlns:a16="http://schemas.microsoft.com/office/drawing/2014/main" id="{5CBB1FF3-2DAD-4159-8B9C-A4C4D4B98BDE}"/>
                </a:ext>
              </a:extLst>
            </p:cNvPr>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42;p37">
              <a:extLst>
                <a:ext uri="{FF2B5EF4-FFF2-40B4-BE49-F238E27FC236}">
                  <a16:creationId xmlns:a16="http://schemas.microsoft.com/office/drawing/2014/main" id="{F93F9248-1360-44A7-B954-3C5F24E905C0}"/>
                </a:ext>
              </a:extLst>
            </p:cNvPr>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43;p37">
              <a:extLst>
                <a:ext uri="{FF2B5EF4-FFF2-40B4-BE49-F238E27FC236}">
                  <a16:creationId xmlns:a16="http://schemas.microsoft.com/office/drawing/2014/main" id="{B0E6541A-5327-495F-87A3-49CC901196D4}"/>
                </a:ext>
              </a:extLst>
            </p:cNvPr>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44;p37">
              <a:extLst>
                <a:ext uri="{FF2B5EF4-FFF2-40B4-BE49-F238E27FC236}">
                  <a16:creationId xmlns:a16="http://schemas.microsoft.com/office/drawing/2014/main" id="{F1F480A5-7896-40B4-8CE1-C10DF2B1B979}"/>
                </a:ext>
              </a:extLst>
            </p:cNvPr>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45;p37">
              <a:extLst>
                <a:ext uri="{FF2B5EF4-FFF2-40B4-BE49-F238E27FC236}">
                  <a16:creationId xmlns:a16="http://schemas.microsoft.com/office/drawing/2014/main" id="{DBF56492-4FF0-4835-B64A-B5C9875DD8DE}"/>
                </a:ext>
              </a:extLst>
            </p:cNvPr>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46;p37">
              <a:extLst>
                <a:ext uri="{FF2B5EF4-FFF2-40B4-BE49-F238E27FC236}">
                  <a16:creationId xmlns:a16="http://schemas.microsoft.com/office/drawing/2014/main" id="{1188DDE2-2AA4-4813-B8A8-1242B8E15AC2}"/>
                </a:ext>
              </a:extLst>
            </p:cNvPr>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47;p37">
              <a:extLst>
                <a:ext uri="{FF2B5EF4-FFF2-40B4-BE49-F238E27FC236}">
                  <a16:creationId xmlns:a16="http://schemas.microsoft.com/office/drawing/2014/main" id="{1BFF4F92-329D-4D5E-95DB-C0E075094E68}"/>
                </a:ext>
              </a:extLst>
            </p:cNvPr>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48;p37">
              <a:extLst>
                <a:ext uri="{FF2B5EF4-FFF2-40B4-BE49-F238E27FC236}">
                  <a16:creationId xmlns:a16="http://schemas.microsoft.com/office/drawing/2014/main" id="{C787CFEB-316E-4DA6-B33F-7E713D568AA7}"/>
                </a:ext>
              </a:extLst>
            </p:cNvPr>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49;p37">
              <a:extLst>
                <a:ext uri="{FF2B5EF4-FFF2-40B4-BE49-F238E27FC236}">
                  <a16:creationId xmlns:a16="http://schemas.microsoft.com/office/drawing/2014/main" id="{4C62DA13-792A-4BB2-A506-50A1D13366DA}"/>
                </a:ext>
              </a:extLst>
            </p:cNvPr>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50;p37">
              <a:extLst>
                <a:ext uri="{FF2B5EF4-FFF2-40B4-BE49-F238E27FC236}">
                  <a16:creationId xmlns:a16="http://schemas.microsoft.com/office/drawing/2014/main" id="{5932093B-CB21-44F5-823C-F53D12AB6EE2}"/>
                </a:ext>
              </a:extLst>
            </p:cNvPr>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51;p37">
              <a:extLst>
                <a:ext uri="{FF2B5EF4-FFF2-40B4-BE49-F238E27FC236}">
                  <a16:creationId xmlns:a16="http://schemas.microsoft.com/office/drawing/2014/main" id="{2C4B5E47-8CFB-4EAB-B8D7-7B907AFFF353}"/>
                </a:ext>
              </a:extLst>
            </p:cNvPr>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52;p37">
              <a:extLst>
                <a:ext uri="{FF2B5EF4-FFF2-40B4-BE49-F238E27FC236}">
                  <a16:creationId xmlns:a16="http://schemas.microsoft.com/office/drawing/2014/main" id="{B2F526B7-CD7A-4C55-A220-3E3A54AFCEE1}"/>
                </a:ext>
              </a:extLst>
            </p:cNvPr>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53;p37">
              <a:extLst>
                <a:ext uri="{FF2B5EF4-FFF2-40B4-BE49-F238E27FC236}">
                  <a16:creationId xmlns:a16="http://schemas.microsoft.com/office/drawing/2014/main" id="{077EBC08-D68E-4F26-AC89-E8B837D22184}"/>
                </a:ext>
              </a:extLst>
            </p:cNvPr>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54;p37">
              <a:extLst>
                <a:ext uri="{FF2B5EF4-FFF2-40B4-BE49-F238E27FC236}">
                  <a16:creationId xmlns:a16="http://schemas.microsoft.com/office/drawing/2014/main" id="{69E46C72-76A0-4662-A125-687EED7AAC12}"/>
                </a:ext>
              </a:extLst>
            </p:cNvPr>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55;p37">
              <a:extLst>
                <a:ext uri="{FF2B5EF4-FFF2-40B4-BE49-F238E27FC236}">
                  <a16:creationId xmlns:a16="http://schemas.microsoft.com/office/drawing/2014/main" id="{40D90638-9C12-433D-BC9D-B439A569017F}"/>
                </a:ext>
              </a:extLst>
            </p:cNvPr>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56;p37">
              <a:extLst>
                <a:ext uri="{FF2B5EF4-FFF2-40B4-BE49-F238E27FC236}">
                  <a16:creationId xmlns:a16="http://schemas.microsoft.com/office/drawing/2014/main" id="{36051172-81BA-486A-96C3-74954CD8AEC5}"/>
                </a:ext>
              </a:extLst>
            </p:cNvPr>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57;p37">
              <a:extLst>
                <a:ext uri="{FF2B5EF4-FFF2-40B4-BE49-F238E27FC236}">
                  <a16:creationId xmlns:a16="http://schemas.microsoft.com/office/drawing/2014/main" id="{15B5B699-1E48-48F1-AC97-2463EEB94C7C}"/>
                </a:ext>
              </a:extLst>
            </p:cNvPr>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58;p37">
              <a:extLst>
                <a:ext uri="{FF2B5EF4-FFF2-40B4-BE49-F238E27FC236}">
                  <a16:creationId xmlns:a16="http://schemas.microsoft.com/office/drawing/2014/main" id="{7611E0AD-10F3-4A22-A700-A5922628FF34}"/>
                </a:ext>
              </a:extLst>
            </p:cNvPr>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59;p37">
              <a:extLst>
                <a:ext uri="{FF2B5EF4-FFF2-40B4-BE49-F238E27FC236}">
                  <a16:creationId xmlns:a16="http://schemas.microsoft.com/office/drawing/2014/main" id="{3F2B36FF-02EC-4398-BC95-5AD058BCE307}"/>
                </a:ext>
              </a:extLst>
            </p:cNvPr>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60;p37">
              <a:extLst>
                <a:ext uri="{FF2B5EF4-FFF2-40B4-BE49-F238E27FC236}">
                  <a16:creationId xmlns:a16="http://schemas.microsoft.com/office/drawing/2014/main" id="{6C852A41-CCEC-49C2-90E4-2EB833B10630}"/>
                </a:ext>
              </a:extLst>
            </p:cNvPr>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61;p37">
              <a:extLst>
                <a:ext uri="{FF2B5EF4-FFF2-40B4-BE49-F238E27FC236}">
                  <a16:creationId xmlns:a16="http://schemas.microsoft.com/office/drawing/2014/main" id="{99F0977E-BE47-4EAE-ABA5-05AB2072C08E}"/>
                </a:ext>
              </a:extLst>
            </p:cNvPr>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62;p37">
              <a:extLst>
                <a:ext uri="{FF2B5EF4-FFF2-40B4-BE49-F238E27FC236}">
                  <a16:creationId xmlns:a16="http://schemas.microsoft.com/office/drawing/2014/main" id="{92D989C2-9B42-4743-A670-BBF878AD5147}"/>
                </a:ext>
              </a:extLst>
            </p:cNvPr>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63;p37">
              <a:extLst>
                <a:ext uri="{FF2B5EF4-FFF2-40B4-BE49-F238E27FC236}">
                  <a16:creationId xmlns:a16="http://schemas.microsoft.com/office/drawing/2014/main" id="{9458B6B6-C0F9-45B3-847A-633E02608943}"/>
                </a:ext>
              </a:extLst>
            </p:cNvPr>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64;p37">
              <a:extLst>
                <a:ext uri="{FF2B5EF4-FFF2-40B4-BE49-F238E27FC236}">
                  <a16:creationId xmlns:a16="http://schemas.microsoft.com/office/drawing/2014/main" id="{B4B5A154-CB40-4A00-B5A7-8B56BBE299D0}"/>
                </a:ext>
              </a:extLst>
            </p:cNvPr>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965;p37">
              <a:extLst>
                <a:ext uri="{FF2B5EF4-FFF2-40B4-BE49-F238E27FC236}">
                  <a16:creationId xmlns:a16="http://schemas.microsoft.com/office/drawing/2014/main" id="{18C3386A-642A-4EE6-A452-29B04D6BFE9A}"/>
                </a:ext>
              </a:extLst>
            </p:cNvPr>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66;p37">
              <a:extLst>
                <a:ext uri="{FF2B5EF4-FFF2-40B4-BE49-F238E27FC236}">
                  <a16:creationId xmlns:a16="http://schemas.microsoft.com/office/drawing/2014/main" id="{9F52665A-AE87-45BE-97A6-FD63A00974E9}"/>
                </a:ext>
              </a:extLst>
            </p:cNvPr>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967;p37">
              <a:extLst>
                <a:ext uri="{FF2B5EF4-FFF2-40B4-BE49-F238E27FC236}">
                  <a16:creationId xmlns:a16="http://schemas.microsoft.com/office/drawing/2014/main" id="{0A9BAD15-A92B-495E-BA77-0AAD0EE2614D}"/>
                </a:ext>
              </a:extLst>
            </p:cNvPr>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68;p37">
              <a:extLst>
                <a:ext uri="{FF2B5EF4-FFF2-40B4-BE49-F238E27FC236}">
                  <a16:creationId xmlns:a16="http://schemas.microsoft.com/office/drawing/2014/main" id="{452389EC-A237-4A70-85CF-9CBBA19C52FC}"/>
                </a:ext>
              </a:extLst>
            </p:cNvPr>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69;p37">
              <a:extLst>
                <a:ext uri="{FF2B5EF4-FFF2-40B4-BE49-F238E27FC236}">
                  <a16:creationId xmlns:a16="http://schemas.microsoft.com/office/drawing/2014/main" id="{66A76391-44D9-4DF4-915E-C144FC278D93}"/>
                </a:ext>
              </a:extLst>
            </p:cNvPr>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70;p37">
              <a:extLst>
                <a:ext uri="{FF2B5EF4-FFF2-40B4-BE49-F238E27FC236}">
                  <a16:creationId xmlns:a16="http://schemas.microsoft.com/office/drawing/2014/main" id="{7C0D5521-BBA7-44A5-B4A8-FEEC809C1E0E}"/>
                </a:ext>
              </a:extLst>
            </p:cNvPr>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71;p37">
              <a:extLst>
                <a:ext uri="{FF2B5EF4-FFF2-40B4-BE49-F238E27FC236}">
                  <a16:creationId xmlns:a16="http://schemas.microsoft.com/office/drawing/2014/main" id="{9676A145-B6D9-4B48-AF69-22A748EA3B2B}"/>
                </a:ext>
              </a:extLst>
            </p:cNvPr>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72;p37">
              <a:extLst>
                <a:ext uri="{FF2B5EF4-FFF2-40B4-BE49-F238E27FC236}">
                  <a16:creationId xmlns:a16="http://schemas.microsoft.com/office/drawing/2014/main" id="{74B3BE0B-CE5B-47F8-8EF2-F4B6062C248B}"/>
                </a:ext>
              </a:extLst>
            </p:cNvPr>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73;p37">
              <a:extLst>
                <a:ext uri="{FF2B5EF4-FFF2-40B4-BE49-F238E27FC236}">
                  <a16:creationId xmlns:a16="http://schemas.microsoft.com/office/drawing/2014/main" id="{3694FA60-1890-46EC-868A-ECDB43155557}"/>
                </a:ext>
              </a:extLst>
            </p:cNvPr>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74;p37">
              <a:extLst>
                <a:ext uri="{FF2B5EF4-FFF2-40B4-BE49-F238E27FC236}">
                  <a16:creationId xmlns:a16="http://schemas.microsoft.com/office/drawing/2014/main" id="{15E6C34F-47AD-4DA7-B476-AA8794E6F25B}"/>
                </a:ext>
              </a:extLst>
            </p:cNvPr>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75;p37">
              <a:extLst>
                <a:ext uri="{FF2B5EF4-FFF2-40B4-BE49-F238E27FC236}">
                  <a16:creationId xmlns:a16="http://schemas.microsoft.com/office/drawing/2014/main" id="{03D62A49-7C30-47AC-BAFF-6B26678F445C}"/>
                </a:ext>
              </a:extLst>
            </p:cNvPr>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76;p37">
              <a:extLst>
                <a:ext uri="{FF2B5EF4-FFF2-40B4-BE49-F238E27FC236}">
                  <a16:creationId xmlns:a16="http://schemas.microsoft.com/office/drawing/2014/main" id="{20FA121E-9778-4B2C-8D93-DB37CCE7EB43}"/>
                </a:ext>
              </a:extLst>
            </p:cNvPr>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77;p37">
              <a:extLst>
                <a:ext uri="{FF2B5EF4-FFF2-40B4-BE49-F238E27FC236}">
                  <a16:creationId xmlns:a16="http://schemas.microsoft.com/office/drawing/2014/main" id="{85EA2270-6A2D-4E25-8F03-9ECA3CE1A3E7}"/>
                </a:ext>
              </a:extLst>
            </p:cNvPr>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78;p37">
              <a:extLst>
                <a:ext uri="{FF2B5EF4-FFF2-40B4-BE49-F238E27FC236}">
                  <a16:creationId xmlns:a16="http://schemas.microsoft.com/office/drawing/2014/main" id="{BF08ED3D-BEAC-460A-8724-AD7A064345FB}"/>
                </a:ext>
              </a:extLst>
            </p:cNvPr>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79;p37">
              <a:extLst>
                <a:ext uri="{FF2B5EF4-FFF2-40B4-BE49-F238E27FC236}">
                  <a16:creationId xmlns:a16="http://schemas.microsoft.com/office/drawing/2014/main" id="{3FE50330-3FA3-4F7C-BFA8-A21E09D425A6}"/>
                </a:ext>
              </a:extLst>
            </p:cNvPr>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80;p37">
              <a:extLst>
                <a:ext uri="{FF2B5EF4-FFF2-40B4-BE49-F238E27FC236}">
                  <a16:creationId xmlns:a16="http://schemas.microsoft.com/office/drawing/2014/main" id="{7EBC8508-D54B-449D-8A48-4D720C0FEDA2}"/>
                </a:ext>
              </a:extLst>
            </p:cNvPr>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81;p37">
              <a:extLst>
                <a:ext uri="{FF2B5EF4-FFF2-40B4-BE49-F238E27FC236}">
                  <a16:creationId xmlns:a16="http://schemas.microsoft.com/office/drawing/2014/main" id="{F83E6BC5-6043-48DC-AF1E-382A569314DF}"/>
                </a:ext>
              </a:extLst>
            </p:cNvPr>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82;p37">
              <a:extLst>
                <a:ext uri="{FF2B5EF4-FFF2-40B4-BE49-F238E27FC236}">
                  <a16:creationId xmlns:a16="http://schemas.microsoft.com/office/drawing/2014/main" id="{9E701E5A-AAF6-47FF-9BCC-AEF45952B229}"/>
                </a:ext>
              </a:extLst>
            </p:cNvPr>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83;p37">
              <a:extLst>
                <a:ext uri="{FF2B5EF4-FFF2-40B4-BE49-F238E27FC236}">
                  <a16:creationId xmlns:a16="http://schemas.microsoft.com/office/drawing/2014/main" id="{E48303BA-C000-4669-832D-9E3D7103705E}"/>
                </a:ext>
              </a:extLst>
            </p:cNvPr>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84;p37">
              <a:extLst>
                <a:ext uri="{FF2B5EF4-FFF2-40B4-BE49-F238E27FC236}">
                  <a16:creationId xmlns:a16="http://schemas.microsoft.com/office/drawing/2014/main" id="{F8997D6D-358E-4892-ADDB-1BCC6921167B}"/>
                </a:ext>
              </a:extLst>
            </p:cNvPr>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85;p37">
              <a:extLst>
                <a:ext uri="{FF2B5EF4-FFF2-40B4-BE49-F238E27FC236}">
                  <a16:creationId xmlns:a16="http://schemas.microsoft.com/office/drawing/2014/main" id="{901427F0-7681-4327-8F08-6851D04BAD54}"/>
                </a:ext>
              </a:extLst>
            </p:cNvPr>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86;p37">
              <a:extLst>
                <a:ext uri="{FF2B5EF4-FFF2-40B4-BE49-F238E27FC236}">
                  <a16:creationId xmlns:a16="http://schemas.microsoft.com/office/drawing/2014/main" id="{947D44A0-CAC2-4DDD-B0FE-901838D74A6F}"/>
                </a:ext>
              </a:extLst>
            </p:cNvPr>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87;p37">
              <a:extLst>
                <a:ext uri="{FF2B5EF4-FFF2-40B4-BE49-F238E27FC236}">
                  <a16:creationId xmlns:a16="http://schemas.microsoft.com/office/drawing/2014/main" id="{E3F89613-D670-4B13-9033-12FA4B2ADEF6}"/>
                </a:ext>
              </a:extLst>
            </p:cNvPr>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88;p37">
              <a:extLst>
                <a:ext uri="{FF2B5EF4-FFF2-40B4-BE49-F238E27FC236}">
                  <a16:creationId xmlns:a16="http://schemas.microsoft.com/office/drawing/2014/main" id="{4946EC7B-C5E3-4EB2-9D98-FB1BAB41B785}"/>
                </a:ext>
              </a:extLst>
            </p:cNvPr>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89;p37">
              <a:extLst>
                <a:ext uri="{FF2B5EF4-FFF2-40B4-BE49-F238E27FC236}">
                  <a16:creationId xmlns:a16="http://schemas.microsoft.com/office/drawing/2014/main" id="{010DD5E4-B06D-4364-BFE1-3667F57A46E2}"/>
                </a:ext>
              </a:extLst>
            </p:cNvPr>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90;p37">
              <a:extLst>
                <a:ext uri="{FF2B5EF4-FFF2-40B4-BE49-F238E27FC236}">
                  <a16:creationId xmlns:a16="http://schemas.microsoft.com/office/drawing/2014/main" id="{9199E90F-91D3-4CB8-B57A-0332E3C9C2B7}"/>
                </a:ext>
              </a:extLst>
            </p:cNvPr>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1;p37">
              <a:extLst>
                <a:ext uri="{FF2B5EF4-FFF2-40B4-BE49-F238E27FC236}">
                  <a16:creationId xmlns:a16="http://schemas.microsoft.com/office/drawing/2014/main" id="{756F1102-E3EF-44DA-A5BA-CA0D5011D9DA}"/>
                </a:ext>
              </a:extLst>
            </p:cNvPr>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92;p37">
              <a:extLst>
                <a:ext uri="{FF2B5EF4-FFF2-40B4-BE49-F238E27FC236}">
                  <a16:creationId xmlns:a16="http://schemas.microsoft.com/office/drawing/2014/main" id="{B2036B74-A82A-46F2-BBCA-B7B7F0B31A54}"/>
                </a:ext>
              </a:extLst>
            </p:cNvPr>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93;p37">
              <a:extLst>
                <a:ext uri="{FF2B5EF4-FFF2-40B4-BE49-F238E27FC236}">
                  <a16:creationId xmlns:a16="http://schemas.microsoft.com/office/drawing/2014/main" id="{31F0B504-7197-45CB-AE97-8DFA815F5350}"/>
                </a:ext>
              </a:extLst>
            </p:cNvPr>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94;p37">
              <a:extLst>
                <a:ext uri="{FF2B5EF4-FFF2-40B4-BE49-F238E27FC236}">
                  <a16:creationId xmlns:a16="http://schemas.microsoft.com/office/drawing/2014/main" id="{970C24E4-9BF0-4497-B214-F1E2C412F424}"/>
                </a:ext>
              </a:extLst>
            </p:cNvPr>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95;p37">
              <a:extLst>
                <a:ext uri="{FF2B5EF4-FFF2-40B4-BE49-F238E27FC236}">
                  <a16:creationId xmlns:a16="http://schemas.microsoft.com/office/drawing/2014/main" id="{FFE78A86-459C-4FF7-AA0A-5828095F35BA}"/>
                </a:ext>
              </a:extLst>
            </p:cNvPr>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96;p37">
              <a:extLst>
                <a:ext uri="{FF2B5EF4-FFF2-40B4-BE49-F238E27FC236}">
                  <a16:creationId xmlns:a16="http://schemas.microsoft.com/office/drawing/2014/main" id="{C41DD92B-7C7B-435D-934D-BF3E37BD075D}"/>
                </a:ext>
              </a:extLst>
            </p:cNvPr>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97;p37">
              <a:extLst>
                <a:ext uri="{FF2B5EF4-FFF2-40B4-BE49-F238E27FC236}">
                  <a16:creationId xmlns:a16="http://schemas.microsoft.com/office/drawing/2014/main" id="{D484E10D-47CA-4724-B8A6-A44B2ACADF57}"/>
                </a:ext>
              </a:extLst>
            </p:cNvPr>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98;p37">
              <a:extLst>
                <a:ext uri="{FF2B5EF4-FFF2-40B4-BE49-F238E27FC236}">
                  <a16:creationId xmlns:a16="http://schemas.microsoft.com/office/drawing/2014/main" id="{566BAC52-CD8A-4CD2-97CD-8485093D0DC3}"/>
                </a:ext>
              </a:extLst>
            </p:cNvPr>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99;p37">
              <a:extLst>
                <a:ext uri="{FF2B5EF4-FFF2-40B4-BE49-F238E27FC236}">
                  <a16:creationId xmlns:a16="http://schemas.microsoft.com/office/drawing/2014/main" id="{068B6131-1C93-4758-ACC4-78E0B758364F}"/>
                </a:ext>
              </a:extLst>
            </p:cNvPr>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000;p37">
              <a:extLst>
                <a:ext uri="{FF2B5EF4-FFF2-40B4-BE49-F238E27FC236}">
                  <a16:creationId xmlns:a16="http://schemas.microsoft.com/office/drawing/2014/main" id="{92E9217A-3C1D-4A9C-A445-A01F9A1A4755}"/>
                </a:ext>
              </a:extLst>
            </p:cNvPr>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01;p37">
              <a:extLst>
                <a:ext uri="{FF2B5EF4-FFF2-40B4-BE49-F238E27FC236}">
                  <a16:creationId xmlns:a16="http://schemas.microsoft.com/office/drawing/2014/main" id="{A057E338-9CE6-4A96-AF65-A745076E7D54}"/>
                </a:ext>
              </a:extLst>
            </p:cNvPr>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02;p37">
              <a:extLst>
                <a:ext uri="{FF2B5EF4-FFF2-40B4-BE49-F238E27FC236}">
                  <a16:creationId xmlns:a16="http://schemas.microsoft.com/office/drawing/2014/main" id="{4F654C8A-AA35-4279-B08B-680D4ED7564A}"/>
                </a:ext>
              </a:extLst>
            </p:cNvPr>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03;p37">
              <a:extLst>
                <a:ext uri="{FF2B5EF4-FFF2-40B4-BE49-F238E27FC236}">
                  <a16:creationId xmlns:a16="http://schemas.microsoft.com/office/drawing/2014/main" id="{82B7879A-CB4C-4F78-9997-119940B3F67D}"/>
                </a:ext>
              </a:extLst>
            </p:cNvPr>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004;p37">
              <a:extLst>
                <a:ext uri="{FF2B5EF4-FFF2-40B4-BE49-F238E27FC236}">
                  <a16:creationId xmlns:a16="http://schemas.microsoft.com/office/drawing/2014/main" id="{0E4549D7-F756-47DB-8B02-77BC628E5CD3}"/>
                </a:ext>
              </a:extLst>
            </p:cNvPr>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005;p37">
              <a:extLst>
                <a:ext uri="{FF2B5EF4-FFF2-40B4-BE49-F238E27FC236}">
                  <a16:creationId xmlns:a16="http://schemas.microsoft.com/office/drawing/2014/main" id="{73793ED0-93DF-4B98-BA06-879D51B6ABDC}"/>
                </a:ext>
              </a:extLst>
            </p:cNvPr>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006;p37">
              <a:extLst>
                <a:ext uri="{FF2B5EF4-FFF2-40B4-BE49-F238E27FC236}">
                  <a16:creationId xmlns:a16="http://schemas.microsoft.com/office/drawing/2014/main" id="{A998D090-7791-4518-8F24-3CF23D6F8032}"/>
                </a:ext>
              </a:extLst>
            </p:cNvPr>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007;p37">
              <a:extLst>
                <a:ext uri="{FF2B5EF4-FFF2-40B4-BE49-F238E27FC236}">
                  <a16:creationId xmlns:a16="http://schemas.microsoft.com/office/drawing/2014/main" id="{C52FC7E5-9499-408B-8314-A72926C0E2D3}"/>
                </a:ext>
              </a:extLst>
            </p:cNvPr>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008;p37">
              <a:extLst>
                <a:ext uri="{FF2B5EF4-FFF2-40B4-BE49-F238E27FC236}">
                  <a16:creationId xmlns:a16="http://schemas.microsoft.com/office/drawing/2014/main" id="{F995B008-FA9B-43CB-9A3D-EEC6E8418B41}"/>
                </a:ext>
              </a:extLst>
            </p:cNvPr>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009;p37">
              <a:extLst>
                <a:ext uri="{FF2B5EF4-FFF2-40B4-BE49-F238E27FC236}">
                  <a16:creationId xmlns:a16="http://schemas.microsoft.com/office/drawing/2014/main" id="{D5509185-867B-4F77-821B-20F3469EB0A2}"/>
                </a:ext>
              </a:extLst>
            </p:cNvPr>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010;p37">
              <a:extLst>
                <a:ext uri="{FF2B5EF4-FFF2-40B4-BE49-F238E27FC236}">
                  <a16:creationId xmlns:a16="http://schemas.microsoft.com/office/drawing/2014/main" id="{C9515958-E8C0-4DC7-A9FC-FF05DC26EFC6}"/>
                </a:ext>
              </a:extLst>
            </p:cNvPr>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011;p37">
              <a:extLst>
                <a:ext uri="{FF2B5EF4-FFF2-40B4-BE49-F238E27FC236}">
                  <a16:creationId xmlns:a16="http://schemas.microsoft.com/office/drawing/2014/main" id="{3C8BF467-FA52-4642-8082-8E88A04665DC}"/>
                </a:ext>
              </a:extLst>
            </p:cNvPr>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012;p37">
              <a:extLst>
                <a:ext uri="{FF2B5EF4-FFF2-40B4-BE49-F238E27FC236}">
                  <a16:creationId xmlns:a16="http://schemas.microsoft.com/office/drawing/2014/main" id="{B6AA702B-7432-4D6E-9590-8E0EC57B5F36}"/>
                </a:ext>
              </a:extLst>
            </p:cNvPr>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013;p37">
              <a:extLst>
                <a:ext uri="{FF2B5EF4-FFF2-40B4-BE49-F238E27FC236}">
                  <a16:creationId xmlns:a16="http://schemas.microsoft.com/office/drawing/2014/main" id="{FA200080-E414-42A3-A078-FAFA96198CA7}"/>
                </a:ext>
              </a:extLst>
            </p:cNvPr>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014;p37">
              <a:extLst>
                <a:ext uri="{FF2B5EF4-FFF2-40B4-BE49-F238E27FC236}">
                  <a16:creationId xmlns:a16="http://schemas.microsoft.com/office/drawing/2014/main" id="{65709D54-E8EA-4810-BAFD-5D521743705E}"/>
                </a:ext>
              </a:extLst>
            </p:cNvPr>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015;p37">
              <a:extLst>
                <a:ext uri="{FF2B5EF4-FFF2-40B4-BE49-F238E27FC236}">
                  <a16:creationId xmlns:a16="http://schemas.microsoft.com/office/drawing/2014/main" id="{A040AA59-16AA-43DF-A127-210C9EC770C2}"/>
                </a:ext>
              </a:extLst>
            </p:cNvPr>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016;p37">
              <a:extLst>
                <a:ext uri="{FF2B5EF4-FFF2-40B4-BE49-F238E27FC236}">
                  <a16:creationId xmlns:a16="http://schemas.microsoft.com/office/drawing/2014/main" id="{A03002A9-B847-4011-8B5F-B4A6C70A7A57}"/>
                </a:ext>
              </a:extLst>
            </p:cNvPr>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017;p37">
              <a:extLst>
                <a:ext uri="{FF2B5EF4-FFF2-40B4-BE49-F238E27FC236}">
                  <a16:creationId xmlns:a16="http://schemas.microsoft.com/office/drawing/2014/main" id="{4D8200D5-39F6-4A5F-97FC-C19477669C17}"/>
                </a:ext>
              </a:extLst>
            </p:cNvPr>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018;p37">
              <a:extLst>
                <a:ext uri="{FF2B5EF4-FFF2-40B4-BE49-F238E27FC236}">
                  <a16:creationId xmlns:a16="http://schemas.microsoft.com/office/drawing/2014/main" id="{C068EDE7-3B8D-4783-BB27-B7B67B96D818}"/>
                </a:ext>
              </a:extLst>
            </p:cNvPr>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019;p37">
              <a:extLst>
                <a:ext uri="{FF2B5EF4-FFF2-40B4-BE49-F238E27FC236}">
                  <a16:creationId xmlns:a16="http://schemas.microsoft.com/office/drawing/2014/main" id="{984EEAEC-F81C-44FE-8F7C-3D7969451675}"/>
                </a:ext>
              </a:extLst>
            </p:cNvPr>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020;p37">
              <a:extLst>
                <a:ext uri="{FF2B5EF4-FFF2-40B4-BE49-F238E27FC236}">
                  <a16:creationId xmlns:a16="http://schemas.microsoft.com/office/drawing/2014/main" id="{B3BB146B-424C-42E2-AF55-FC941D6C5164}"/>
                </a:ext>
              </a:extLst>
            </p:cNvPr>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021;p37">
              <a:extLst>
                <a:ext uri="{FF2B5EF4-FFF2-40B4-BE49-F238E27FC236}">
                  <a16:creationId xmlns:a16="http://schemas.microsoft.com/office/drawing/2014/main" id="{40C9906D-D4A7-423D-94B0-FAF6D0082AEF}"/>
                </a:ext>
              </a:extLst>
            </p:cNvPr>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022;p37">
              <a:extLst>
                <a:ext uri="{FF2B5EF4-FFF2-40B4-BE49-F238E27FC236}">
                  <a16:creationId xmlns:a16="http://schemas.microsoft.com/office/drawing/2014/main" id="{0F1317EC-1C64-4123-BBDA-F30BF231C2AB}"/>
                </a:ext>
              </a:extLst>
            </p:cNvPr>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23;p37">
              <a:extLst>
                <a:ext uri="{FF2B5EF4-FFF2-40B4-BE49-F238E27FC236}">
                  <a16:creationId xmlns:a16="http://schemas.microsoft.com/office/drawing/2014/main" id="{826C2F19-8CA3-4AF3-9BFE-5770DF275977}"/>
                </a:ext>
              </a:extLst>
            </p:cNvPr>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024;p37">
              <a:extLst>
                <a:ext uri="{FF2B5EF4-FFF2-40B4-BE49-F238E27FC236}">
                  <a16:creationId xmlns:a16="http://schemas.microsoft.com/office/drawing/2014/main" id="{403938CB-62B3-48A2-8118-7A529FE79DBD}"/>
                </a:ext>
              </a:extLst>
            </p:cNvPr>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025;p37">
              <a:extLst>
                <a:ext uri="{FF2B5EF4-FFF2-40B4-BE49-F238E27FC236}">
                  <a16:creationId xmlns:a16="http://schemas.microsoft.com/office/drawing/2014/main" id="{0404E42E-3913-47FD-8A61-39047AF7C7A9}"/>
                </a:ext>
              </a:extLst>
            </p:cNvPr>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026;p37">
              <a:extLst>
                <a:ext uri="{FF2B5EF4-FFF2-40B4-BE49-F238E27FC236}">
                  <a16:creationId xmlns:a16="http://schemas.microsoft.com/office/drawing/2014/main" id="{8949E8BA-1B99-4585-9F05-4DE1499F3D33}"/>
                </a:ext>
              </a:extLst>
            </p:cNvPr>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027;p37">
              <a:extLst>
                <a:ext uri="{FF2B5EF4-FFF2-40B4-BE49-F238E27FC236}">
                  <a16:creationId xmlns:a16="http://schemas.microsoft.com/office/drawing/2014/main" id="{77013F9E-FEC9-4A38-A9C4-79A1E3524451}"/>
                </a:ext>
              </a:extLst>
            </p:cNvPr>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028;p37">
              <a:extLst>
                <a:ext uri="{FF2B5EF4-FFF2-40B4-BE49-F238E27FC236}">
                  <a16:creationId xmlns:a16="http://schemas.microsoft.com/office/drawing/2014/main" id="{E54C255E-410D-48CF-ABA1-39E934C033D4}"/>
                </a:ext>
              </a:extLst>
            </p:cNvPr>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029;p37">
              <a:extLst>
                <a:ext uri="{FF2B5EF4-FFF2-40B4-BE49-F238E27FC236}">
                  <a16:creationId xmlns:a16="http://schemas.microsoft.com/office/drawing/2014/main" id="{B37D2F7C-0A36-43F1-929E-EC7633DAE8FD}"/>
                </a:ext>
              </a:extLst>
            </p:cNvPr>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030;p37">
              <a:extLst>
                <a:ext uri="{FF2B5EF4-FFF2-40B4-BE49-F238E27FC236}">
                  <a16:creationId xmlns:a16="http://schemas.microsoft.com/office/drawing/2014/main" id="{5A2A55C8-DA9C-4AA6-8D79-2D31CC0DB0E8}"/>
                </a:ext>
              </a:extLst>
            </p:cNvPr>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031;p37">
              <a:extLst>
                <a:ext uri="{FF2B5EF4-FFF2-40B4-BE49-F238E27FC236}">
                  <a16:creationId xmlns:a16="http://schemas.microsoft.com/office/drawing/2014/main" id="{894EAC25-3D6C-43BF-836B-69252DA0527F}"/>
                </a:ext>
              </a:extLst>
            </p:cNvPr>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032;p37">
              <a:extLst>
                <a:ext uri="{FF2B5EF4-FFF2-40B4-BE49-F238E27FC236}">
                  <a16:creationId xmlns:a16="http://schemas.microsoft.com/office/drawing/2014/main" id="{69B61C43-FC43-42FB-A1EE-7E75CFE75D35}"/>
                </a:ext>
              </a:extLst>
            </p:cNvPr>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033;p37">
              <a:extLst>
                <a:ext uri="{FF2B5EF4-FFF2-40B4-BE49-F238E27FC236}">
                  <a16:creationId xmlns:a16="http://schemas.microsoft.com/office/drawing/2014/main" id="{CF663ED0-59E8-4731-A023-A95623937AAB}"/>
                </a:ext>
              </a:extLst>
            </p:cNvPr>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034;p37">
              <a:extLst>
                <a:ext uri="{FF2B5EF4-FFF2-40B4-BE49-F238E27FC236}">
                  <a16:creationId xmlns:a16="http://schemas.microsoft.com/office/drawing/2014/main" id="{90D2B5D5-6185-4FDE-82EF-210D93E4EF82}"/>
                </a:ext>
              </a:extLst>
            </p:cNvPr>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035;p37">
              <a:extLst>
                <a:ext uri="{FF2B5EF4-FFF2-40B4-BE49-F238E27FC236}">
                  <a16:creationId xmlns:a16="http://schemas.microsoft.com/office/drawing/2014/main" id="{06575910-47A3-49E0-9A46-7CB78125E4B5}"/>
                </a:ext>
              </a:extLst>
            </p:cNvPr>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036;p37">
              <a:extLst>
                <a:ext uri="{FF2B5EF4-FFF2-40B4-BE49-F238E27FC236}">
                  <a16:creationId xmlns:a16="http://schemas.microsoft.com/office/drawing/2014/main" id="{A73ECC7C-AD1D-46CF-A4EC-3BEA794688AB}"/>
                </a:ext>
              </a:extLst>
            </p:cNvPr>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037;p37">
              <a:extLst>
                <a:ext uri="{FF2B5EF4-FFF2-40B4-BE49-F238E27FC236}">
                  <a16:creationId xmlns:a16="http://schemas.microsoft.com/office/drawing/2014/main" id="{C5A19E5F-7E2F-457E-A5B5-E8464331948F}"/>
                </a:ext>
              </a:extLst>
            </p:cNvPr>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038;p37">
              <a:extLst>
                <a:ext uri="{FF2B5EF4-FFF2-40B4-BE49-F238E27FC236}">
                  <a16:creationId xmlns:a16="http://schemas.microsoft.com/office/drawing/2014/main" id="{10FE2DE5-F340-4550-8D07-D904E71E2E2A}"/>
                </a:ext>
              </a:extLst>
            </p:cNvPr>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039;p37">
              <a:extLst>
                <a:ext uri="{FF2B5EF4-FFF2-40B4-BE49-F238E27FC236}">
                  <a16:creationId xmlns:a16="http://schemas.microsoft.com/office/drawing/2014/main" id="{18EEAE8B-328B-4769-B7AF-CD85A98A3A6D}"/>
                </a:ext>
              </a:extLst>
            </p:cNvPr>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040;p37">
              <a:extLst>
                <a:ext uri="{FF2B5EF4-FFF2-40B4-BE49-F238E27FC236}">
                  <a16:creationId xmlns:a16="http://schemas.microsoft.com/office/drawing/2014/main" id="{0A87BA03-CD4B-4F3B-9D57-4E512358869E}"/>
                </a:ext>
              </a:extLst>
            </p:cNvPr>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041;p37">
              <a:extLst>
                <a:ext uri="{FF2B5EF4-FFF2-40B4-BE49-F238E27FC236}">
                  <a16:creationId xmlns:a16="http://schemas.microsoft.com/office/drawing/2014/main" id="{A4D8C198-665F-43E4-BF8F-1AAD5F824ACF}"/>
                </a:ext>
              </a:extLst>
            </p:cNvPr>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042;p37">
              <a:extLst>
                <a:ext uri="{FF2B5EF4-FFF2-40B4-BE49-F238E27FC236}">
                  <a16:creationId xmlns:a16="http://schemas.microsoft.com/office/drawing/2014/main" id="{7592B6BF-CB56-4903-913C-B0EA267BA1B0}"/>
                </a:ext>
              </a:extLst>
            </p:cNvPr>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043;p37">
              <a:extLst>
                <a:ext uri="{FF2B5EF4-FFF2-40B4-BE49-F238E27FC236}">
                  <a16:creationId xmlns:a16="http://schemas.microsoft.com/office/drawing/2014/main" id="{16BDD970-5E41-4BC2-B384-5E0FDCCB965D}"/>
                </a:ext>
              </a:extLst>
            </p:cNvPr>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044;p37">
              <a:extLst>
                <a:ext uri="{FF2B5EF4-FFF2-40B4-BE49-F238E27FC236}">
                  <a16:creationId xmlns:a16="http://schemas.microsoft.com/office/drawing/2014/main" id="{A86A1F87-8F4F-4E16-B668-50A021B3D0DA}"/>
                </a:ext>
              </a:extLst>
            </p:cNvPr>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045;p37">
              <a:extLst>
                <a:ext uri="{FF2B5EF4-FFF2-40B4-BE49-F238E27FC236}">
                  <a16:creationId xmlns:a16="http://schemas.microsoft.com/office/drawing/2014/main" id="{D68AFB0B-D0A5-453B-8C97-85B29F502B71}"/>
                </a:ext>
              </a:extLst>
            </p:cNvPr>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046;p37">
              <a:extLst>
                <a:ext uri="{FF2B5EF4-FFF2-40B4-BE49-F238E27FC236}">
                  <a16:creationId xmlns:a16="http://schemas.microsoft.com/office/drawing/2014/main" id="{E077848B-4B1D-46F0-8BA6-F9B4ACFCB435}"/>
                </a:ext>
              </a:extLst>
            </p:cNvPr>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047;p37">
              <a:extLst>
                <a:ext uri="{FF2B5EF4-FFF2-40B4-BE49-F238E27FC236}">
                  <a16:creationId xmlns:a16="http://schemas.microsoft.com/office/drawing/2014/main" id="{37A3F7FB-0E3B-4F13-8008-408419CD1FBA}"/>
                </a:ext>
              </a:extLst>
            </p:cNvPr>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048;p37">
              <a:extLst>
                <a:ext uri="{FF2B5EF4-FFF2-40B4-BE49-F238E27FC236}">
                  <a16:creationId xmlns:a16="http://schemas.microsoft.com/office/drawing/2014/main" id="{9C973921-E6B8-47BB-87D7-9D4FC8A33557}"/>
                </a:ext>
              </a:extLst>
            </p:cNvPr>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049;p37">
              <a:extLst>
                <a:ext uri="{FF2B5EF4-FFF2-40B4-BE49-F238E27FC236}">
                  <a16:creationId xmlns:a16="http://schemas.microsoft.com/office/drawing/2014/main" id="{7D8DF529-CBE6-4A03-AC3E-8D8CFAF6230A}"/>
                </a:ext>
              </a:extLst>
            </p:cNvPr>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050;p37">
              <a:extLst>
                <a:ext uri="{FF2B5EF4-FFF2-40B4-BE49-F238E27FC236}">
                  <a16:creationId xmlns:a16="http://schemas.microsoft.com/office/drawing/2014/main" id="{6B002FC4-0EEC-48AC-9FE2-4DF2B31FF030}"/>
                </a:ext>
              </a:extLst>
            </p:cNvPr>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051;p37">
              <a:extLst>
                <a:ext uri="{FF2B5EF4-FFF2-40B4-BE49-F238E27FC236}">
                  <a16:creationId xmlns:a16="http://schemas.microsoft.com/office/drawing/2014/main" id="{2B8AE4B3-6371-4D95-B697-F7D7F39F5EBB}"/>
                </a:ext>
              </a:extLst>
            </p:cNvPr>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052;p37">
              <a:extLst>
                <a:ext uri="{FF2B5EF4-FFF2-40B4-BE49-F238E27FC236}">
                  <a16:creationId xmlns:a16="http://schemas.microsoft.com/office/drawing/2014/main" id="{5F0B564B-6471-4CDB-B6CD-4884BCB39449}"/>
                </a:ext>
              </a:extLst>
            </p:cNvPr>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053;p37">
              <a:extLst>
                <a:ext uri="{FF2B5EF4-FFF2-40B4-BE49-F238E27FC236}">
                  <a16:creationId xmlns:a16="http://schemas.microsoft.com/office/drawing/2014/main" id="{0F7D0D75-6B5C-4CF7-8A8D-D89723F30B7B}"/>
                </a:ext>
              </a:extLst>
            </p:cNvPr>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054;p37">
              <a:extLst>
                <a:ext uri="{FF2B5EF4-FFF2-40B4-BE49-F238E27FC236}">
                  <a16:creationId xmlns:a16="http://schemas.microsoft.com/office/drawing/2014/main" id="{CFF793F2-DCF2-46F9-A317-E981FA45C855}"/>
                </a:ext>
              </a:extLst>
            </p:cNvPr>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055;p37">
              <a:extLst>
                <a:ext uri="{FF2B5EF4-FFF2-40B4-BE49-F238E27FC236}">
                  <a16:creationId xmlns:a16="http://schemas.microsoft.com/office/drawing/2014/main" id="{C0647334-542F-4D37-8147-1C4343F516AF}"/>
                </a:ext>
              </a:extLst>
            </p:cNvPr>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056;p37">
              <a:extLst>
                <a:ext uri="{FF2B5EF4-FFF2-40B4-BE49-F238E27FC236}">
                  <a16:creationId xmlns:a16="http://schemas.microsoft.com/office/drawing/2014/main" id="{F7379061-E50F-48A9-847B-9823954B0985}"/>
                </a:ext>
              </a:extLst>
            </p:cNvPr>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057;p37">
              <a:extLst>
                <a:ext uri="{FF2B5EF4-FFF2-40B4-BE49-F238E27FC236}">
                  <a16:creationId xmlns:a16="http://schemas.microsoft.com/office/drawing/2014/main" id="{8665C294-AFBE-4485-969E-B0D88B7C8849}"/>
                </a:ext>
              </a:extLst>
            </p:cNvPr>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058;p37">
              <a:extLst>
                <a:ext uri="{FF2B5EF4-FFF2-40B4-BE49-F238E27FC236}">
                  <a16:creationId xmlns:a16="http://schemas.microsoft.com/office/drawing/2014/main" id="{9B3936B4-98CD-4FD9-8930-BC16BC9DC8A0}"/>
                </a:ext>
              </a:extLst>
            </p:cNvPr>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059;p37">
              <a:extLst>
                <a:ext uri="{FF2B5EF4-FFF2-40B4-BE49-F238E27FC236}">
                  <a16:creationId xmlns:a16="http://schemas.microsoft.com/office/drawing/2014/main" id="{83988239-D87F-4FA1-9977-70EF4879C5EC}"/>
                </a:ext>
              </a:extLst>
            </p:cNvPr>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060;p37">
              <a:extLst>
                <a:ext uri="{FF2B5EF4-FFF2-40B4-BE49-F238E27FC236}">
                  <a16:creationId xmlns:a16="http://schemas.microsoft.com/office/drawing/2014/main" id="{94D5CA86-AE18-4212-8B60-D5304D2BB924}"/>
                </a:ext>
              </a:extLst>
            </p:cNvPr>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061;p37">
              <a:extLst>
                <a:ext uri="{FF2B5EF4-FFF2-40B4-BE49-F238E27FC236}">
                  <a16:creationId xmlns:a16="http://schemas.microsoft.com/office/drawing/2014/main" id="{C71B0EAF-CB18-4814-A67B-89BF3190FEC0}"/>
                </a:ext>
              </a:extLst>
            </p:cNvPr>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062;p37">
              <a:extLst>
                <a:ext uri="{FF2B5EF4-FFF2-40B4-BE49-F238E27FC236}">
                  <a16:creationId xmlns:a16="http://schemas.microsoft.com/office/drawing/2014/main" id="{F5D8B834-B299-4305-9D57-B284CC37AA14}"/>
                </a:ext>
              </a:extLst>
            </p:cNvPr>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063;p37">
              <a:extLst>
                <a:ext uri="{FF2B5EF4-FFF2-40B4-BE49-F238E27FC236}">
                  <a16:creationId xmlns:a16="http://schemas.microsoft.com/office/drawing/2014/main" id="{4425562F-D3F7-40B7-9B86-675C9E3C3B41}"/>
                </a:ext>
              </a:extLst>
            </p:cNvPr>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064;p37">
              <a:extLst>
                <a:ext uri="{FF2B5EF4-FFF2-40B4-BE49-F238E27FC236}">
                  <a16:creationId xmlns:a16="http://schemas.microsoft.com/office/drawing/2014/main" id="{038C84B4-0E02-41B1-83F1-24ADB2ED7300}"/>
                </a:ext>
              </a:extLst>
            </p:cNvPr>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065;p37">
              <a:extLst>
                <a:ext uri="{FF2B5EF4-FFF2-40B4-BE49-F238E27FC236}">
                  <a16:creationId xmlns:a16="http://schemas.microsoft.com/office/drawing/2014/main" id="{38CE5E04-1EDE-4123-8B7D-88B63D89653D}"/>
                </a:ext>
              </a:extLst>
            </p:cNvPr>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066;p37">
              <a:extLst>
                <a:ext uri="{FF2B5EF4-FFF2-40B4-BE49-F238E27FC236}">
                  <a16:creationId xmlns:a16="http://schemas.microsoft.com/office/drawing/2014/main" id="{E4DA874A-15DA-4ADF-AFBA-88CBBA2A4C6E}"/>
                </a:ext>
              </a:extLst>
            </p:cNvPr>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067;p37">
              <a:extLst>
                <a:ext uri="{FF2B5EF4-FFF2-40B4-BE49-F238E27FC236}">
                  <a16:creationId xmlns:a16="http://schemas.microsoft.com/office/drawing/2014/main" id="{7469C86D-9093-4FB1-A84D-AD8E13663BBD}"/>
                </a:ext>
              </a:extLst>
            </p:cNvPr>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068;p37">
              <a:extLst>
                <a:ext uri="{FF2B5EF4-FFF2-40B4-BE49-F238E27FC236}">
                  <a16:creationId xmlns:a16="http://schemas.microsoft.com/office/drawing/2014/main" id="{97857CF5-F0BB-4B58-8BAD-A0879244C377}"/>
                </a:ext>
              </a:extLst>
            </p:cNvPr>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069;p37">
              <a:extLst>
                <a:ext uri="{FF2B5EF4-FFF2-40B4-BE49-F238E27FC236}">
                  <a16:creationId xmlns:a16="http://schemas.microsoft.com/office/drawing/2014/main" id="{99468139-FFE6-443A-8427-4E069EDF4212}"/>
                </a:ext>
              </a:extLst>
            </p:cNvPr>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070;p37">
              <a:extLst>
                <a:ext uri="{FF2B5EF4-FFF2-40B4-BE49-F238E27FC236}">
                  <a16:creationId xmlns:a16="http://schemas.microsoft.com/office/drawing/2014/main" id="{3ACC4EE2-71D2-4481-8C63-3649F74B4E9C}"/>
                </a:ext>
              </a:extLst>
            </p:cNvPr>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71;p37">
              <a:extLst>
                <a:ext uri="{FF2B5EF4-FFF2-40B4-BE49-F238E27FC236}">
                  <a16:creationId xmlns:a16="http://schemas.microsoft.com/office/drawing/2014/main" id="{4D4D2FF0-0721-4959-B748-F25AC78472FD}"/>
                </a:ext>
              </a:extLst>
            </p:cNvPr>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72;p37">
              <a:extLst>
                <a:ext uri="{FF2B5EF4-FFF2-40B4-BE49-F238E27FC236}">
                  <a16:creationId xmlns:a16="http://schemas.microsoft.com/office/drawing/2014/main" id="{117290FB-21E8-4A3D-8E92-22BB58043FB4}"/>
                </a:ext>
              </a:extLst>
            </p:cNvPr>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73;p37">
              <a:extLst>
                <a:ext uri="{FF2B5EF4-FFF2-40B4-BE49-F238E27FC236}">
                  <a16:creationId xmlns:a16="http://schemas.microsoft.com/office/drawing/2014/main" id="{AE32F3A1-5D58-4205-AE5D-5D22ADB806EC}"/>
                </a:ext>
              </a:extLst>
            </p:cNvPr>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74;p37">
              <a:extLst>
                <a:ext uri="{FF2B5EF4-FFF2-40B4-BE49-F238E27FC236}">
                  <a16:creationId xmlns:a16="http://schemas.microsoft.com/office/drawing/2014/main" id="{76E5B83A-7BC7-45F2-BDAB-3861D618B31E}"/>
                </a:ext>
              </a:extLst>
            </p:cNvPr>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75;p37">
              <a:extLst>
                <a:ext uri="{FF2B5EF4-FFF2-40B4-BE49-F238E27FC236}">
                  <a16:creationId xmlns:a16="http://schemas.microsoft.com/office/drawing/2014/main" id="{29300F53-3CD6-4874-BEFB-DC09DBB5301D}"/>
                </a:ext>
              </a:extLst>
            </p:cNvPr>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76;p37">
              <a:extLst>
                <a:ext uri="{FF2B5EF4-FFF2-40B4-BE49-F238E27FC236}">
                  <a16:creationId xmlns:a16="http://schemas.microsoft.com/office/drawing/2014/main" id="{891BAB84-1ED0-4D1E-86DD-282A35A22B2A}"/>
                </a:ext>
              </a:extLst>
            </p:cNvPr>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77;p37">
              <a:extLst>
                <a:ext uri="{FF2B5EF4-FFF2-40B4-BE49-F238E27FC236}">
                  <a16:creationId xmlns:a16="http://schemas.microsoft.com/office/drawing/2014/main" id="{68A604E8-3AAB-4F13-BDF6-CC6C4C5BF992}"/>
                </a:ext>
              </a:extLst>
            </p:cNvPr>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78;p37">
              <a:extLst>
                <a:ext uri="{FF2B5EF4-FFF2-40B4-BE49-F238E27FC236}">
                  <a16:creationId xmlns:a16="http://schemas.microsoft.com/office/drawing/2014/main" id="{1D24E137-E98C-4424-A736-EE3549724FA1}"/>
                </a:ext>
              </a:extLst>
            </p:cNvPr>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79;p37">
              <a:extLst>
                <a:ext uri="{FF2B5EF4-FFF2-40B4-BE49-F238E27FC236}">
                  <a16:creationId xmlns:a16="http://schemas.microsoft.com/office/drawing/2014/main" id="{5AFCAC14-C62E-49BE-AA0C-38DF8E262C48}"/>
                </a:ext>
              </a:extLst>
            </p:cNvPr>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80;p37">
              <a:extLst>
                <a:ext uri="{FF2B5EF4-FFF2-40B4-BE49-F238E27FC236}">
                  <a16:creationId xmlns:a16="http://schemas.microsoft.com/office/drawing/2014/main" id="{4E924A93-1FC9-44FD-8B86-246A89E839AC}"/>
                </a:ext>
              </a:extLst>
            </p:cNvPr>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81;p37">
              <a:extLst>
                <a:ext uri="{FF2B5EF4-FFF2-40B4-BE49-F238E27FC236}">
                  <a16:creationId xmlns:a16="http://schemas.microsoft.com/office/drawing/2014/main" id="{DE69A604-ECAC-4435-96E1-52DAF55D4513}"/>
                </a:ext>
              </a:extLst>
            </p:cNvPr>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82;p37">
              <a:extLst>
                <a:ext uri="{FF2B5EF4-FFF2-40B4-BE49-F238E27FC236}">
                  <a16:creationId xmlns:a16="http://schemas.microsoft.com/office/drawing/2014/main" id="{6FB90A71-1D23-496E-B4F4-52AAFF37EB15}"/>
                </a:ext>
              </a:extLst>
            </p:cNvPr>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83;p37">
              <a:extLst>
                <a:ext uri="{FF2B5EF4-FFF2-40B4-BE49-F238E27FC236}">
                  <a16:creationId xmlns:a16="http://schemas.microsoft.com/office/drawing/2014/main" id="{48C122B4-4F20-4997-9EC1-BB9DBE1BA24B}"/>
                </a:ext>
              </a:extLst>
            </p:cNvPr>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84;p37">
              <a:extLst>
                <a:ext uri="{FF2B5EF4-FFF2-40B4-BE49-F238E27FC236}">
                  <a16:creationId xmlns:a16="http://schemas.microsoft.com/office/drawing/2014/main" id="{1107BBF8-5106-498D-8E36-7FDDBA998C45}"/>
                </a:ext>
              </a:extLst>
            </p:cNvPr>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85;p37">
              <a:extLst>
                <a:ext uri="{FF2B5EF4-FFF2-40B4-BE49-F238E27FC236}">
                  <a16:creationId xmlns:a16="http://schemas.microsoft.com/office/drawing/2014/main" id="{6DB82C44-E8F2-428F-B5FB-4CE1CE191677}"/>
                </a:ext>
              </a:extLst>
            </p:cNvPr>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86;p37">
              <a:extLst>
                <a:ext uri="{FF2B5EF4-FFF2-40B4-BE49-F238E27FC236}">
                  <a16:creationId xmlns:a16="http://schemas.microsoft.com/office/drawing/2014/main" id="{0AF5B0BC-D3DD-4AA0-972B-313FCAD9CC93}"/>
                </a:ext>
              </a:extLst>
            </p:cNvPr>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87;p37">
              <a:extLst>
                <a:ext uri="{FF2B5EF4-FFF2-40B4-BE49-F238E27FC236}">
                  <a16:creationId xmlns:a16="http://schemas.microsoft.com/office/drawing/2014/main" id="{A8A5C6D6-FA59-40C3-96BF-71E0F641DD40}"/>
                </a:ext>
              </a:extLst>
            </p:cNvPr>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88;p37">
              <a:extLst>
                <a:ext uri="{FF2B5EF4-FFF2-40B4-BE49-F238E27FC236}">
                  <a16:creationId xmlns:a16="http://schemas.microsoft.com/office/drawing/2014/main" id="{BA50676E-8DE7-4837-B86E-2C2534C4C305}"/>
                </a:ext>
              </a:extLst>
            </p:cNvPr>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89;p37">
              <a:extLst>
                <a:ext uri="{FF2B5EF4-FFF2-40B4-BE49-F238E27FC236}">
                  <a16:creationId xmlns:a16="http://schemas.microsoft.com/office/drawing/2014/main" id="{CC0DAF27-0EE0-4DC6-9678-621F9F81A58A}"/>
                </a:ext>
              </a:extLst>
            </p:cNvPr>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90;p37">
              <a:extLst>
                <a:ext uri="{FF2B5EF4-FFF2-40B4-BE49-F238E27FC236}">
                  <a16:creationId xmlns:a16="http://schemas.microsoft.com/office/drawing/2014/main" id="{72F5ED1D-5402-4282-8C45-5843817967AF}"/>
                </a:ext>
              </a:extLst>
            </p:cNvPr>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91;p37">
              <a:extLst>
                <a:ext uri="{FF2B5EF4-FFF2-40B4-BE49-F238E27FC236}">
                  <a16:creationId xmlns:a16="http://schemas.microsoft.com/office/drawing/2014/main" id="{0BE76C43-DA85-4E97-A5A0-91279394175B}"/>
                </a:ext>
              </a:extLst>
            </p:cNvPr>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92;p37">
              <a:extLst>
                <a:ext uri="{FF2B5EF4-FFF2-40B4-BE49-F238E27FC236}">
                  <a16:creationId xmlns:a16="http://schemas.microsoft.com/office/drawing/2014/main" id="{88D3C9E8-C338-4CBD-AA9A-1FBAAB207024}"/>
                </a:ext>
              </a:extLst>
            </p:cNvPr>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93;p37">
              <a:extLst>
                <a:ext uri="{FF2B5EF4-FFF2-40B4-BE49-F238E27FC236}">
                  <a16:creationId xmlns:a16="http://schemas.microsoft.com/office/drawing/2014/main" id="{81403156-7B8C-4AEA-B2BA-81E03DEE10FE}"/>
                </a:ext>
              </a:extLst>
            </p:cNvPr>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94;p37">
              <a:extLst>
                <a:ext uri="{FF2B5EF4-FFF2-40B4-BE49-F238E27FC236}">
                  <a16:creationId xmlns:a16="http://schemas.microsoft.com/office/drawing/2014/main" id="{A2879B1F-B43D-4BEE-9B1E-FECF888BFFCD}"/>
                </a:ext>
              </a:extLst>
            </p:cNvPr>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95;p37">
              <a:extLst>
                <a:ext uri="{FF2B5EF4-FFF2-40B4-BE49-F238E27FC236}">
                  <a16:creationId xmlns:a16="http://schemas.microsoft.com/office/drawing/2014/main" id="{0685CF78-8761-4A7C-9F72-3765D11DBA38}"/>
                </a:ext>
              </a:extLst>
            </p:cNvPr>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6;p37">
              <a:extLst>
                <a:ext uri="{FF2B5EF4-FFF2-40B4-BE49-F238E27FC236}">
                  <a16:creationId xmlns:a16="http://schemas.microsoft.com/office/drawing/2014/main" id="{FE7889F2-4657-4A03-9427-AA2F7FF8FFAA}"/>
                </a:ext>
              </a:extLst>
            </p:cNvPr>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97;p37">
              <a:extLst>
                <a:ext uri="{FF2B5EF4-FFF2-40B4-BE49-F238E27FC236}">
                  <a16:creationId xmlns:a16="http://schemas.microsoft.com/office/drawing/2014/main" id="{E3E61227-0AC5-43B8-90A6-B7FB45B70F86}"/>
                </a:ext>
              </a:extLst>
            </p:cNvPr>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98;p37">
              <a:extLst>
                <a:ext uri="{FF2B5EF4-FFF2-40B4-BE49-F238E27FC236}">
                  <a16:creationId xmlns:a16="http://schemas.microsoft.com/office/drawing/2014/main" id="{DD173C41-8EAB-4A02-BC21-E9B6D6F546F6}"/>
                </a:ext>
              </a:extLst>
            </p:cNvPr>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99;p37">
              <a:extLst>
                <a:ext uri="{FF2B5EF4-FFF2-40B4-BE49-F238E27FC236}">
                  <a16:creationId xmlns:a16="http://schemas.microsoft.com/office/drawing/2014/main" id="{709F8BE3-200F-4DCC-8851-AE7EC9CEEF33}"/>
                </a:ext>
              </a:extLst>
            </p:cNvPr>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00;p37">
              <a:extLst>
                <a:ext uri="{FF2B5EF4-FFF2-40B4-BE49-F238E27FC236}">
                  <a16:creationId xmlns:a16="http://schemas.microsoft.com/office/drawing/2014/main" id="{F96BF73D-692D-4F50-ADFD-C46128060F44}"/>
                </a:ext>
              </a:extLst>
            </p:cNvPr>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01;p37">
              <a:extLst>
                <a:ext uri="{FF2B5EF4-FFF2-40B4-BE49-F238E27FC236}">
                  <a16:creationId xmlns:a16="http://schemas.microsoft.com/office/drawing/2014/main" id="{8AE06983-3F10-4B80-8661-067CD079AE27}"/>
                </a:ext>
              </a:extLst>
            </p:cNvPr>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02;p37">
              <a:extLst>
                <a:ext uri="{FF2B5EF4-FFF2-40B4-BE49-F238E27FC236}">
                  <a16:creationId xmlns:a16="http://schemas.microsoft.com/office/drawing/2014/main" id="{AB2BA35E-84F5-41DD-8FD5-DCBA0CCA8C4F}"/>
                </a:ext>
              </a:extLst>
            </p:cNvPr>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03;p37">
              <a:extLst>
                <a:ext uri="{FF2B5EF4-FFF2-40B4-BE49-F238E27FC236}">
                  <a16:creationId xmlns:a16="http://schemas.microsoft.com/office/drawing/2014/main" id="{9BFA18AB-4E77-4EB8-BB46-3FC77A491FB4}"/>
                </a:ext>
              </a:extLst>
            </p:cNvPr>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04;p37">
              <a:extLst>
                <a:ext uri="{FF2B5EF4-FFF2-40B4-BE49-F238E27FC236}">
                  <a16:creationId xmlns:a16="http://schemas.microsoft.com/office/drawing/2014/main" id="{FC5D8529-CECE-4341-AD14-01CAC8A8A65B}"/>
                </a:ext>
              </a:extLst>
            </p:cNvPr>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05;p37">
              <a:extLst>
                <a:ext uri="{FF2B5EF4-FFF2-40B4-BE49-F238E27FC236}">
                  <a16:creationId xmlns:a16="http://schemas.microsoft.com/office/drawing/2014/main" id="{207CAB9F-3485-4F9A-9245-7F1F327BD92B}"/>
                </a:ext>
              </a:extLst>
            </p:cNvPr>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06;p37">
            <a:extLst>
              <a:ext uri="{FF2B5EF4-FFF2-40B4-BE49-F238E27FC236}">
                <a16:creationId xmlns:a16="http://schemas.microsoft.com/office/drawing/2014/main" id="{E0FFF878-E14C-4AF1-A315-2300A2B1879D}"/>
              </a:ext>
            </a:extLst>
          </p:cNvPr>
          <p:cNvGrpSpPr/>
          <p:nvPr/>
        </p:nvGrpSpPr>
        <p:grpSpPr>
          <a:xfrm>
            <a:off x="731647" y="573573"/>
            <a:ext cx="635100" cy="734640"/>
            <a:chOff x="731647" y="573573"/>
            <a:chExt cx="635100" cy="734640"/>
          </a:xfrm>
        </p:grpSpPr>
        <p:grpSp>
          <p:nvGrpSpPr>
            <p:cNvPr id="220" name="Google Shape;2107;p37">
              <a:extLst>
                <a:ext uri="{FF2B5EF4-FFF2-40B4-BE49-F238E27FC236}">
                  <a16:creationId xmlns:a16="http://schemas.microsoft.com/office/drawing/2014/main" id="{DD15E4F1-14E8-4B95-AD39-DEDB8530AAC6}"/>
                </a:ext>
              </a:extLst>
            </p:cNvPr>
            <p:cNvGrpSpPr/>
            <p:nvPr/>
          </p:nvGrpSpPr>
          <p:grpSpPr>
            <a:xfrm>
              <a:off x="731647" y="573573"/>
              <a:ext cx="635100" cy="635100"/>
              <a:chOff x="917231" y="750460"/>
              <a:chExt cx="635100" cy="635100"/>
            </a:xfrm>
          </p:grpSpPr>
          <p:sp>
            <p:nvSpPr>
              <p:cNvPr id="225" name="Google Shape;2108;p37">
                <a:extLst>
                  <a:ext uri="{FF2B5EF4-FFF2-40B4-BE49-F238E27FC236}">
                    <a16:creationId xmlns:a16="http://schemas.microsoft.com/office/drawing/2014/main" id="{CF700B0E-FB44-4D26-9E20-D48CC9060D5D}"/>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109;p37">
                <a:extLst>
                  <a:ext uri="{FF2B5EF4-FFF2-40B4-BE49-F238E27FC236}">
                    <a16:creationId xmlns:a16="http://schemas.microsoft.com/office/drawing/2014/main" id="{C4EC5A97-257F-4D94-BD35-87797DA173E3}"/>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110;p37">
              <a:extLst>
                <a:ext uri="{FF2B5EF4-FFF2-40B4-BE49-F238E27FC236}">
                  <a16:creationId xmlns:a16="http://schemas.microsoft.com/office/drawing/2014/main" id="{F48F44BB-95E0-4860-A5E9-F54F5259D8CC}"/>
                </a:ext>
              </a:extLst>
            </p:cNvPr>
            <p:cNvGrpSpPr/>
            <p:nvPr/>
          </p:nvGrpSpPr>
          <p:grpSpPr>
            <a:xfrm>
              <a:off x="961679" y="1281213"/>
              <a:ext cx="175013" cy="27000"/>
              <a:chOff x="5662375" y="212375"/>
              <a:chExt cx="175013" cy="27000"/>
            </a:xfrm>
          </p:grpSpPr>
          <p:sp>
            <p:nvSpPr>
              <p:cNvPr id="222" name="Google Shape;2111;p37">
                <a:extLst>
                  <a:ext uri="{FF2B5EF4-FFF2-40B4-BE49-F238E27FC236}">
                    <a16:creationId xmlns:a16="http://schemas.microsoft.com/office/drawing/2014/main" id="{A86F2402-D246-4EDB-A591-B74DB7663416}"/>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3" name="Google Shape;2112;p37">
                <a:extLst>
                  <a:ext uri="{FF2B5EF4-FFF2-40B4-BE49-F238E27FC236}">
                    <a16:creationId xmlns:a16="http://schemas.microsoft.com/office/drawing/2014/main" id="{DBADC163-E803-4876-8286-DB29C993AEFB}"/>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4" name="Google Shape;2113;p37">
                <a:extLst>
                  <a:ext uri="{FF2B5EF4-FFF2-40B4-BE49-F238E27FC236}">
                    <a16:creationId xmlns:a16="http://schemas.microsoft.com/office/drawing/2014/main" id="{DD7A3C68-B6A9-4DFB-96CD-9E7858980EB4}"/>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27" name="Google Shape;2114;p37">
            <a:extLst>
              <a:ext uri="{FF2B5EF4-FFF2-40B4-BE49-F238E27FC236}">
                <a16:creationId xmlns:a16="http://schemas.microsoft.com/office/drawing/2014/main" id="{87F1266E-52A0-4F89-B695-104DEF219C8D}"/>
              </a:ext>
            </a:extLst>
          </p:cNvPr>
          <p:cNvGrpSpPr/>
          <p:nvPr/>
        </p:nvGrpSpPr>
        <p:grpSpPr>
          <a:xfrm>
            <a:off x="731647" y="1650460"/>
            <a:ext cx="635100" cy="733490"/>
            <a:chOff x="731647" y="1650460"/>
            <a:chExt cx="635100" cy="733490"/>
          </a:xfrm>
        </p:grpSpPr>
        <p:grpSp>
          <p:nvGrpSpPr>
            <p:cNvPr id="228" name="Google Shape;2115;p37">
              <a:extLst>
                <a:ext uri="{FF2B5EF4-FFF2-40B4-BE49-F238E27FC236}">
                  <a16:creationId xmlns:a16="http://schemas.microsoft.com/office/drawing/2014/main" id="{D9E9302E-F48F-49E4-A397-7FB1E313B79A}"/>
                </a:ext>
              </a:extLst>
            </p:cNvPr>
            <p:cNvGrpSpPr/>
            <p:nvPr/>
          </p:nvGrpSpPr>
          <p:grpSpPr>
            <a:xfrm>
              <a:off x="731647" y="1650460"/>
              <a:ext cx="635100" cy="635100"/>
              <a:chOff x="917231" y="1827973"/>
              <a:chExt cx="635100" cy="635100"/>
            </a:xfrm>
          </p:grpSpPr>
          <p:sp>
            <p:nvSpPr>
              <p:cNvPr id="233" name="Google Shape;2116;p37">
                <a:extLst>
                  <a:ext uri="{FF2B5EF4-FFF2-40B4-BE49-F238E27FC236}">
                    <a16:creationId xmlns:a16="http://schemas.microsoft.com/office/drawing/2014/main" id="{216FF03F-B4F9-4198-9F98-917CE38C2966}"/>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117;p37">
                <a:extLst>
                  <a:ext uri="{FF2B5EF4-FFF2-40B4-BE49-F238E27FC236}">
                    <a16:creationId xmlns:a16="http://schemas.microsoft.com/office/drawing/2014/main" id="{42B1AF14-D6B1-410C-999A-E10F9F8AEA42}"/>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118;p37">
              <a:extLst>
                <a:ext uri="{FF2B5EF4-FFF2-40B4-BE49-F238E27FC236}">
                  <a16:creationId xmlns:a16="http://schemas.microsoft.com/office/drawing/2014/main" id="{0DCB078C-F61D-400F-804E-A48FEA8BB1A5}"/>
                </a:ext>
              </a:extLst>
            </p:cNvPr>
            <p:cNvGrpSpPr/>
            <p:nvPr/>
          </p:nvGrpSpPr>
          <p:grpSpPr>
            <a:xfrm>
              <a:off x="961679" y="2356951"/>
              <a:ext cx="175013" cy="27000"/>
              <a:chOff x="5662375" y="212375"/>
              <a:chExt cx="175013" cy="27000"/>
            </a:xfrm>
          </p:grpSpPr>
          <p:sp>
            <p:nvSpPr>
              <p:cNvPr id="230" name="Google Shape;2119;p37">
                <a:extLst>
                  <a:ext uri="{FF2B5EF4-FFF2-40B4-BE49-F238E27FC236}">
                    <a16:creationId xmlns:a16="http://schemas.microsoft.com/office/drawing/2014/main" id="{EB6C9711-029D-4587-BA33-012A125456FC}"/>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1" name="Google Shape;2120;p37">
                <a:extLst>
                  <a:ext uri="{FF2B5EF4-FFF2-40B4-BE49-F238E27FC236}">
                    <a16:creationId xmlns:a16="http://schemas.microsoft.com/office/drawing/2014/main" id="{BA55B393-75DB-47DF-B9D0-93E84AB37E25}"/>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2" name="Google Shape;2121;p37">
                <a:extLst>
                  <a:ext uri="{FF2B5EF4-FFF2-40B4-BE49-F238E27FC236}">
                    <a16:creationId xmlns:a16="http://schemas.microsoft.com/office/drawing/2014/main" id="{BAE97EBD-27DD-42D4-9634-BD4E1A2FF137}"/>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35" name="Google Shape;2122;p37">
            <a:extLst>
              <a:ext uri="{FF2B5EF4-FFF2-40B4-BE49-F238E27FC236}">
                <a16:creationId xmlns:a16="http://schemas.microsoft.com/office/drawing/2014/main" id="{217D0FCE-2C5A-4E8A-AEAC-77A8C22937AB}"/>
              </a:ext>
            </a:extLst>
          </p:cNvPr>
          <p:cNvGrpSpPr/>
          <p:nvPr/>
        </p:nvGrpSpPr>
        <p:grpSpPr>
          <a:xfrm>
            <a:off x="731647" y="2728277"/>
            <a:ext cx="635100" cy="734984"/>
            <a:chOff x="731647" y="2728277"/>
            <a:chExt cx="635100" cy="734984"/>
          </a:xfrm>
        </p:grpSpPr>
        <p:grpSp>
          <p:nvGrpSpPr>
            <p:cNvPr id="236" name="Google Shape;2123;p37">
              <a:extLst>
                <a:ext uri="{FF2B5EF4-FFF2-40B4-BE49-F238E27FC236}">
                  <a16:creationId xmlns:a16="http://schemas.microsoft.com/office/drawing/2014/main" id="{F983C93F-E673-4799-80DC-CC1AA5717B12}"/>
                </a:ext>
              </a:extLst>
            </p:cNvPr>
            <p:cNvGrpSpPr/>
            <p:nvPr/>
          </p:nvGrpSpPr>
          <p:grpSpPr>
            <a:xfrm>
              <a:off x="731647" y="2728277"/>
              <a:ext cx="635100" cy="635100"/>
              <a:chOff x="917231" y="2905502"/>
              <a:chExt cx="635100" cy="635100"/>
            </a:xfrm>
          </p:grpSpPr>
          <p:sp>
            <p:nvSpPr>
              <p:cNvPr id="241" name="Google Shape;2124;p37">
                <a:extLst>
                  <a:ext uri="{FF2B5EF4-FFF2-40B4-BE49-F238E27FC236}">
                    <a16:creationId xmlns:a16="http://schemas.microsoft.com/office/drawing/2014/main" id="{23D1A636-EF64-40BA-B0BC-A8D7A47D5903}"/>
                  </a:ext>
                </a:extLst>
              </p:cNvPr>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125;p37">
                <a:extLst>
                  <a:ext uri="{FF2B5EF4-FFF2-40B4-BE49-F238E27FC236}">
                    <a16:creationId xmlns:a16="http://schemas.microsoft.com/office/drawing/2014/main" id="{BC45A788-BF7B-42D2-969D-720624D6BD0A}"/>
                  </a:ext>
                </a:extLst>
              </p:cNvPr>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126;p37">
              <a:extLst>
                <a:ext uri="{FF2B5EF4-FFF2-40B4-BE49-F238E27FC236}">
                  <a16:creationId xmlns:a16="http://schemas.microsoft.com/office/drawing/2014/main" id="{3E84D2D7-A63C-45F0-9E65-765741B4CA27}"/>
                </a:ext>
              </a:extLst>
            </p:cNvPr>
            <p:cNvGrpSpPr/>
            <p:nvPr/>
          </p:nvGrpSpPr>
          <p:grpSpPr>
            <a:xfrm>
              <a:off x="961679" y="3436260"/>
              <a:ext cx="175013" cy="27000"/>
              <a:chOff x="5662375" y="212375"/>
              <a:chExt cx="175013" cy="27000"/>
            </a:xfrm>
          </p:grpSpPr>
          <p:sp>
            <p:nvSpPr>
              <p:cNvPr id="238" name="Google Shape;2127;p37">
                <a:extLst>
                  <a:ext uri="{FF2B5EF4-FFF2-40B4-BE49-F238E27FC236}">
                    <a16:creationId xmlns:a16="http://schemas.microsoft.com/office/drawing/2014/main" id="{B06D18F2-5CE6-476A-9142-F47BBFE38144}"/>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9" name="Google Shape;2128;p37">
                <a:extLst>
                  <a:ext uri="{FF2B5EF4-FFF2-40B4-BE49-F238E27FC236}">
                    <a16:creationId xmlns:a16="http://schemas.microsoft.com/office/drawing/2014/main" id="{13DDEBBE-CC30-451D-BA71-394663B79006}"/>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0" name="Google Shape;2129;p37">
                <a:extLst>
                  <a:ext uri="{FF2B5EF4-FFF2-40B4-BE49-F238E27FC236}">
                    <a16:creationId xmlns:a16="http://schemas.microsoft.com/office/drawing/2014/main" id="{FB50DC37-EB70-463C-8D80-209EA89E376A}"/>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43" name="Google Shape;2130;p37">
            <a:extLst>
              <a:ext uri="{FF2B5EF4-FFF2-40B4-BE49-F238E27FC236}">
                <a16:creationId xmlns:a16="http://schemas.microsoft.com/office/drawing/2014/main" id="{1BC5974C-E18A-45E9-BFA2-76864D62A65F}"/>
              </a:ext>
            </a:extLst>
          </p:cNvPr>
          <p:cNvGrpSpPr/>
          <p:nvPr/>
        </p:nvGrpSpPr>
        <p:grpSpPr>
          <a:xfrm>
            <a:off x="731647" y="3806675"/>
            <a:ext cx="635100" cy="734704"/>
            <a:chOff x="731647" y="3806675"/>
            <a:chExt cx="635100" cy="734704"/>
          </a:xfrm>
        </p:grpSpPr>
        <p:grpSp>
          <p:nvGrpSpPr>
            <p:cNvPr id="244" name="Google Shape;2131;p37">
              <a:extLst>
                <a:ext uri="{FF2B5EF4-FFF2-40B4-BE49-F238E27FC236}">
                  <a16:creationId xmlns:a16="http://schemas.microsoft.com/office/drawing/2014/main" id="{B4255BEA-C42E-47FB-8232-4EC6D8F76C51}"/>
                </a:ext>
              </a:extLst>
            </p:cNvPr>
            <p:cNvGrpSpPr/>
            <p:nvPr/>
          </p:nvGrpSpPr>
          <p:grpSpPr>
            <a:xfrm>
              <a:off x="731647" y="3806675"/>
              <a:ext cx="635100" cy="635100"/>
              <a:chOff x="917231" y="3983097"/>
              <a:chExt cx="635100" cy="635100"/>
            </a:xfrm>
          </p:grpSpPr>
          <p:sp>
            <p:nvSpPr>
              <p:cNvPr id="249" name="Google Shape;2132;p37">
                <a:extLst>
                  <a:ext uri="{FF2B5EF4-FFF2-40B4-BE49-F238E27FC236}">
                    <a16:creationId xmlns:a16="http://schemas.microsoft.com/office/drawing/2014/main" id="{61FF9E33-5312-4A26-AE13-E4F5C0DAC58E}"/>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133;p37">
                <a:extLst>
                  <a:ext uri="{FF2B5EF4-FFF2-40B4-BE49-F238E27FC236}">
                    <a16:creationId xmlns:a16="http://schemas.microsoft.com/office/drawing/2014/main" id="{82E35892-EDC9-404A-8E29-1C71EDAEBFCD}"/>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134;p37">
              <a:extLst>
                <a:ext uri="{FF2B5EF4-FFF2-40B4-BE49-F238E27FC236}">
                  <a16:creationId xmlns:a16="http://schemas.microsoft.com/office/drawing/2014/main" id="{7A6520FF-B3C5-412F-8CF9-BCD6ECDD1DF1}"/>
                </a:ext>
              </a:extLst>
            </p:cNvPr>
            <p:cNvGrpSpPr/>
            <p:nvPr/>
          </p:nvGrpSpPr>
          <p:grpSpPr>
            <a:xfrm>
              <a:off x="961679" y="4514379"/>
              <a:ext cx="175013" cy="27000"/>
              <a:chOff x="5662375" y="212375"/>
              <a:chExt cx="175013" cy="27000"/>
            </a:xfrm>
          </p:grpSpPr>
          <p:sp>
            <p:nvSpPr>
              <p:cNvPr id="246" name="Google Shape;2135;p37">
                <a:extLst>
                  <a:ext uri="{FF2B5EF4-FFF2-40B4-BE49-F238E27FC236}">
                    <a16:creationId xmlns:a16="http://schemas.microsoft.com/office/drawing/2014/main" id="{34043FB9-9BCF-4DF4-AC76-A0F415D1D317}"/>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7" name="Google Shape;2136;p37">
                <a:extLst>
                  <a:ext uri="{FF2B5EF4-FFF2-40B4-BE49-F238E27FC236}">
                    <a16:creationId xmlns:a16="http://schemas.microsoft.com/office/drawing/2014/main" id="{FC780C14-1E22-4688-B9BA-D14025CD20DE}"/>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8" name="Google Shape;2137;p37">
                <a:extLst>
                  <a:ext uri="{FF2B5EF4-FFF2-40B4-BE49-F238E27FC236}">
                    <a16:creationId xmlns:a16="http://schemas.microsoft.com/office/drawing/2014/main" id="{4AA74E45-07E5-42BF-A728-6DE441189215}"/>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51" name="Google Shape;2138;p37">
            <a:extLst>
              <a:ext uri="{FF2B5EF4-FFF2-40B4-BE49-F238E27FC236}">
                <a16:creationId xmlns:a16="http://schemas.microsoft.com/office/drawing/2014/main" id="{E5D77BC1-93D2-45A5-A17D-38D94D14D44A}"/>
              </a:ext>
            </a:extLst>
          </p:cNvPr>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tx1"/>
                </a:solidFill>
              </a:rPr>
              <a:t>Dataset</a:t>
            </a:r>
            <a:endParaRPr dirty="0">
              <a:solidFill>
                <a:schemeClr val="tx1"/>
              </a:solidFill>
            </a:endParaRPr>
          </a:p>
        </p:txBody>
      </p:sp>
      <p:sp>
        <p:nvSpPr>
          <p:cNvPr id="253" name="Google Shape;2140;p37">
            <a:extLst>
              <a:ext uri="{FF2B5EF4-FFF2-40B4-BE49-F238E27FC236}">
                <a16:creationId xmlns:a16="http://schemas.microsoft.com/office/drawing/2014/main" id="{53CDD0D2-C1E3-487E-8ABB-2D09E949DAA5}"/>
              </a:ext>
            </a:extLst>
          </p:cNvPr>
          <p:cNvSpPr txBox="1">
            <a:spLocks noGrp="1"/>
          </p:cNvSpPr>
          <p:nvPr>
            <p:ph type="subTitle" idx="1"/>
          </p:nvPr>
        </p:nvSpPr>
        <p:spPr>
          <a:xfrm>
            <a:off x="1472857" y="545156"/>
            <a:ext cx="2615100" cy="694130"/>
          </a:xfrm>
          <a:prstGeom prst="rect">
            <a:avLst/>
          </a:prstGeom>
        </p:spPr>
        <p:txBody>
          <a:bodyPr spcFirstLastPara="1" wrap="square" lIns="91425" tIns="91425" rIns="91425" bIns="91425" anchor="t" anchorCtr="0">
            <a:noAutofit/>
          </a:bodyPr>
          <a:lstStyle/>
          <a:p>
            <a:pPr algn="l">
              <a:lnSpc>
                <a:spcPct val="115000"/>
              </a:lnSpc>
            </a:pPr>
            <a:r>
              <a:rPr lang="en-US" sz="1800" dirty="0">
                <a:effectLst/>
                <a:latin typeface="Barlow Semi Condensed Medium" panose="00000606000000000000" pitchFamily="2" charset="0"/>
                <a:ea typeface="Calibri" panose="020F0502020204030204" pitchFamily="34" charset="0"/>
                <a:cs typeface="Arial" panose="020B0604020202020204" pitchFamily="34" charset="0"/>
              </a:rPr>
              <a:t>What data sources already exist?</a:t>
            </a:r>
          </a:p>
        </p:txBody>
      </p:sp>
      <p:sp>
        <p:nvSpPr>
          <p:cNvPr id="254" name="Google Shape;2141;p37">
            <a:extLst>
              <a:ext uri="{FF2B5EF4-FFF2-40B4-BE49-F238E27FC236}">
                <a16:creationId xmlns:a16="http://schemas.microsoft.com/office/drawing/2014/main" id="{00A2CC16-0327-4A3C-9AB8-75CEE2197CFC}"/>
              </a:ext>
            </a:extLst>
          </p:cNvPr>
          <p:cNvSpPr txBox="1">
            <a:spLocks/>
          </p:cNvSpPr>
          <p:nvPr/>
        </p:nvSpPr>
        <p:spPr>
          <a:xfrm>
            <a:off x="1453290" y="1684414"/>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l">
              <a:lnSpc>
                <a:spcPct val="115000"/>
              </a:lnSpc>
            </a:pPr>
            <a:r>
              <a:rPr lang="en-US" sz="1800" dirty="0">
                <a:effectLst/>
                <a:latin typeface="Barlow Semi Condensed Medium" panose="00000606000000000000" pitchFamily="2" charset="0"/>
                <a:ea typeface="Calibri" panose="020F0502020204030204" pitchFamily="34" charset="0"/>
                <a:cs typeface="Arial" panose="020B0604020202020204" pitchFamily="34" charset="0"/>
              </a:rPr>
              <a:t>What privacy concerns are there?</a:t>
            </a:r>
          </a:p>
          <a:p>
            <a:pPr algn="l">
              <a:lnSpc>
                <a:spcPct val="115000"/>
              </a:lnSpc>
            </a:pPr>
            <a:endParaRPr lang="en-US" dirty="0"/>
          </a:p>
        </p:txBody>
      </p:sp>
      <p:sp>
        <p:nvSpPr>
          <p:cNvPr id="256" name="Google Shape;2143;p37">
            <a:extLst>
              <a:ext uri="{FF2B5EF4-FFF2-40B4-BE49-F238E27FC236}">
                <a16:creationId xmlns:a16="http://schemas.microsoft.com/office/drawing/2014/main" id="{C0559DAC-2BC5-4ACF-AEE3-B9DE7CDFF8FA}"/>
              </a:ext>
            </a:extLst>
          </p:cNvPr>
          <p:cNvSpPr txBox="1">
            <a:spLocks/>
          </p:cNvSpPr>
          <p:nvPr/>
        </p:nvSpPr>
        <p:spPr>
          <a:xfrm>
            <a:off x="1450985" y="2808709"/>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US" sz="1800" dirty="0">
                <a:solidFill>
                  <a:schemeClr val="accent1"/>
                </a:solidFill>
                <a:latin typeface="Barlow Semi Condensed Medium" panose="00000606000000000000" pitchFamily="2" charset="0"/>
              </a:rPr>
              <a:t>Is the data is public?</a:t>
            </a:r>
            <a:endParaRPr lang="en-US" sz="1800" b="1" dirty="0">
              <a:effectLst/>
              <a:latin typeface="Barlow Semi Condensed Medium" panose="00000606000000000000" pitchFamily="2" charset="0"/>
              <a:ea typeface="Calibri" panose="020F0502020204030204" pitchFamily="34" charset="0"/>
              <a:cs typeface="Arial" panose="020B0604020202020204" pitchFamily="34" charset="0"/>
            </a:endParaRPr>
          </a:p>
          <a:p>
            <a:pPr algn="l">
              <a:lnSpc>
                <a:spcPct val="115000"/>
              </a:lnSpc>
            </a:pPr>
            <a:endParaRPr lang="en-US" sz="1600" b="1" dirty="0">
              <a:effectLst/>
              <a:latin typeface="Times New Roman" panose="02020603050405020304" pitchFamily="18" charset="0"/>
              <a:ea typeface="Calibri" panose="020F0502020204030204" pitchFamily="34" charset="0"/>
              <a:cs typeface="Arial" panose="020B0604020202020204" pitchFamily="34" charset="0"/>
            </a:endParaRPr>
          </a:p>
          <a:p>
            <a:pPr algn="l">
              <a:lnSpc>
                <a:spcPct val="115000"/>
              </a:lnSpc>
            </a:pPr>
            <a:endParaRPr lang="en-US" dirty="0"/>
          </a:p>
        </p:txBody>
      </p:sp>
      <p:sp>
        <p:nvSpPr>
          <p:cNvPr id="258" name="Google Shape;2145;p37">
            <a:extLst>
              <a:ext uri="{FF2B5EF4-FFF2-40B4-BE49-F238E27FC236}">
                <a16:creationId xmlns:a16="http://schemas.microsoft.com/office/drawing/2014/main" id="{08E130CD-D50F-4C68-9778-CF96C94131D4}"/>
              </a:ext>
            </a:extLst>
          </p:cNvPr>
          <p:cNvSpPr txBox="1">
            <a:spLocks/>
          </p:cNvSpPr>
          <p:nvPr/>
        </p:nvSpPr>
        <p:spPr>
          <a:xfrm>
            <a:off x="1417576" y="3827676"/>
            <a:ext cx="2615100" cy="3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1800" dirty="0">
                <a:solidFill>
                  <a:schemeClr val="accent1"/>
                </a:solidFill>
                <a:latin typeface="Barlow Semi Condensed Medium" panose="00000606000000000000" pitchFamily="2" charset="0"/>
              </a:rPr>
              <a:t>Where should we store the files?</a:t>
            </a:r>
            <a:endParaRPr lang="en-US" sz="1800" b="1" dirty="0">
              <a:effectLst/>
              <a:latin typeface="Barlow Semi Condensed Medium" panose="00000606000000000000" pitchFamily="2" charset="0"/>
              <a:ea typeface="Calibri" panose="020F0502020204030204" pitchFamily="34" charset="0"/>
              <a:cs typeface="Arial" panose="020B0604020202020204" pitchFamily="34" charset="0"/>
            </a:endParaRPr>
          </a:p>
          <a:p>
            <a:pPr>
              <a:lnSpc>
                <a:spcPct val="115000"/>
              </a:lnSpc>
            </a:pPr>
            <a:endParaRPr lang="en-US" dirty="0"/>
          </a:p>
        </p:txBody>
      </p:sp>
      <p:sp>
        <p:nvSpPr>
          <p:cNvPr id="260" name="Google Shape;2147;p37">
            <a:extLst>
              <a:ext uri="{FF2B5EF4-FFF2-40B4-BE49-F238E27FC236}">
                <a16:creationId xmlns:a16="http://schemas.microsoft.com/office/drawing/2014/main" id="{6FD717BF-7547-45CE-8A55-D3F33371502C}"/>
              </a:ext>
            </a:extLst>
          </p:cNvPr>
          <p:cNvSpPr txBox="1">
            <a:spLocks/>
          </p:cNvSpPr>
          <p:nvPr/>
        </p:nvSpPr>
        <p:spPr>
          <a:xfrm>
            <a:off x="813816" y="722376"/>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t>01</a:t>
            </a:r>
          </a:p>
        </p:txBody>
      </p:sp>
      <p:sp>
        <p:nvSpPr>
          <p:cNvPr id="261" name="Google Shape;2148;p37">
            <a:extLst>
              <a:ext uri="{FF2B5EF4-FFF2-40B4-BE49-F238E27FC236}">
                <a16:creationId xmlns:a16="http://schemas.microsoft.com/office/drawing/2014/main" id="{2D547963-CF25-492C-A055-E30342EAEACB}"/>
              </a:ext>
            </a:extLst>
          </p:cNvPr>
          <p:cNvSpPr txBox="1">
            <a:spLocks/>
          </p:cNvSpPr>
          <p:nvPr/>
        </p:nvSpPr>
        <p:spPr>
          <a:xfrm>
            <a:off x="813816" y="1801368"/>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t>02</a:t>
            </a:r>
          </a:p>
        </p:txBody>
      </p:sp>
      <p:sp>
        <p:nvSpPr>
          <p:cNvPr id="262" name="Google Shape;2149;p37">
            <a:extLst>
              <a:ext uri="{FF2B5EF4-FFF2-40B4-BE49-F238E27FC236}">
                <a16:creationId xmlns:a16="http://schemas.microsoft.com/office/drawing/2014/main" id="{4B79EF1E-87F0-45A2-A1CA-45D2CA0F90A4}"/>
              </a:ext>
            </a:extLst>
          </p:cNvPr>
          <p:cNvSpPr txBox="1">
            <a:spLocks/>
          </p:cNvSpPr>
          <p:nvPr/>
        </p:nvSpPr>
        <p:spPr>
          <a:xfrm>
            <a:off x="813816" y="2880360"/>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t>03</a:t>
            </a:r>
          </a:p>
        </p:txBody>
      </p:sp>
      <p:sp>
        <p:nvSpPr>
          <p:cNvPr id="263" name="Google Shape;2150;p37">
            <a:extLst>
              <a:ext uri="{FF2B5EF4-FFF2-40B4-BE49-F238E27FC236}">
                <a16:creationId xmlns:a16="http://schemas.microsoft.com/office/drawing/2014/main" id="{A3DA5F38-CC5E-4134-B88A-4AE4B92F7250}"/>
              </a:ext>
            </a:extLst>
          </p:cNvPr>
          <p:cNvSpPr txBox="1">
            <a:spLocks/>
          </p:cNvSpPr>
          <p:nvPr/>
        </p:nvSpPr>
        <p:spPr>
          <a:xfrm>
            <a:off x="813816" y="3959352"/>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t>04</a:t>
            </a:r>
          </a:p>
        </p:txBody>
      </p:sp>
    </p:spTree>
    <p:extLst>
      <p:ext uri="{BB962C8B-B14F-4D97-AF65-F5344CB8AC3E}">
        <p14:creationId xmlns:p14="http://schemas.microsoft.com/office/powerpoint/2010/main" val="306666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B4893D-9DA8-43A2-BFAD-C8301D510A53}"/>
              </a:ext>
            </a:extLst>
          </p:cNvPr>
          <p:cNvSpPr/>
          <p:nvPr/>
        </p:nvSpPr>
        <p:spPr>
          <a:xfrm>
            <a:off x="2349795" y="257677"/>
            <a:ext cx="4625163" cy="5847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2800" b="1" dirty="0">
                <a:solidFill>
                  <a:schemeClr val="accent1">
                    <a:lumMod val="50000"/>
                  </a:schemeClr>
                </a:solidFill>
                <a:latin typeface="Fjalla One" panose="020B0604020202020204" charset="0"/>
              </a:rPr>
              <a:t>Dataset(Before Preprocessing)</a:t>
            </a:r>
            <a:endParaRPr lang="ar-EG" sz="2800" b="1" dirty="0">
              <a:solidFill>
                <a:schemeClr val="accent1">
                  <a:lumMod val="50000"/>
                </a:schemeClr>
              </a:solidFill>
              <a:latin typeface="Fjalla One" panose="020B0604020202020204" charset="0"/>
            </a:endParaRPr>
          </a:p>
        </p:txBody>
      </p:sp>
      <p:pic>
        <p:nvPicPr>
          <p:cNvPr id="8" name="Picture 7">
            <a:extLst>
              <a:ext uri="{FF2B5EF4-FFF2-40B4-BE49-F238E27FC236}">
                <a16:creationId xmlns:a16="http://schemas.microsoft.com/office/drawing/2014/main" id="{EA4C9F7E-FAEF-4016-9E12-D46AAD472B71}"/>
              </a:ext>
            </a:extLst>
          </p:cNvPr>
          <p:cNvPicPr>
            <a:picLocks noChangeAspect="1"/>
          </p:cNvPicPr>
          <p:nvPr/>
        </p:nvPicPr>
        <p:blipFill>
          <a:blip r:embed="rId2"/>
          <a:stretch>
            <a:fillRect/>
          </a:stretch>
        </p:blipFill>
        <p:spPr>
          <a:xfrm>
            <a:off x="999459" y="1071353"/>
            <a:ext cx="7219507" cy="30221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7333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pic>
        <p:nvPicPr>
          <p:cNvPr id="19" name="Picture 18" descr="Chart, pie chart&#10;&#10;Description automatically generated">
            <a:extLst>
              <a:ext uri="{FF2B5EF4-FFF2-40B4-BE49-F238E27FC236}">
                <a16:creationId xmlns:a16="http://schemas.microsoft.com/office/drawing/2014/main" id="{925B99F0-F54B-65B4-DAEB-BFA1E93D3040}"/>
              </a:ext>
            </a:extLst>
          </p:cNvPr>
          <p:cNvPicPr>
            <a:picLocks noChangeAspect="1"/>
          </p:cNvPicPr>
          <p:nvPr/>
        </p:nvPicPr>
        <p:blipFill>
          <a:blip r:embed="rId3"/>
          <a:stretch>
            <a:fillRect/>
          </a:stretch>
        </p:blipFill>
        <p:spPr>
          <a:xfrm>
            <a:off x="4673602" y="1360957"/>
            <a:ext cx="3761130" cy="3149600"/>
          </a:xfrm>
          <a:prstGeom prst="rect">
            <a:avLst/>
          </a:prstGeom>
          <a:ln>
            <a:noFill/>
          </a:ln>
          <a:effectLst>
            <a:outerShdw blurRad="190500" algn="tl" rotWithShape="0">
              <a:srgbClr val="000000">
                <a:alpha val="70000"/>
              </a:srgbClr>
            </a:outerShdw>
          </a:effectLst>
        </p:spPr>
      </p:pic>
      <p:sp>
        <p:nvSpPr>
          <p:cNvPr id="22" name="TextBox 21">
            <a:extLst>
              <a:ext uri="{FF2B5EF4-FFF2-40B4-BE49-F238E27FC236}">
                <a16:creationId xmlns:a16="http://schemas.microsoft.com/office/drawing/2014/main" id="{84E6E4FB-0B98-64CF-24C8-1B4C330F556A}"/>
              </a:ext>
            </a:extLst>
          </p:cNvPr>
          <p:cNvSpPr txBox="1"/>
          <p:nvPr/>
        </p:nvSpPr>
        <p:spPr>
          <a:xfrm>
            <a:off x="4673602" y="4510557"/>
            <a:ext cx="2889955" cy="400110"/>
          </a:xfrm>
          <a:prstGeom prst="rect">
            <a:avLst/>
          </a:prstGeom>
          <a:noFill/>
        </p:spPr>
        <p:txBody>
          <a:bodyPr wrap="square" rtlCol="0">
            <a:spAutoFit/>
          </a:bodyPr>
          <a:lstStyle/>
          <a:p>
            <a:r>
              <a:rPr lang="en-US" sz="2000" dirty="0">
                <a:solidFill>
                  <a:srgbClr val="0070C0"/>
                </a:solidFill>
              </a:rPr>
              <a:t>Before</a:t>
            </a:r>
          </a:p>
        </p:txBody>
      </p:sp>
      <p:sp>
        <p:nvSpPr>
          <p:cNvPr id="2" name="TextBox 1">
            <a:extLst>
              <a:ext uri="{FF2B5EF4-FFF2-40B4-BE49-F238E27FC236}">
                <a16:creationId xmlns:a16="http://schemas.microsoft.com/office/drawing/2014/main" id="{B19918CC-9C16-A323-6B87-223CC4D56647}"/>
              </a:ext>
            </a:extLst>
          </p:cNvPr>
          <p:cNvSpPr txBox="1"/>
          <p:nvPr/>
        </p:nvSpPr>
        <p:spPr>
          <a:xfrm>
            <a:off x="259337" y="2069430"/>
            <a:ext cx="4097867" cy="1200329"/>
          </a:xfrm>
          <a:prstGeom prst="rect">
            <a:avLst/>
          </a:prstGeom>
          <a:noFill/>
        </p:spPr>
        <p:txBody>
          <a:bodyPr wrap="square" rtlCol="0">
            <a:spAutoFit/>
          </a:bodyPr>
          <a:lstStyle/>
          <a:p>
            <a:r>
              <a:rPr lang="en-US" sz="1800" dirty="0">
                <a:latin typeface="Andalus" panose="02020603050405020304" pitchFamily="18" charset="-78"/>
                <a:cs typeface="Andalus" panose="02020603050405020304" pitchFamily="18" charset="-78"/>
              </a:rPr>
              <a:t>Here as you see, There is</a:t>
            </a:r>
            <a:r>
              <a:rPr lang="en-US" sz="1800" dirty="0">
                <a:effectLst/>
                <a:latin typeface="Andalus" panose="02020603050405020304" pitchFamily="18" charset="-78"/>
                <a:ea typeface="Calibri" panose="020F0502020204030204" pitchFamily="34" charset="0"/>
                <a:cs typeface="Andalus" panose="02020603050405020304" pitchFamily="18" charset="-78"/>
              </a:rPr>
              <a:t> class imbalance problem which occurs when there is many more instances of some classes than others.</a:t>
            </a:r>
            <a:endParaRPr lang="en-US" sz="1800" dirty="0">
              <a:latin typeface="Andalus" panose="02020603050405020304" pitchFamily="18" charset="-78"/>
              <a:cs typeface="Andalus" panose="02020603050405020304" pitchFamily="18" charset="-78"/>
            </a:endParaRPr>
          </a:p>
        </p:txBody>
      </p:sp>
      <p:sp>
        <p:nvSpPr>
          <p:cNvPr id="8" name="Rectangle 7">
            <a:extLst>
              <a:ext uri="{FF2B5EF4-FFF2-40B4-BE49-F238E27FC236}">
                <a16:creationId xmlns:a16="http://schemas.microsoft.com/office/drawing/2014/main" id="{4A270EC0-EA8C-43F2-9A4E-3D87C807E88D}"/>
              </a:ext>
            </a:extLst>
          </p:cNvPr>
          <p:cNvSpPr/>
          <p:nvPr/>
        </p:nvSpPr>
        <p:spPr>
          <a:xfrm>
            <a:off x="2349795" y="257677"/>
            <a:ext cx="4625163" cy="5847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2800" b="1" dirty="0">
                <a:solidFill>
                  <a:schemeClr val="accent1">
                    <a:lumMod val="50000"/>
                  </a:schemeClr>
                </a:solidFill>
                <a:latin typeface="Fjalla One" panose="020B0604020202020204" charset="0"/>
              </a:rPr>
              <a:t>Dataset(Before Preprocessing)</a:t>
            </a:r>
            <a:endParaRPr lang="ar-EG" sz="2800" b="1" dirty="0">
              <a:solidFill>
                <a:schemeClr val="accent1">
                  <a:lumMod val="50000"/>
                </a:schemeClr>
              </a:solidFill>
              <a:latin typeface="Fjalla One"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365751-47A9-0395-1A3E-D256427E3B48}"/>
              </a:ext>
            </a:extLst>
          </p:cNvPr>
          <p:cNvSpPr txBox="1"/>
          <p:nvPr/>
        </p:nvSpPr>
        <p:spPr>
          <a:xfrm>
            <a:off x="541866" y="780001"/>
            <a:ext cx="7631289" cy="369332"/>
          </a:xfrm>
          <a:prstGeom prst="rect">
            <a:avLst/>
          </a:prstGeom>
          <a:noFill/>
        </p:spPr>
        <p:txBody>
          <a:bodyPr wrap="square" rtlCol="0">
            <a:spAutoFit/>
          </a:bodyPr>
          <a:lstStyle/>
          <a:p>
            <a:r>
              <a:rPr lang="en-US" sz="1800" dirty="0">
                <a:solidFill>
                  <a:srgbClr val="002060"/>
                </a:solidFill>
              </a:rPr>
              <a:t>The unbalancing of the data solved using: </a:t>
            </a:r>
            <a:r>
              <a:rPr lang="en-US" sz="1800" dirty="0">
                <a:solidFill>
                  <a:srgbClr val="002060"/>
                </a:solidFill>
                <a:effectLst/>
                <a:latin typeface="Times New Roman" panose="02020603050405020304" pitchFamily="18" charset="0"/>
                <a:ea typeface="Calibri" panose="020F0502020204030204" pitchFamily="34" charset="0"/>
                <a:cs typeface="Arial" panose="020B0604020202020204" pitchFamily="34" charset="0"/>
              </a:rPr>
              <a:t>Resampling Technique</a:t>
            </a:r>
            <a:endParaRPr lang="en-US" sz="1800" dirty="0">
              <a:solidFill>
                <a:srgbClr val="002060"/>
              </a:solidFill>
            </a:endParaRPr>
          </a:p>
        </p:txBody>
      </p:sp>
      <p:pic>
        <p:nvPicPr>
          <p:cNvPr id="4" name="Picture 3" descr="Chart, bar chart, waterfall chart&#10;&#10;Description automatically generated">
            <a:extLst>
              <a:ext uri="{FF2B5EF4-FFF2-40B4-BE49-F238E27FC236}">
                <a16:creationId xmlns:a16="http://schemas.microsoft.com/office/drawing/2014/main" id="{E21E94E8-6588-B739-5F33-1C1C719E1E1C}"/>
              </a:ext>
            </a:extLst>
          </p:cNvPr>
          <p:cNvPicPr>
            <a:picLocks noChangeAspect="1"/>
          </p:cNvPicPr>
          <p:nvPr/>
        </p:nvPicPr>
        <p:blipFill>
          <a:blip r:embed="rId2"/>
          <a:stretch>
            <a:fillRect/>
          </a:stretch>
        </p:blipFill>
        <p:spPr>
          <a:xfrm>
            <a:off x="541866" y="1286934"/>
            <a:ext cx="7631289" cy="3691466"/>
          </a:xfrm>
          <a:prstGeom prst="rect">
            <a:avLst/>
          </a:prstGeom>
          <a:ln>
            <a:noFill/>
          </a:ln>
          <a:effectLst>
            <a:outerShdw blurRad="292100" dist="139700" dir="2700000" algn="tl" rotWithShape="0">
              <a:srgbClr val="333333">
                <a:alpha val="65000"/>
              </a:srgbClr>
            </a:outerShdw>
          </a:effectLst>
        </p:spPr>
      </p:pic>
      <p:sp>
        <p:nvSpPr>
          <p:cNvPr id="6" name="Google Shape;2224;p41">
            <a:extLst>
              <a:ext uri="{FF2B5EF4-FFF2-40B4-BE49-F238E27FC236}">
                <a16:creationId xmlns:a16="http://schemas.microsoft.com/office/drawing/2014/main" id="{81D067A3-EADC-4DFE-86A8-C65C098D3202}"/>
              </a:ext>
            </a:extLst>
          </p:cNvPr>
          <p:cNvSpPr txBox="1">
            <a:spLocks/>
          </p:cNvSpPr>
          <p:nvPr/>
        </p:nvSpPr>
        <p:spPr>
          <a:xfrm>
            <a:off x="1354360" y="184201"/>
            <a:ext cx="6006300" cy="595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rgbClr val="0070C0"/>
                </a:solidFill>
                <a:latin typeface="Fjalla One" panose="020B0604020202020204" charset="0"/>
              </a:rPr>
              <a:t>Preprocessing Stage</a:t>
            </a:r>
          </a:p>
        </p:txBody>
      </p:sp>
    </p:spTree>
    <p:extLst>
      <p:ext uri="{BB962C8B-B14F-4D97-AF65-F5344CB8AC3E}">
        <p14:creationId xmlns:p14="http://schemas.microsoft.com/office/powerpoint/2010/main" val="263144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pic>
        <p:nvPicPr>
          <p:cNvPr id="21" name="Picture 20" descr="Chart, pie chart&#10;&#10;Description automatically generated">
            <a:extLst>
              <a:ext uri="{FF2B5EF4-FFF2-40B4-BE49-F238E27FC236}">
                <a16:creationId xmlns:a16="http://schemas.microsoft.com/office/drawing/2014/main" id="{D115436B-BADF-02D7-3972-387EAC271C07}"/>
              </a:ext>
            </a:extLst>
          </p:cNvPr>
          <p:cNvPicPr>
            <a:picLocks noChangeAspect="1"/>
          </p:cNvPicPr>
          <p:nvPr/>
        </p:nvPicPr>
        <p:blipFill>
          <a:blip r:embed="rId3"/>
          <a:stretch>
            <a:fillRect/>
          </a:stretch>
        </p:blipFill>
        <p:spPr>
          <a:xfrm>
            <a:off x="2020711" y="1641334"/>
            <a:ext cx="4876800" cy="3405717"/>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7E2D9300-6AF3-9531-6EE9-746A2A5686DF}"/>
              </a:ext>
            </a:extLst>
          </p:cNvPr>
          <p:cNvSpPr txBox="1"/>
          <p:nvPr/>
        </p:nvSpPr>
        <p:spPr>
          <a:xfrm>
            <a:off x="2020711" y="855725"/>
            <a:ext cx="5768622" cy="646331"/>
          </a:xfrm>
          <a:prstGeom prst="rect">
            <a:avLst/>
          </a:prstGeom>
          <a:noFill/>
        </p:spPr>
        <p:txBody>
          <a:bodyPr wrap="square" rtlCol="0">
            <a:spAutoFit/>
          </a:bodyPr>
          <a:lstStyle/>
          <a:p>
            <a:r>
              <a:rPr lang="en-US" sz="1800" dirty="0"/>
              <a:t>Here, this a visualization of the data after the imbalance was solved</a:t>
            </a:r>
          </a:p>
        </p:txBody>
      </p:sp>
      <p:sp>
        <p:nvSpPr>
          <p:cNvPr id="5" name="Rectangle 4">
            <a:extLst>
              <a:ext uri="{FF2B5EF4-FFF2-40B4-BE49-F238E27FC236}">
                <a16:creationId xmlns:a16="http://schemas.microsoft.com/office/drawing/2014/main" id="{E0422FB2-5C9F-48C5-8924-C46891488259}"/>
              </a:ext>
            </a:extLst>
          </p:cNvPr>
          <p:cNvSpPr/>
          <p:nvPr/>
        </p:nvSpPr>
        <p:spPr>
          <a:xfrm>
            <a:off x="2290069" y="96450"/>
            <a:ext cx="4338083" cy="7592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r>
              <a:rPr lang="en-US" sz="2800" b="1" dirty="0">
                <a:solidFill>
                  <a:srgbClr val="0070C0"/>
                </a:solidFill>
                <a:latin typeface="Fjalla One" panose="02000506040000020004" pitchFamily="2" charset="0"/>
              </a:rPr>
              <a:t>Dataset(After preprocessing)</a:t>
            </a:r>
          </a:p>
        </p:txBody>
      </p:sp>
    </p:spTree>
    <p:extLst>
      <p:ext uri="{BB962C8B-B14F-4D97-AF65-F5344CB8AC3E}">
        <p14:creationId xmlns:p14="http://schemas.microsoft.com/office/powerpoint/2010/main" val="1454959490"/>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806</TotalTime>
  <Words>985</Words>
  <Application>Microsoft Office PowerPoint</Application>
  <PresentationFormat>On-screen Show (16:9)</PresentationFormat>
  <Paragraphs>239</Paragraphs>
  <Slides>33</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Times New Roman</vt:lpstr>
      <vt:lpstr>Fjalla One</vt:lpstr>
      <vt:lpstr>Barlow Semi Condensed Medium</vt:lpstr>
      <vt:lpstr>Barlow Semi Condensed</vt:lpstr>
      <vt:lpstr>Andalus</vt:lpstr>
      <vt:lpstr>Poppins</vt:lpstr>
      <vt:lpstr>Arial Narrow</vt:lpstr>
      <vt:lpstr>Wingdings</vt:lpstr>
      <vt:lpstr>Times</vt:lpstr>
      <vt:lpstr>Technology Consulting by Slidesgo</vt:lpstr>
      <vt:lpstr>Covid-19</vt:lpstr>
      <vt:lpstr>PowerPoint Presentation</vt:lpstr>
      <vt:lpstr>Table of Contents</vt:lpstr>
      <vt:lpstr>Problem Statement</vt:lpstr>
      <vt:lpstr>Dataset</vt:lpstr>
      <vt:lpstr>PowerPoint Presentation</vt:lpstr>
      <vt:lpstr>PowerPoint Presentation</vt:lpstr>
      <vt:lpstr>PowerPoint Presentation</vt:lpstr>
      <vt:lpstr>PowerPoint Presentation</vt:lpstr>
      <vt:lpstr>PowerPoint Presentation</vt:lpstr>
      <vt:lpstr>Image Enhancements Techniques</vt:lpstr>
      <vt:lpstr>PowerPoint Presentation</vt:lpstr>
      <vt:lpstr>PowerPoint Presentation</vt:lpstr>
      <vt:lpstr>PowerPoint Presentation</vt:lpstr>
      <vt:lpstr>PowerPoint Presentation</vt:lpstr>
      <vt:lpstr>Architecture layers(cont.) </vt:lpstr>
      <vt:lpstr>Architecture layers(cont.) </vt:lpstr>
      <vt:lpstr>PowerPoint Presentation</vt:lpstr>
      <vt:lpstr>RESULTS(CNN-Pytorch)</vt:lpstr>
      <vt:lpstr>RESULTS(CNN-Pytorch)</vt:lpstr>
      <vt:lpstr>RESULTS(CNN-Pytorch)</vt:lpstr>
      <vt:lpstr>Comparison between Pytorch and Keras</vt:lpstr>
      <vt:lpstr>Comparison between Pytorch and Keras(cont.)</vt:lpstr>
      <vt:lpstr>Comparison between Pytorch and Keras(cont.)</vt:lpstr>
      <vt:lpstr>PowerPoint Presentation</vt:lpstr>
      <vt:lpstr>GUI</vt:lpstr>
      <vt:lpstr>GUI-Example</vt:lpstr>
      <vt:lpstr>Comparison among Pytorch and pretrained models </vt:lpstr>
      <vt:lpstr>Pretrained models </vt:lpstr>
      <vt:lpstr>Pretrained models(cont.) </vt:lpstr>
      <vt:lpstr>Pretrained models(cont.) </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Z BOOK</dc:creator>
  <cp:lastModifiedBy>Omar Khaled</cp:lastModifiedBy>
  <cp:revision>51</cp:revision>
  <dcterms:modified xsi:type="dcterms:W3CDTF">2022-06-21T02:40:52Z</dcterms:modified>
</cp:coreProperties>
</file>