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5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5CF2-50C8-2F2A-5F06-294179D78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92298-58C7-72F9-FB99-0B95B99A4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96409-5DB4-C9DC-E642-376C239E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40A3-4BC7-4045-A07D-BF24A283822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5E587-B5D2-F3EE-0E6D-7B613396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4C4C1-F061-E101-EF17-8D160DC0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535D-05C5-44D5-895F-CA6FC0F1E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6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3F18-BAEC-3F60-413D-20936BC3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DA922-9D63-3E42-C06C-2E28585B0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93C2A-D72B-4B8F-80CE-A5D0581D9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40A3-4BC7-4045-A07D-BF24A283822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A55FF-6970-6C8B-6990-0591F1C40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8974A-D3A7-98CC-6CDC-9368A737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535D-05C5-44D5-895F-CA6FC0F1E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4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02AC5-9091-8B00-4A73-D24E57CFD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649CA-E886-CD77-422B-27E21FDCA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C0B44-3718-9368-E4D8-10432855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40A3-4BC7-4045-A07D-BF24A283822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CF470-DE2D-A44E-0C60-94E2D349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F7068-3513-61A5-8E54-27467CFF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535D-05C5-44D5-895F-CA6FC0F1E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9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4C05-C7A0-803B-58CC-716411F6D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22453-7F8D-FC6A-0F78-F2AFE56BB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C172B-027B-E0D1-BE9D-9A4EA259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40A3-4BC7-4045-A07D-BF24A283822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718FD-C8E0-A589-53C2-45B6436C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04E06-005B-680D-3B9F-2F1A23A7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535D-05C5-44D5-895F-CA6FC0F1E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7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21A6-D02E-ED40-0923-7F95379F4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F7BE8-6D76-6733-9A6D-4AC33CE54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BD563-CB56-D893-ED97-2A571CEB5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40A3-4BC7-4045-A07D-BF24A283822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DA8C-34E8-6382-7441-8AE7B61B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BF1A1-2270-953E-85AB-577AEFA4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535D-05C5-44D5-895F-CA6FC0F1E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4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7820-47F1-D96A-C58F-293CC6BB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98237-B223-3D6A-B492-2F2EB9915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72856-A4DA-0972-671D-558196F98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3B093-6326-0750-0562-774BFBD7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40A3-4BC7-4045-A07D-BF24A283822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F59AC-F9A3-EB69-1024-1CA56730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AED72-2A2C-8E43-5120-BC6D7D70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535D-05C5-44D5-895F-CA6FC0F1E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3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64EB-012E-E12F-1AA8-C4EC0E8D3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9DEA9-4428-6D04-3EE8-C8D8E9DD2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7E6E5-D66A-6F2C-DB5D-FD1BB52A9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99310-9FEE-1A74-CDCD-6BFF8F8BC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D7629-6CAB-7999-80D6-2EBF0BA74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C39D4-6A4C-FB4E-AA74-8F97B6E5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40A3-4BC7-4045-A07D-BF24A283822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3A3122-1E72-D4D2-1B9E-469C530B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750F2-67ED-8D84-A2BC-9C17189D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535D-05C5-44D5-895F-CA6FC0F1E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3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12FE-6F75-74F9-CC1F-8D59B244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0606D-F18E-A884-3B08-EC47F508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40A3-4BC7-4045-A07D-BF24A283822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54BFC-2F96-9F20-4B56-F77E07FB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91FBF-3F13-EFC6-E9B9-98B7EFC8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535D-05C5-44D5-895F-CA6FC0F1E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4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318CC0-1F9D-0469-06DF-75BBEEEA4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40A3-4BC7-4045-A07D-BF24A283822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723E1C-53BA-8FB8-8D3D-A795F1886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4BBEF-B7A0-068C-6F98-E2D07BC54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535D-05C5-44D5-895F-CA6FC0F1E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3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FDDA-4B6A-4E9B-3246-762F7CC4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36900-8A53-338A-75CB-92F1D6B17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6DF2D-DDC0-225B-CAA7-293437E56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C2563-08F3-2EB6-607D-821FB991D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40A3-4BC7-4045-A07D-BF24A283822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0C30F-8426-3C9E-DE27-6490D113A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4A6CA-31DD-BE95-E31F-F285C045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535D-05C5-44D5-895F-CA6FC0F1E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7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51C32-923E-F9C3-56E0-CDC44079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1A4E09-91D2-76FD-54C0-95930E209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EB215-AC29-7B79-AFA4-4AC030BD1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CEE42-2942-F0E8-30E6-808D938ED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40A3-4BC7-4045-A07D-BF24A283822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91AA3-D258-8619-EA28-34DC31D5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68454-6505-1633-7067-254D6126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535D-05C5-44D5-895F-CA6FC0F1E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1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2CF6C-856A-442C-6517-F907DE174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63668-D795-2AC1-F9F5-7833D7A84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BA573-4655-16AA-B773-4CB1ACFD9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5640A3-4BC7-4045-A07D-BF24A283822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9940-ABF2-EB24-F4E6-908077406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3FDAF-AB28-9613-D9AA-69F7A7DAB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A2535D-05C5-44D5-895F-CA6FC0F1E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AD61-5767-24E6-F646-9D5437E7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600" b="1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Solar panal </a:t>
            </a:r>
            <a:endParaRPr lang="en-US" sz="1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FF26FE-51B2-0F77-8C68-212790FBC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996" y="1825625"/>
            <a:ext cx="8560008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625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1C9563-F7D4-677F-861A-BB0CADBBF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864" y="365760"/>
            <a:ext cx="9836656" cy="6136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179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4170-73D4-28F3-DA84-90D33E52D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Lipo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Charger</a:t>
            </a:r>
            <a:br>
              <a:rPr lang="en-US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31C984-BDA8-05FD-CE84-EB65AE0E1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310" y="1310326"/>
            <a:ext cx="9474355" cy="49420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234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D3C0-C954-FB38-F951-93469932A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DC to DC Converter</a:t>
            </a:r>
            <a:br>
              <a:rPr lang="en-US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623B8C-8F82-FAC0-F358-8827DFE23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08" y="1825625"/>
            <a:ext cx="8785383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710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7DBD52-B809-B228-2C5E-B7C87B9B1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60" y="731837"/>
            <a:ext cx="9591040" cy="52016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6907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10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Times New Roman</vt:lpstr>
      <vt:lpstr>Office Theme</vt:lpstr>
      <vt:lpstr>Solar panal </vt:lpstr>
      <vt:lpstr>PowerPoint Presentation</vt:lpstr>
      <vt:lpstr>Lipo Charger </vt:lpstr>
      <vt:lpstr>DC to DC Converter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panal </dc:title>
  <dc:creator>Bassant Mohamed  Metwaly</dc:creator>
  <cp:lastModifiedBy>Bassant Mohamed  Metwaly</cp:lastModifiedBy>
  <cp:revision>1</cp:revision>
  <dcterms:created xsi:type="dcterms:W3CDTF">2024-05-10T12:35:20Z</dcterms:created>
  <dcterms:modified xsi:type="dcterms:W3CDTF">2024-05-10T14:07:55Z</dcterms:modified>
</cp:coreProperties>
</file>