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5"/>
  </p:notesMasterIdLst>
  <p:handoutMasterIdLst>
    <p:handoutMasterId r:id="rId16"/>
  </p:handoutMasterIdLst>
  <p:sldIdLst>
    <p:sldId id="256" r:id="rId2"/>
    <p:sldId id="258" r:id="rId3"/>
    <p:sldId id="257" r:id="rId4"/>
    <p:sldId id="259" r:id="rId5"/>
    <p:sldId id="303" r:id="rId6"/>
    <p:sldId id="304" r:id="rId7"/>
    <p:sldId id="302" r:id="rId8"/>
    <p:sldId id="310" r:id="rId9"/>
    <p:sldId id="311" r:id="rId10"/>
    <p:sldId id="312" r:id="rId11"/>
    <p:sldId id="313" r:id="rId12"/>
    <p:sldId id="314" r:id="rId13"/>
    <p:sldId id="315" r:id="rId14"/>
  </p:sldIdLst>
  <p:sldSz cx="9144000" cy="5143500" type="screen16x9"/>
  <p:notesSz cx="6858000" cy="9144000"/>
  <p:embeddedFontLst>
    <p:embeddedFont>
      <p:font typeface="Poppins Light" charset="0"/>
      <p:regular r:id="rId17"/>
      <p:bold r:id="rId18"/>
      <p:italic r:id="rId19"/>
      <p:boldItalic r:id="rId20"/>
    </p:embeddedFont>
    <p:embeddedFont>
      <p:font typeface="Poppins" charset="0"/>
      <p:regular r:id="rId21"/>
      <p:bold r:id="rId22"/>
      <p:italic r:id="rId23"/>
      <p:boldItalic r:id="rId24"/>
    </p:embeddedFont>
    <p:embeddedFont>
      <p:font typeface="Poppins SemiBold"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880">
          <p15:clr>
            <a:srgbClr val="9AA0A6"/>
          </p15:clr>
        </p15:guide>
        <p15:guide id="2" orient="horz" pos="2901">
          <p15:clr>
            <a:srgbClr val="9AA0A6"/>
          </p15:clr>
        </p15:guide>
        <p15:guide id="3" pos="456">
          <p15:clr>
            <a:srgbClr val="9AA0A6"/>
          </p15:clr>
        </p15:guide>
        <p15:guide id="4" pos="5304">
          <p15:clr>
            <a:srgbClr val="9AA0A6"/>
          </p15:clr>
        </p15:guide>
        <p15:guide id="5" pos="4122">
          <p15:clr>
            <a:srgbClr val="9AA0A6"/>
          </p15:clr>
        </p15:guide>
        <p15:guide id="6" pos="1638">
          <p15:clr>
            <a:srgbClr val="9AA0A6"/>
          </p15:clr>
        </p15:guide>
        <p15:guide id="7" orient="horz" pos="257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25D"/>
  </p:clrMru>
</p:presentationPr>
</file>

<file path=ppt/tableStyles.xml><?xml version="1.0" encoding="utf-8"?>
<a:tblStyleLst xmlns:a="http://schemas.openxmlformats.org/drawingml/2006/main" def="{AE1DA660-E048-44F3-81D8-B9AEA50AF504}">
  <a:tblStyle styleId="{AE1DA660-E048-44F3-81D8-B9AEA50AF5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9" autoAdjust="0"/>
  </p:normalViewPr>
  <p:slideViewPr>
    <p:cSldViewPr snapToGrid="0">
      <p:cViewPr varScale="1">
        <p:scale>
          <a:sx n="115" d="100"/>
          <a:sy n="115" d="100"/>
        </p:scale>
        <p:origin x="-514" y="67"/>
      </p:cViewPr>
      <p:guideLst>
        <p:guide orient="horz" pos="2901"/>
        <p:guide orient="horz" pos="2571"/>
        <p:guide pos="2880"/>
        <p:guide pos="456"/>
        <p:guide pos="5304"/>
        <p:guide pos="4122"/>
        <p:guide pos="1638"/>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1BF3DA-A6E0-4977-9B51-9BC2AC3DBCE3}" type="datetimeFigureOut">
              <a:rPr lang="en-US" smtClean="0"/>
              <a:pPr/>
              <a:t>6/3/2021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CED56E-93F6-4991-8AE0-B30CDF509DBB}"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9"/>
        <p:cNvGrpSpPr/>
        <p:nvPr/>
      </p:nvGrpSpPr>
      <p:grpSpPr>
        <a:xfrm>
          <a:off x="0" y="0"/>
          <a:ext cx="0" cy="0"/>
          <a:chOff x="0" y="0"/>
          <a:chExt cx="0" cy="0"/>
        </a:xfrm>
      </p:grpSpPr>
      <p:sp>
        <p:nvSpPr>
          <p:cNvPr id="9110" name="Google Shape;911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1" name="Google Shape;911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9"/>
        <p:cNvGrpSpPr/>
        <p:nvPr/>
      </p:nvGrpSpPr>
      <p:grpSpPr>
        <a:xfrm>
          <a:off x="0" y="0"/>
          <a:ext cx="0" cy="0"/>
          <a:chOff x="0" y="0"/>
          <a:chExt cx="0" cy="0"/>
        </a:xfrm>
      </p:grpSpPr>
      <p:sp>
        <p:nvSpPr>
          <p:cNvPr id="9200" name="Google Shape;9200;g6ad1349293_0_4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1" name="Google Shape;9201;g6ad1349293_0_4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9"/>
        <p:cNvGrpSpPr/>
        <p:nvPr/>
      </p:nvGrpSpPr>
      <p:grpSpPr>
        <a:xfrm>
          <a:off x="0" y="0"/>
          <a:ext cx="0" cy="0"/>
          <a:chOff x="0" y="0"/>
          <a:chExt cx="0" cy="0"/>
        </a:xfrm>
      </p:grpSpPr>
      <p:sp>
        <p:nvSpPr>
          <p:cNvPr id="9200" name="Google Shape;9200;g6ad1349293_0_4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1" name="Google Shape;9201;g6ad1349293_0_4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9"/>
        <p:cNvGrpSpPr/>
        <p:nvPr/>
      </p:nvGrpSpPr>
      <p:grpSpPr>
        <a:xfrm>
          <a:off x="0" y="0"/>
          <a:ext cx="0" cy="0"/>
          <a:chOff x="0" y="0"/>
          <a:chExt cx="0" cy="0"/>
        </a:xfrm>
      </p:grpSpPr>
      <p:sp>
        <p:nvSpPr>
          <p:cNvPr id="9200" name="Google Shape;9200;g6ad1349293_0_4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1" name="Google Shape;9201;g6ad1349293_0_4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8"/>
        <p:cNvGrpSpPr/>
        <p:nvPr/>
      </p:nvGrpSpPr>
      <p:grpSpPr>
        <a:xfrm>
          <a:off x="0" y="0"/>
          <a:ext cx="0" cy="0"/>
          <a:chOff x="0" y="0"/>
          <a:chExt cx="0" cy="0"/>
        </a:xfrm>
      </p:grpSpPr>
      <p:sp>
        <p:nvSpPr>
          <p:cNvPr id="9139" name="Google Shape;9139;g6ad1349293_0_4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0" name="Google Shape;9140;g6ad1349293_0_4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5"/>
        <p:cNvGrpSpPr/>
        <p:nvPr/>
      </p:nvGrpSpPr>
      <p:grpSpPr>
        <a:xfrm>
          <a:off x="0" y="0"/>
          <a:ext cx="0" cy="0"/>
          <a:chOff x="0" y="0"/>
          <a:chExt cx="0" cy="0"/>
        </a:xfrm>
      </p:grpSpPr>
      <p:sp>
        <p:nvSpPr>
          <p:cNvPr id="9116" name="Google Shape;9116;g6b368d568e_0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7" name="Google Shape;9117;g6b368d568e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9"/>
        <p:cNvGrpSpPr/>
        <p:nvPr/>
      </p:nvGrpSpPr>
      <p:grpSpPr>
        <a:xfrm>
          <a:off x="0" y="0"/>
          <a:ext cx="0" cy="0"/>
          <a:chOff x="0" y="0"/>
          <a:chExt cx="0" cy="0"/>
        </a:xfrm>
      </p:grpSpPr>
      <p:sp>
        <p:nvSpPr>
          <p:cNvPr id="9200" name="Google Shape;9200;g6ad1349293_0_4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1" name="Google Shape;9201;g6ad1349293_0_4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9"/>
        <p:cNvGrpSpPr/>
        <p:nvPr/>
      </p:nvGrpSpPr>
      <p:grpSpPr>
        <a:xfrm>
          <a:off x="0" y="0"/>
          <a:ext cx="0" cy="0"/>
          <a:chOff x="0" y="0"/>
          <a:chExt cx="0" cy="0"/>
        </a:xfrm>
      </p:grpSpPr>
      <p:sp>
        <p:nvSpPr>
          <p:cNvPr id="9200" name="Google Shape;9200;g6ad1349293_0_4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1" name="Google Shape;9201;g6ad1349293_0_4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9"/>
        <p:cNvGrpSpPr/>
        <p:nvPr/>
      </p:nvGrpSpPr>
      <p:grpSpPr>
        <a:xfrm>
          <a:off x="0" y="0"/>
          <a:ext cx="0" cy="0"/>
          <a:chOff x="0" y="0"/>
          <a:chExt cx="0" cy="0"/>
        </a:xfrm>
      </p:grpSpPr>
      <p:sp>
        <p:nvSpPr>
          <p:cNvPr id="9200" name="Google Shape;9200;g6ad1349293_0_4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1" name="Google Shape;9201;g6ad1349293_0_4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9"/>
        <p:cNvGrpSpPr/>
        <p:nvPr/>
      </p:nvGrpSpPr>
      <p:grpSpPr>
        <a:xfrm>
          <a:off x="0" y="0"/>
          <a:ext cx="0" cy="0"/>
          <a:chOff x="0" y="0"/>
          <a:chExt cx="0" cy="0"/>
        </a:xfrm>
      </p:grpSpPr>
      <p:sp>
        <p:nvSpPr>
          <p:cNvPr id="9200" name="Google Shape;9200;g6ad1349293_0_4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1" name="Google Shape;9201;g6ad1349293_0_4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9"/>
        <p:cNvGrpSpPr/>
        <p:nvPr/>
      </p:nvGrpSpPr>
      <p:grpSpPr>
        <a:xfrm>
          <a:off x="0" y="0"/>
          <a:ext cx="0" cy="0"/>
          <a:chOff x="0" y="0"/>
          <a:chExt cx="0" cy="0"/>
        </a:xfrm>
      </p:grpSpPr>
      <p:sp>
        <p:nvSpPr>
          <p:cNvPr id="9200" name="Google Shape;9200;g6ad1349293_0_4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1" name="Google Shape;9201;g6ad1349293_0_4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9"/>
        <p:cNvGrpSpPr/>
        <p:nvPr/>
      </p:nvGrpSpPr>
      <p:grpSpPr>
        <a:xfrm>
          <a:off x="0" y="0"/>
          <a:ext cx="0" cy="0"/>
          <a:chOff x="0" y="0"/>
          <a:chExt cx="0" cy="0"/>
        </a:xfrm>
      </p:grpSpPr>
      <p:sp>
        <p:nvSpPr>
          <p:cNvPr id="9200" name="Google Shape;9200;g6ad1349293_0_4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1" name="Google Shape;9201;g6ad1349293_0_4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9900" y="1430565"/>
            <a:ext cx="3664200" cy="2052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4"/>
              </a:buClr>
              <a:buSzPts val="3300"/>
              <a:buFont typeface="Poppins Light"/>
              <a:buNone/>
              <a:defRPr sz="3300">
                <a:solidFill>
                  <a:schemeClr val="accent4"/>
                </a:solidFill>
                <a:latin typeface="Poppins Light"/>
                <a:ea typeface="Poppins Light"/>
                <a:cs typeface="Poppins Light"/>
                <a:sym typeface="Poppins Light"/>
              </a:defRPr>
            </a:lvl1pPr>
            <a:lvl2pPr lvl="1" algn="ctr">
              <a:spcBef>
                <a:spcPts val="0"/>
              </a:spcBef>
              <a:spcAft>
                <a:spcPts val="0"/>
              </a:spcAft>
              <a:buClr>
                <a:schemeClr val="accent4"/>
              </a:buClr>
              <a:buSzPts val="5200"/>
              <a:buNone/>
              <a:defRPr sz="5200">
                <a:solidFill>
                  <a:schemeClr val="accent4"/>
                </a:solidFill>
              </a:defRPr>
            </a:lvl2pPr>
            <a:lvl3pPr lvl="2" algn="ctr">
              <a:spcBef>
                <a:spcPts val="0"/>
              </a:spcBef>
              <a:spcAft>
                <a:spcPts val="0"/>
              </a:spcAft>
              <a:buClr>
                <a:schemeClr val="accent4"/>
              </a:buClr>
              <a:buSzPts val="5200"/>
              <a:buNone/>
              <a:defRPr sz="5200">
                <a:solidFill>
                  <a:schemeClr val="accent4"/>
                </a:solidFill>
              </a:defRPr>
            </a:lvl3pPr>
            <a:lvl4pPr lvl="3" algn="ctr">
              <a:spcBef>
                <a:spcPts val="0"/>
              </a:spcBef>
              <a:spcAft>
                <a:spcPts val="0"/>
              </a:spcAft>
              <a:buClr>
                <a:schemeClr val="accent4"/>
              </a:buClr>
              <a:buSzPts val="5200"/>
              <a:buNone/>
              <a:defRPr sz="5200">
                <a:solidFill>
                  <a:schemeClr val="accent4"/>
                </a:solidFill>
              </a:defRPr>
            </a:lvl4pPr>
            <a:lvl5pPr lvl="4" algn="ctr">
              <a:spcBef>
                <a:spcPts val="0"/>
              </a:spcBef>
              <a:spcAft>
                <a:spcPts val="0"/>
              </a:spcAft>
              <a:buClr>
                <a:schemeClr val="accent4"/>
              </a:buClr>
              <a:buSzPts val="5200"/>
              <a:buNone/>
              <a:defRPr sz="5200">
                <a:solidFill>
                  <a:schemeClr val="accent4"/>
                </a:solidFill>
              </a:defRPr>
            </a:lvl5pPr>
            <a:lvl6pPr lvl="5" algn="ctr">
              <a:spcBef>
                <a:spcPts val="0"/>
              </a:spcBef>
              <a:spcAft>
                <a:spcPts val="0"/>
              </a:spcAft>
              <a:buClr>
                <a:schemeClr val="accent4"/>
              </a:buClr>
              <a:buSzPts val="5200"/>
              <a:buNone/>
              <a:defRPr sz="5200">
                <a:solidFill>
                  <a:schemeClr val="accent4"/>
                </a:solidFill>
              </a:defRPr>
            </a:lvl6pPr>
            <a:lvl7pPr lvl="6" algn="ctr">
              <a:spcBef>
                <a:spcPts val="0"/>
              </a:spcBef>
              <a:spcAft>
                <a:spcPts val="0"/>
              </a:spcAft>
              <a:buClr>
                <a:schemeClr val="accent4"/>
              </a:buClr>
              <a:buSzPts val="5200"/>
              <a:buNone/>
              <a:defRPr sz="5200">
                <a:solidFill>
                  <a:schemeClr val="accent4"/>
                </a:solidFill>
              </a:defRPr>
            </a:lvl7pPr>
            <a:lvl8pPr lvl="7" algn="ctr">
              <a:spcBef>
                <a:spcPts val="0"/>
              </a:spcBef>
              <a:spcAft>
                <a:spcPts val="0"/>
              </a:spcAft>
              <a:buClr>
                <a:schemeClr val="accent4"/>
              </a:buClr>
              <a:buSzPts val="5200"/>
              <a:buNone/>
              <a:defRPr sz="5200">
                <a:solidFill>
                  <a:schemeClr val="accent4"/>
                </a:solidFill>
              </a:defRPr>
            </a:lvl8pPr>
            <a:lvl9pPr lvl="8" algn="ctr">
              <a:spcBef>
                <a:spcPts val="0"/>
              </a:spcBef>
              <a:spcAft>
                <a:spcPts val="0"/>
              </a:spcAft>
              <a:buClr>
                <a:schemeClr val="accent4"/>
              </a:buClr>
              <a:buSzPts val="5200"/>
              <a:buNone/>
              <a:defRPr sz="5200">
                <a:solidFill>
                  <a:schemeClr val="accent4"/>
                </a:solidFill>
              </a:defRPr>
            </a:lvl9pPr>
          </a:lstStyle>
          <a:p>
            <a:endParaRPr/>
          </a:p>
        </p:txBody>
      </p:sp>
      <p:sp>
        <p:nvSpPr>
          <p:cNvPr id="10" name="Google Shape;10;p2"/>
          <p:cNvSpPr txBox="1">
            <a:spLocks noGrp="1"/>
          </p:cNvSpPr>
          <p:nvPr>
            <p:ph type="subTitle" idx="1"/>
          </p:nvPr>
        </p:nvSpPr>
        <p:spPr>
          <a:xfrm>
            <a:off x="2492550" y="3121165"/>
            <a:ext cx="4158900" cy="414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None/>
              <a:defRPr b="1">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6531844" y="-140930"/>
            <a:ext cx="1685899" cy="982051"/>
          </a:xfrm>
          <a:custGeom>
            <a:avLst/>
            <a:gdLst/>
            <a:ahLst/>
            <a:cxnLst/>
            <a:rect l="l" t="t" r="r" b="b"/>
            <a:pathLst>
              <a:path w="40306" h="23480" extrusionOk="0">
                <a:moveTo>
                  <a:pt x="39942" y="0"/>
                </a:moveTo>
                <a:lnTo>
                  <a:pt x="26630" y="23061"/>
                </a:lnTo>
                <a:lnTo>
                  <a:pt x="1" y="23061"/>
                </a:lnTo>
                <a:lnTo>
                  <a:pt x="210" y="23479"/>
                </a:lnTo>
                <a:lnTo>
                  <a:pt x="26871" y="23479"/>
                </a:lnTo>
                <a:lnTo>
                  <a:pt x="40306" y="209"/>
                </a:lnTo>
                <a:lnTo>
                  <a:pt x="39942"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27125" y="-1061650"/>
            <a:ext cx="2075899" cy="1797680"/>
          </a:xfrm>
          <a:custGeom>
            <a:avLst/>
            <a:gdLst/>
            <a:ahLst/>
            <a:cxnLst/>
            <a:rect l="l" t="t" r="r" b="b"/>
            <a:pathLst>
              <a:path w="49630" h="42981" extrusionOk="0">
                <a:moveTo>
                  <a:pt x="12407" y="0"/>
                </a:moveTo>
                <a:lnTo>
                  <a:pt x="0" y="21490"/>
                </a:lnTo>
                <a:lnTo>
                  <a:pt x="12407" y="42980"/>
                </a:lnTo>
                <a:lnTo>
                  <a:pt x="37222" y="42980"/>
                </a:lnTo>
                <a:lnTo>
                  <a:pt x="49629" y="21490"/>
                </a:lnTo>
                <a:lnTo>
                  <a:pt x="372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5954876" y="961438"/>
            <a:ext cx="2002360" cy="28725"/>
            <a:chOff x="6505625" y="2212725"/>
            <a:chExt cx="876575" cy="12575"/>
          </a:xfrm>
        </p:grpSpPr>
        <p:sp>
          <p:nvSpPr>
            <p:cNvPr id="14" name="Google Shape;14;p2"/>
            <p:cNvSpPr/>
            <p:nvPr/>
          </p:nvSpPr>
          <p:spPr>
            <a:xfrm>
              <a:off x="7132475" y="2212725"/>
              <a:ext cx="14650" cy="12575"/>
            </a:xfrm>
            <a:custGeom>
              <a:avLst/>
              <a:gdLst/>
              <a:ahLst/>
              <a:cxnLst/>
              <a:rect l="l" t="t" r="r" b="b"/>
              <a:pathLst>
                <a:path w="586" h="503" extrusionOk="0">
                  <a:moveTo>
                    <a:pt x="253" y="0"/>
                  </a:moveTo>
                  <a:cubicBezTo>
                    <a:pt x="124" y="0"/>
                    <a:pt x="0" y="100"/>
                    <a:pt x="0" y="251"/>
                  </a:cubicBezTo>
                  <a:cubicBezTo>
                    <a:pt x="0" y="389"/>
                    <a:pt x="112" y="503"/>
                    <a:pt x="250" y="503"/>
                  </a:cubicBezTo>
                  <a:cubicBezTo>
                    <a:pt x="475" y="501"/>
                    <a:pt x="585" y="232"/>
                    <a:pt x="428"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4100" y="2212725"/>
              <a:ext cx="14700" cy="12575"/>
            </a:xfrm>
            <a:custGeom>
              <a:avLst/>
              <a:gdLst/>
              <a:ahLst/>
              <a:cxnLst/>
              <a:rect l="l" t="t" r="r" b="b"/>
              <a:pathLst>
                <a:path w="588" h="503" extrusionOk="0">
                  <a:moveTo>
                    <a:pt x="253" y="0"/>
                  </a:moveTo>
                  <a:cubicBezTo>
                    <a:pt x="124" y="0"/>
                    <a:pt x="0" y="100"/>
                    <a:pt x="0" y="251"/>
                  </a:cubicBezTo>
                  <a:cubicBezTo>
                    <a:pt x="0" y="389"/>
                    <a:pt x="113" y="503"/>
                    <a:pt x="252" y="503"/>
                  </a:cubicBezTo>
                  <a:cubicBezTo>
                    <a:pt x="475" y="501"/>
                    <a:pt x="587" y="232"/>
                    <a:pt x="429" y="74"/>
                  </a:cubicBezTo>
                  <a:cubicBezTo>
                    <a:pt x="378" y="23"/>
                    <a:pt x="315"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975775" y="2212725"/>
              <a:ext cx="14650" cy="12575"/>
            </a:xfrm>
            <a:custGeom>
              <a:avLst/>
              <a:gdLst/>
              <a:ahLst/>
              <a:cxnLst/>
              <a:rect l="l" t="t" r="r" b="b"/>
              <a:pathLst>
                <a:path w="586" h="503" extrusionOk="0">
                  <a:moveTo>
                    <a:pt x="253" y="0"/>
                  </a:moveTo>
                  <a:cubicBezTo>
                    <a:pt x="124" y="0"/>
                    <a:pt x="0" y="100"/>
                    <a:pt x="0" y="251"/>
                  </a:cubicBezTo>
                  <a:cubicBezTo>
                    <a:pt x="0" y="389"/>
                    <a:pt x="112" y="503"/>
                    <a:pt x="250" y="503"/>
                  </a:cubicBezTo>
                  <a:cubicBezTo>
                    <a:pt x="473" y="503"/>
                    <a:pt x="585" y="232"/>
                    <a:pt x="428"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97400" y="2212725"/>
              <a:ext cx="14675" cy="12575"/>
            </a:xfrm>
            <a:custGeom>
              <a:avLst/>
              <a:gdLst/>
              <a:ahLst/>
              <a:cxnLst/>
              <a:rect l="l" t="t" r="r" b="b"/>
              <a:pathLst>
                <a:path w="587" h="503" extrusionOk="0">
                  <a:moveTo>
                    <a:pt x="253" y="0"/>
                  </a:moveTo>
                  <a:cubicBezTo>
                    <a:pt x="124" y="0"/>
                    <a:pt x="0" y="100"/>
                    <a:pt x="0" y="251"/>
                  </a:cubicBezTo>
                  <a:cubicBezTo>
                    <a:pt x="0" y="389"/>
                    <a:pt x="113" y="503"/>
                    <a:pt x="252" y="503"/>
                  </a:cubicBezTo>
                  <a:cubicBezTo>
                    <a:pt x="475" y="503"/>
                    <a:pt x="587" y="232"/>
                    <a:pt x="429" y="74"/>
                  </a:cubicBezTo>
                  <a:cubicBezTo>
                    <a:pt x="378" y="23"/>
                    <a:pt x="315"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367550" y="2212725"/>
              <a:ext cx="14650" cy="12575"/>
            </a:xfrm>
            <a:custGeom>
              <a:avLst/>
              <a:gdLst/>
              <a:ahLst/>
              <a:cxnLst/>
              <a:rect l="l" t="t" r="r" b="b"/>
              <a:pathLst>
                <a:path w="586" h="503" extrusionOk="0">
                  <a:moveTo>
                    <a:pt x="253" y="0"/>
                  </a:moveTo>
                  <a:cubicBezTo>
                    <a:pt x="124" y="0"/>
                    <a:pt x="0" y="100"/>
                    <a:pt x="0" y="251"/>
                  </a:cubicBezTo>
                  <a:cubicBezTo>
                    <a:pt x="0" y="389"/>
                    <a:pt x="112" y="503"/>
                    <a:pt x="250" y="503"/>
                  </a:cubicBezTo>
                  <a:cubicBezTo>
                    <a:pt x="473" y="503"/>
                    <a:pt x="585" y="232"/>
                    <a:pt x="427"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289175" y="2212725"/>
              <a:ext cx="14675" cy="12575"/>
            </a:xfrm>
            <a:custGeom>
              <a:avLst/>
              <a:gdLst/>
              <a:ahLst/>
              <a:cxnLst/>
              <a:rect l="l" t="t" r="r" b="b"/>
              <a:pathLst>
                <a:path w="587" h="503" extrusionOk="0">
                  <a:moveTo>
                    <a:pt x="254" y="0"/>
                  </a:moveTo>
                  <a:cubicBezTo>
                    <a:pt x="125" y="0"/>
                    <a:pt x="2" y="100"/>
                    <a:pt x="2" y="251"/>
                  </a:cubicBezTo>
                  <a:cubicBezTo>
                    <a:pt x="0" y="389"/>
                    <a:pt x="114" y="503"/>
                    <a:pt x="252" y="503"/>
                  </a:cubicBezTo>
                  <a:cubicBezTo>
                    <a:pt x="475" y="503"/>
                    <a:pt x="587" y="232"/>
                    <a:pt x="429" y="74"/>
                  </a:cubicBezTo>
                  <a:cubicBezTo>
                    <a:pt x="378" y="23"/>
                    <a:pt x="316" y="0"/>
                    <a:pt x="25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210800" y="2212725"/>
              <a:ext cx="14700" cy="12575"/>
            </a:xfrm>
            <a:custGeom>
              <a:avLst/>
              <a:gdLst/>
              <a:ahLst/>
              <a:cxnLst/>
              <a:rect l="l" t="t" r="r" b="b"/>
              <a:pathLst>
                <a:path w="588" h="503" extrusionOk="0">
                  <a:moveTo>
                    <a:pt x="255" y="0"/>
                  </a:moveTo>
                  <a:cubicBezTo>
                    <a:pt x="126" y="0"/>
                    <a:pt x="2" y="100"/>
                    <a:pt x="2" y="251"/>
                  </a:cubicBezTo>
                  <a:cubicBezTo>
                    <a:pt x="0" y="389"/>
                    <a:pt x="113" y="503"/>
                    <a:pt x="252" y="503"/>
                  </a:cubicBezTo>
                  <a:cubicBezTo>
                    <a:pt x="475" y="501"/>
                    <a:pt x="587" y="232"/>
                    <a:pt x="429" y="74"/>
                  </a:cubicBezTo>
                  <a:cubicBezTo>
                    <a:pt x="379" y="23"/>
                    <a:pt x="316" y="0"/>
                    <a:pt x="25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819025" y="2212725"/>
              <a:ext cx="14700" cy="12575"/>
            </a:xfrm>
            <a:custGeom>
              <a:avLst/>
              <a:gdLst/>
              <a:ahLst/>
              <a:cxnLst/>
              <a:rect l="l" t="t" r="r" b="b"/>
              <a:pathLst>
                <a:path w="588" h="503" extrusionOk="0">
                  <a:moveTo>
                    <a:pt x="254" y="0"/>
                  </a:moveTo>
                  <a:cubicBezTo>
                    <a:pt x="125" y="0"/>
                    <a:pt x="1" y="100"/>
                    <a:pt x="1" y="251"/>
                  </a:cubicBezTo>
                  <a:cubicBezTo>
                    <a:pt x="1" y="389"/>
                    <a:pt x="113" y="503"/>
                    <a:pt x="252" y="503"/>
                  </a:cubicBezTo>
                  <a:cubicBezTo>
                    <a:pt x="475" y="503"/>
                    <a:pt x="587" y="232"/>
                    <a:pt x="430" y="74"/>
                  </a:cubicBezTo>
                  <a:cubicBezTo>
                    <a:pt x="379" y="23"/>
                    <a:pt x="316" y="0"/>
                    <a:pt x="25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740700" y="2212725"/>
              <a:ext cx="14650" cy="12575"/>
            </a:xfrm>
            <a:custGeom>
              <a:avLst/>
              <a:gdLst/>
              <a:ahLst/>
              <a:cxnLst/>
              <a:rect l="l" t="t" r="r" b="b"/>
              <a:pathLst>
                <a:path w="586" h="503" extrusionOk="0">
                  <a:moveTo>
                    <a:pt x="253" y="0"/>
                  </a:moveTo>
                  <a:cubicBezTo>
                    <a:pt x="124" y="0"/>
                    <a:pt x="0" y="100"/>
                    <a:pt x="0" y="251"/>
                  </a:cubicBezTo>
                  <a:cubicBezTo>
                    <a:pt x="0" y="389"/>
                    <a:pt x="113" y="503"/>
                    <a:pt x="250" y="503"/>
                  </a:cubicBezTo>
                  <a:cubicBezTo>
                    <a:pt x="475" y="501"/>
                    <a:pt x="585" y="232"/>
                    <a:pt x="428"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662325" y="2212725"/>
              <a:ext cx="14700" cy="12575"/>
            </a:xfrm>
            <a:custGeom>
              <a:avLst/>
              <a:gdLst/>
              <a:ahLst/>
              <a:cxnLst/>
              <a:rect l="l" t="t" r="r" b="b"/>
              <a:pathLst>
                <a:path w="588" h="503" extrusionOk="0">
                  <a:moveTo>
                    <a:pt x="254" y="0"/>
                  </a:moveTo>
                  <a:cubicBezTo>
                    <a:pt x="124" y="0"/>
                    <a:pt x="1" y="100"/>
                    <a:pt x="1" y="251"/>
                  </a:cubicBezTo>
                  <a:cubicBezTo>
                    <a:pt x="1" y="389"/>
                    <a:pt x="113" y="503"/>
                    <a:pt x="252" y="503"/>
                  </a:cubicBezTo>
                  <a:cubicBezTo>
                    <a:pt x="475" y="501"/>
                    <a:pt x="587" y="232"/>
                    <a:pt x="430" y="74"/>
                  </a:cubicBezTo>
                  <a:cubicBezTo>
                    <a:pt x="378" y="23"/>
                    <a:pt x="315" y="0"/>
                    <a:pt x="25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584000" y="2212725"/>
              <a:ext cx="14650" cy="12575"/>
            </a:xfrm>
            <a:custGeom>
              <a:avLst/>
              <a:gdLst/>
              <a:ahLst/>
              <a:cxnLst/>
              <a:rect l="l" t="t" r="r" b="b"/>
              <a:pathLst>
                <a:path w="586" h="503" extrusionOk="0">
                  <a:moveTo>
                    <a:pt x="253" y="0"/>
                  </a:moveTo>
                  <a:cubicBezTo>
                    <a:pt x="124" y="0"/>
                    <a:pt x="0" y="100"/>
                    <a:pt x="0" y="251"/>
                  </a:cubicBezTo>
                  <a:cubicBezTo>
                    <a:pt x="0" y="389"/>
                    <a:pt x="112" y="503"/>
                    <a:pt x="250" y="503"/>
                  </a:cubicBezTo>
                  <a:cubicBezTo>
                    <a:pt x="473" y="503"/>
                    <a:pt x="585" y="232"/>
                    <a:pt x="428" y="74"/>
                  </a:cubicBezTo>
                  <a:cubicBezTo>
                    <a:pt x="377" y="23"/>
                    <a:pt x="314" y="0"/>
                    <a:pt x="2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505625" y="2212725"/>
              <a:ext cx="14700" cy="12575"/>
            </a:xfrm>
            <a:custGeom>
              <a:avLst/>
              <a:gdLst/>
              <a:ahLst/>
              <a:cxnLst/>
              <a:rect l="l" t="t" r="r" b="b"/>
              <a:pathLst>
                <a:path w="588" h="503" extrusionOk="0">
                  <a:moveTo>
                    <a:pt x="254" y="0"/>
                  </a:moveTo>
                  <a:cubicBezTo>
                    <a:pt x="124" y="0"/>
                    <a:pt x="1" y="100"/>
                    <a:pt x="1" y="251"/>
                  </a:cubicBezTo>
                  <a:cubicBezTo>
                    <a:pt x="1" y="389"/>
                    <a:pt x="113" y="503"/>
                    <a:pt x="252" y="503"/>
                  </a:cubicBezTo>
                  <a:cubicBezTo>
                    <a:pt x="475" y="503"/>
                    <a:pt x="587" y="232"/>
                    <a:pt x="429" y="74"/>
                  </a:cubicBezTo>
                  <a:cubicBezTo>
                    <a:pt x="378" y="23"/>
                    <a:pt x="315" y="0"/>
                    <a:pt x="25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8240751" y="532575"/>
            <a:ext cx="1136717" cy="1296439"/>
          </a:xfrm>
          <a:custGeom>
            <a:avLst/>
            <a:gdLst/>
            <a:ahLst/>
            <a:cxnLst/>
            <a:rect l="l" t="t" r="r" b="b"/>
            <a:pathLst>
              <a:path w="24667" h="28133" extrusionOk="0">
                <a:moveTo>
                  <a:pt x="24457" y="361"/>
                </a:moveTo>
                <a:lnTo>
                  <a:pt x="24457" y="27772"/>
                </a:lnTo>
                <a:lnTo>
                  <a:pt x="422" y="14066"/>
                </a:lnTo>
                <a:lnTo>
                  <a:pt x="24457" y="361"/>
                </a:lnTo>
                <a:close/>
                <a:moveTo>
                  <a:pt x="24667" y="0"/>
                </a:moveTo>
                <a:lnTo>
                  <a:pt x="1" y="14066"/>
                </a:lnTo>
                <a:lnTo>
                  <a:pt x="24667" y="28133"/>
                </a:lnTo>
                <a:lnTo>
                  <a:pt x="24667"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278216" y="969619"/>
            <a:ext cx="1136717" cy="1296439"/>
          </a:xfrm>
          <a:custGeom>
            <a:avLst/>
            <a:gdLst/>
            <a:ahLst/>
            <a:cxnLst/>
            <a:rect l="l" t="t" r="r" b="b"/>
            <a:pathLst>
              <a:path w="24667" h="28133" extrusionOk="0">
                <a:moveTo>
                  <a:pt x="24457" y="360"/>
                </a:moveTo>
                <a:lnTo>
                  <a:pt x="24457" y="27771"/>
                </a:lnTo>
                <a:lnTo>
                  <a:pt x="423" y="14066"/>
                </a:lnTo>
                <a:lnTo>
                  <a:pt x="24457" y="360"/>
                </a:lnTo>
                <a:close/>
                <a:moveTo>
                  <a:pt x="24666" y="1"/>
                </a:moveTo>
                <a:lnTo>
                  <a:pt x="0" y="14066"/>
                </a:lnTo>
                <a:lnTo>
                  <a:pt x="24666" y="28132"/>
                </a:lnTo>
                <a:lnTo>
                  <a:pt x="246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528581" y="1695921"/>
            <a:ext cx="278062" cy="278108"/>
          </a:xfrm>
          <a:custGeom>
            <a:avLst/>
            <a:gdLst/>
            <a:ahLst/>
            <a:cxnLst/>
            <a:rect l="l" t="t" r="r" b="b"/>
            <a:pathLst>
              <a:path w="6034" h="6035" extrusionOk="0">
                <a:moveTo>
                  <a:pt x="3017" y="0"/>
                </a:moveTo>
                <a:cubicBezTo>
                  <a:pt x="1351" y="0"/>
                  <a:pt x="0" y="1351"/>
                  <a:pt x="0" y="3017"/>
                </a:cubicBezTo>
                <a:cubicBezTo>
                  <a:pt x="0" y="4683"/>
                  <a:pt x="1351" y="6035"/>
                  <a:pt x="3017" y="6035"/>
                </a:cubicBezTo>
                <a:cubicBezTo>
                  <a:pt x="4682" y="6035"/>
                  <a:pt x="6033" y="4683"/>
                  <a:pt x="6033" y="3017"/>
                </a:cubicBezTo>
                <a:cubicBezTo>
                  <a:pt x="6033" y="1351"/>
                  <a:pt x="4682" y="0"/>
                  <a:pt x="3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134532" y="1350120"/>
            <a:ext cx="107096" cy="103087"/>
          </a:xfrm>
          <a:custGeom>
            <a:avLst/>
            <a:gdLst/>
            <a:ahLst/>
            <a:cxnLst/>
            <a:rect l="l" t="t" r="r" b="b"/>
            <a:pathLst>
              <a:path w="2324" h="2237" extrusionOk="0">
                <a:moveTo>
                  <a:pt x="1207" y="1"/>
                </a:moveTo>
                <a:cubicBezTo>
                  <a:pt x="753" y="1"/>
                  <a:pt x="346" y="272"/>
                  <a:pt x="173" y="690"/>
                </a:cubicBezTo>
                <a:cubicBezTo>
                  <a:pt x="0" y="1109"/>
                  <a:pt x="96" y="1589"/>
                  <a:pt x="415" y="1909"/>
                </a:cubicBezTo>
                <a:cubicBezTo>
                  <a:pt x="629" y="2123"/>
                  <a:pt x="915" y="2237"/>
                  <a:pt x="1206" y="2237"/>
                </a:cubicBezTo>
                <a:cubicBezTo>
                  <a:pt x="1350" y="2237"/>
                  <a:pt x="1496" y="2209"/>
                  <a:pt x="1634" y="2152"/>
                </a:cubicBezTo>
                <a:cubicBezTo>
                  <a:pt x="2051" y="1977"/>
                  <a:pt x="2324" y="1571"/>
                  <a:pt x="2324" y="1118"/>
                </a:cubicBezTo>
                <a:cubicBezTo>
                  <a:pt x="2324" y="501"/>
                  <a:pt x="1824" y="1"/>
                  <a:pt x="1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a:off x="7488698" y="1836772"/>
            <a:ext cx="274836" cy="1611920"/>
            <a:chOff x="4769975" y="2151700"/>
            <a:chExt cx="149100" cy="874475"/>
          </a:xfrm>
        </p:grpSpPr>
        <p:sp>
          <p:nvSpPr>
            <p:cNvPr id="31" name="Google Shape;31;p2"/>
            <p:cNvSpPr/>
            <p:nvPr/>
          </p:nvSpPr>
          <p:spPr>
            <a:xfrm>
              <a:off x="4904400" y="2386775"/>
              <a:ext cx="14675" cy="12600"/>
            </a:xfrm>
            <a:custGeom>
              <a:avLst/>
              <a:gdLst/>
              <a:ahLst/>
              <a:cxnLst/>
              <a:rect l="l" t="t" r="r" b="b"/>
              <a:pathLst>
                <a:path w="587" h="504" extrusionOk="0">
                  <a:moveTo>
                    <a:pt x="334" y="1"/>
                  </a:moveTo>
                  <a:cubicBezTo>
                    <a:pt x="273" y="1"/>
                    <a:pt x="210" y="23"/>
                    <a:pt x="159" y="74"/>
                  </a:cubicBezTo>
                  <a:cubicBezTo>
                    <a:pt x="0" y="232"/>
                    <a:pt x="112" y="503"/>
                    <a:pt x="337" y="503"/>
                  </a:cubicBezTo>
                  <a:cubicBezTo>
                    <a:pt x="475" y="503"/>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904400" y="2465125"/>
              <a:ext cx="14675" cy="12575"/>
            </a:xfrm>
            <a:custGeom>
              <a:avLst/>
              <a:gdLst/>
              <a:ahLst/>
              <a:cxnLst/>
              <a:rect l="l" t="t" r="r" b="b"/>
              <a:pathLst>
                <a:path w="587" h="503" extrusionOk="0">
                  <a:moveTo>
                    <a:pt x="335" y="0"/>
                  </a:moveTo>
                  <a:cubicBezTo>
                    <a:pt x="273" y="0"/>
                    <a:pt x="211" y="23"/>
                    <a:pt x="159" y="75"/>
                  </a:cubicBezTo>
                  <a:cubicBezTo>
                    <a:pt x="0" y="233"/>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904425" y="2543475"/>
              <a:ext cx="14650" cy="12600"/>
            </a:xfrm>
            <a:custGeom>
              <a:avLst/>
              <a:gdLst/>
              <a:ahLst/>
              <a:cxnLst/>
              <a:rect l="l" t="t" r="r" b="b"/>
              <a:pathLst>
                <a:path w="586" h="504" extrusionOk="0">
                  <a:moveTo>
                    <a:pt x="333" y="1"/>
                  </a:moveTo>
                  <a:cubicBezTo>
                    <a:pt x="272" y="1"/>
                    <a:pt x="209" y="23"/>
                    <a:pt x="158" y="74"/>
                  </a:cubicBezTo>
                  <a:cubicBezTo>
                    <a:pt x="1" y="232"/>
                    <a:pt x="111" y="503"/>
                    <a:pt x="336" y="503"/>
                  </a:cubicBezTo>
                  <a:cubicBezTo>
                    <a:pt x="474"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904425" y="2621850"/>
              <a:ext cx="14650" cy="12550"/>
            </a:xfrm>
            <a:custGeom>
              <a:avLst/>
              <a:gdLst/>
              <a:ahLst/>
              <a:cxnLst/>
              <a:rect l="l" t="t" r="r" b="b"/>
              <a:pathLst>
                <a:path w="586" h="502" extrusionOk="0">
                  <a:moveTo>
                    <a:pt x="333" y="0"/>
                  </a:moveTo>
                  <a:cubicBezTo>
                    <a:pt x="272" y="0"/>
                    <a:pt x="209" y="23"/>
                    <a:pt x="158" y="74"/>
                  </a:cubicBezTo>
                  <a:cubicBezTo>
                    <a:pt x="1" y="232"/>
                    <a:pt x="111"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904400" y="270017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837200" y="2386775"/>
              <a:ext cx="14700" cy="12600"/>
            </a:xfrm>
            <a:custGeom>
              <a:avLst/>
              <a:gdLst/>
              <a:ahLst/>
              <a:cxnLst/>
              <a:rect l="l" t="t" r="r" b="b"/>
              <a:pathLst>
                <a:path w="588" h="504" extrusionOk="0">
                  <a:moveTo>
                    <a:pt x="334" y="1"/>
                  </a:moveTo>
                  <a:cubicBezTo>
                    <a:pt x="272" y="1"/>
                    <a:pt x="209" y="23"/>
                    <a:pt x="158" y="74"/>
                  </a:cubicBezTo>
                  <a:cubicBezTo>
                    <a:pt x="1" y="232"/>
                    <a:pt x="113" y="503"/>
                    <a:pt x="336" y="503"/>
                  </a:cubicBezTo>
                  <a:cubicBezTo>
                    <a:pt x="475" y="502"/>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837200" y="2465125"/>
              <a:ext cx="14700" cy="12575"/>
            </a:xfrm>
            <a:custGeom>
              <a:avLst/>
              <a:gdLst/>
              <a:ahLst/>
              <a:cxnLst/>
              <a:rect l="l" t="t" r="r" b="b"/>
              <a:pathLst>
                <a:path w="588" h="503" extrusionOk="0">
                  <a:moveTo>
                    <a:pt x="334" y="0"/>
                  </a:moveTo>
                  <a:cubicBezTo>
                    <a:pt x="272" y="0"/>
                    <a:pt x="209" y="23"/>
                    <a:pt x="158" y="75"/>
                  </a:cubicBezTo>
                  <a:cubicBezTo>
                    <a:pt x="1" y="233"/>
                    <a:pt x="113" y="502"/>
                    <a:pt x="336"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37200" y="2543475"/>
              <a:ext cx="14700" cy="12600"/>
            </a:xfrm>
            <a:custGeom>
              <a:avLst/>
              <a:gdLst/>
              <a:ahLst/>
              <a:cxnLst/>
              <a:rect l="l" t="t" r="r" b="b"/>
              <a:pathLst>
                <a:path w="588" h="504" extrusionOk="0">
                  <a:moveTo>
                    <a:pt x="334" y="1"/>
                  </a:moveTo>
                  <a:cubicBezTo>
                    <a:pt x="272" y="1"/>
                    <a:pt x="209" y="23"/>
                    <a:pt x="158" y="74"/>
                  </a:cubicBezTo>
                  <a:cubicBezTo>
                    <a:pt x="1" y="232"/>
                    <a:pt x="113" y="503"/>
                    <a:pt x="336" y="503"/>
                  </a:cubicBezTo>
                  <a:cubicBezTo>
                    <a:pt x="475" y="503"/>
                    <a:pt x="587" y="391"/>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37200" y="2621850"/>
              <a:ext cx="14700" cy="12550"/>
            </a:xfrm>
            <a:custGeom>
              <a:avLst/>
              <a:gdLst/>
              <a:ahLst/>
              <a:cxnLst/>
              <a:rect l="l" t="t" r="r" b="b"/>
              <a:pathLst>
                <a:path w="588" h="502" extrusionOk="0">
                  <a:moveTo>
                    <a:pt x="334" y="0"/>
                  </a:moveTo>
                  <a:cubicBezTo>
                    <a:pt x="272" y="0"/>
                    <a:pt x="209" y="23"/>
                    <a:pt x="158" y="74"/>
                  </a:cubicBezTo>
                  <a:cubicBezTo>
                    <a:pt x="1" y="232"/>
                    <a:pt x="113" y="501"/>
                    <a:pt x="336"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837200" y="2700175"/>
              <a:ext cx="14700" cy="12600"/>
            </a:xfrm>
            <a:custGeom>
              <a:avLst/>
              <a:gdLst/>
              <a:ahLst/>
              <a:cxnLst/>
              <a:rect l="l" t="t" r="r" b="b"/>
              <a:pathLst>
                <a:path w="588" h="504" extrusionOk="0">
                  <a:moveTo>
                    <a:pt x="333" y="1"/>
                  </a:moveTo>
                  <a:cubicBezTo>
                    <a:pt x="272" y="1"/>
                    <a:pt x="209" y="23"/>
                    <a:pt x="158" y="74"/>
                  </a:cubicBezTo>
                  <a:cubicBezTo>
                    <a:pt x="1" y="233"/>
                    <a:pt x="113" y="503"/>
                    <a:pt x="336" y="503"/>
                  </a:cubicBezTo>
                  <a:cubicBezTo>
                    <a:pt x="475" y="503"/>
                    <a:pt x="587" y="391"/>
                    <a:pt x="587" y="253"/>
                  </a:cubicBezTo>
                  <a:cubicBezTo>
                    <a:pt x="587" y="101"/>
                    <a:pt x="463"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769975" y="2386775"/>
              <a:ext cx="14700" cy="12600"/>
            </a:xfrm>
            <a:custGeom>
              <a:avLst/>
              <a:gdLst/>
              <a:ahLst/>
              <a:cxnLst/>
              <a:rect l="l" t="t" r="r" b="b"/>
              <a:pathLst>
                <a:path w="588" h="504" extrusionOk="0">
                  <a:moveTo>
                    <a:pt x="335" y="1"/>
                  </a:moveTo>
                  <a:cubicBezTo>
                    <a:pt x="273" y="1"/>
                    <a:pt x="211" y="23"/>
                    <a:pt x="160" y="74"/>
                  </a:cubicBezTo>
                  <a:cubicBezTo>
                    <a:pt x="1" y="232"/>
                    <a:pt x="113" y="503"/>
                    <a:pt x="337" y="503"/>
                  </a:cubicBezTo>
                  <a:cubicBezTo>
                    <a:pt x="475" y="503"/>
                    <a:pt x="587" y="390"/>
                    <a:pt x="587" y="252"/>
                  </a:cubicBezTo>
                  <a:cubicBezTo>
                    <a:pt x="587" y="101"/>
                    <a:pt x="463" y="1"/>
                    <a:pt x="33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769975" y="2465125"/>
              <a:ext cx="14700" cy="12575"/>
            </a:xfrm>
            <a:custGeom>
              <a:avLst/>
              <a:gdLst/>
              <a:ahLst/>
              <a:cxnLst/>
              <a:rect l="l" t="t" r="r" b="b"/>
              <a:pathLst>
                <a:path w="588" h="503" extrusionOk="0">
                  <a:moveTo>
                    <a:pt x="335" y="0"/>
                  </a:moveTo>
                  <a:cubicBezTo>
                    <a:pt x="274" y="0"/>
                    <a:pt x="211" y="23"/>
                    <a:pt x="160" y="75"/>
                  </a:cubicBezTo>
                  <a:cubicBezTo>
                    <a:pt x="1" y="233"/>
                    <a:pt x="113"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770025" y="2543475"/>
              <a:ext cx="14650" cy="12600"/>
            </a:xfrm>
            <a:custGeom>
              <a:avLst/>
              <a:gdLst/>
              <a:ahLst/>
              <a:cxnLst/>
              <a:rect l="l" t="t" r="r" b="b"/>
              <a:pathLst>
                <a:path w="586" h="504" extrusionOk="0">
                  <a:moveTo>
                    <a:pt x="333" y="1"/>
                  </a:moveTo>
                  <a:cubicBezTo>
                    <a:pt x="271" y="1"/>
                    <a:pt x="209" y="23"/>
                    <a:pt x="158" y="74"/>
                  </a:cubicBezTo>
                  <a:cubicBezTo>
                    <a:pt x="0" y="232"/>
                    <a:pt x="111" y="503"/>
                    <a:pt x="335" y="503"/>
                  </a:cubicBezTo>
                  <a:cubicBezTo>
                    <a:pt x="473" y="503"/>
                    <a:pt x="585" y="391"/>
                    <a:pt x="585" y="252"/>
                  </a:cubicBezTo>
                  <a:cubicBezTo>
                    <a:pt x="585" y="101"/>
                    <a:pt x="461"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770025" y="2621850"/>
              <a:ext cx="14650" cy="12550"/>
            </a:xfrm>
            <a:custGeom>
              <a:avLst/>
              <a:gdLst/>
              <a:ahLst/>
              <a:cxnLst/>
              <a:rect l="l" t="t" r="r" b="b"/>
              <a:pathLst>
                <a:path w="586" h="502" extrusionOk="0">
                  <a:moveTo>
                    <a:pt x="333" y="0"/>
                  </a:moveTo>
                  <a:cubicBezTo>
                    <a:pt x="271" y="0"/>
                    <a:pt x="209" y="23"/>
                    <a:pt x="158" y="74"/>
                  </a:cubicBezTo>
                  <a:cubicBezTo>
                    <a:pt x="0" y="232"/>
                    <a:pt x="111" y="501"/>
                    <a:pt x="335" y="501"/>
                  </a:cubicBezTo>
                  <a:cubicBezTo>
                    <a:pt x="473" y="501"/>
                    <a:pt x="585" y="389"/>
                    <a:pt x="585" y="251"/>
                  </a:cubicBezTo>
                  <a:cubicBezTo>
                    <a:pt x="585" y="100"/>
                    <a:pt x="461"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906525" y="2151725"/>
              <a:ext cx="12550" cy="12575"/>
            </a:xfrm>
            <a:custGeom>
              <a:avLst/>
              <a:gdLst/>
              <a:ahLst/>
              <a:cxnLst/>
              <a:rect l="l" t="t" r="r" b="b"/>
              <a:pathLst>
                <a:path w="502" h="503" extrusionOk="0">
                  <a:moveTo>
                    <a:pt x="252" y="1"/>
                  </a:moveTo>
                  <a:cubicBezTo>
                    <a:pt x="112" y="1"/>
                    <a:pt x="0" y="113"/>
                    <a:pt x="0" y="251"/>
                  </a:cubicBezTo>
                  <a:cubicBezTo>
                    <a:pt x="0" y="390"/>
                    <a:pt x="112" y="502"/>
                    <a:pt x="252" y="502"/>
                  </a:cubicBezTo>
                  <a:cubicBezTo>
                    <a:pt x="390" y="502"/>
                    <a:pt x="502" y="390"/>
                    <a:pt x="502" y="251"/>
                  </a:cubicBezTo>
                  <a:cubicBezTo>
                    <a:pt x="502" y="113"/>
                    <a:pt x="390" y="1"/>
                    <a:pt x="25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906525" y="2230050"/>
              <a:ext cx="12550" cy="12575"/>
            </a:xfrm>
            <a:custGeom>
              <a:avLst/>
              <a:gdLst/>
              <a:ahLst/>
              <a:cxnLst/>
              <a:rect l="l" t="t" r="r" b="b"/>
              <a:pathLst>
                <a:path w="502" h="503" extrusionOk="0">
                  <a:moveTo>
                    <a:pt x="252" y="1"/>
                  </a:moveTo>
                  <a:cubicBezTo>
                    <a:pt x="112" y="1"/>
                    <a:pt x="0" y="115"/>
                    <a:pt x="0" y="253"/>
                  </a:cubicBezTo>
                  <a:cubicBezTo>
                    <a:pt x="0" y="390"/>
                    <a:pt x="112" y="503"/>
                    <a:pt x="252" y="503"/>
                  </a:cubicBezTo>
                  <a:cubicBezTo>
                    <a:pt x="390" y="503"/>
                    <a:pt x="502" y="390"/>
                    <a:pt x="502" y="253"/>
                  </a:cubicBezTo>
                  <a:cubicBezTo>
                    <a:pt x="502" y="115"/>
                    <a:pt x="390" y="1"/>
                    <a:pt x="25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906525" y="2308425"/>
              <a:ext cx="12550" cy="12575"/>
            </a:xfrm>
            <a:custGeom>
              <a:avLst/>
              <a:gdLst/>
              <a:ahLst/>
              <a:cxnLst/>
              <a:rect l="l" t="t" r="r" b="b"/>
              <a:pathLst>
                <a:path w="502" h="503" extrusionOk="0">
                  <a:moveTo>
                    <a:pt x="252" y="1"/>
                  </a:moveTo>
                  <a:cubicBezTo>
                    <a:pt x="112" y="1"/>
                    <a:pt x="0" y="113"/>
                    <a:pt x="0" y="252"/>
                  </a:cubicBezTo>
                  <a:cubicBezTo>
                    <a:pt x="0" y="390"/>
                    <a:pt x="112" y="502"/>
                    <a:pt x="252" y="502"/>
                  </a:cubicBezTo>
                  <a:cubicBezTo>
                    <a:pt x="390" y="502"/>
                    <a:pt x="502" y="390"/>
                    <a:pt x="502" y="252"/>
                  </a:cubicBezTo>
                  <a:cubicBezTo>
                    <a:pt x="502" y="113"/>
                    <a:pt x="390" y="1"/>
                    <a:pt x="25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839325" y="2151725"/>
              <a:ext cx="12575" cy="12575"/>
            </a:xfrm>
            <a:custGeom>
              <a:avLst/>
              <a:gdLst/>
              <a:ahLst/>
              <a:cxnLst/>
              <a:rect l="l" t="t" r="r" b="b"/>
              <a:pathLst>
                <a:path w="503" h="503"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839325" y="2230050"/>
              <a:ext cx="12575" cy="12575"/>
            </a:xfrm>
            <a:custGeom>
              <a:avLst/>
              <a:gdLst/>
              <a:ahLst/>
              <a:cxnLst/>
              <a:rect l="l" t="t" r="r" b="b"/>
              <a:pathLst>
                <a:path w="503" h="503" extrusionOk="0">
                  <a:moveTo>
                    <a:pt x="251" y="1"/>
                  </a:moveTo>
                  <a:cubicBezTo>
                    <a:pt x="113" y="1"/>
                    <a:pt x="1" y="115"/>
                    <a:pt x="1" y="253"/>
                  </a:cubicBezTo>
                  <a:cubicBezTo>
                    <a:pt x="1" y="390"/>
                    <a:pt x="113" y="503"/>
                    <a:pt x="251" y="503"/>
                  </a:cubicBezTo>
                  <a:cubicBezTo>
                    <a:pt x="390" y="503"/>
                    <a:pt x="502" y="390"/>
                    <a:pt x="502" y="253"/>
                  </a:cubicBezTo>
                  <a:cubicBezTo>
                    <a:pt x="502" y="115"/>
                    <a:pt x="390" y="1"/>
                    <a:pt x="25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839325" y="2308425"/>
              <a:ext cx="12575" cy="12575"/>
            </a:xfrm>
            <a:custGeom>
              <a:avLst/>
              <a:gdLst/>
              <a:ahLst/>
              <a:cxnLst/>
              <a:rect l="l" t="t" r="r" b="b"/>
              <a:pathLst>
                <a:path w="503" h="503" extrusionOk="0">
                  <a:moveTo>
                    <a:pt x="251" y="1"/>
                  </a:moveTo>
                  <a:cubicBezTo>
                    <a:pt x="113" y="1"/>
                    <a:pt x="1" y="113"/>
                    <a:pt x="1" y="252"/>
                  </a:cubicBezTo>
                  <a:cubicBezTo>
                    <a:pt x="1" y="390"/>
                    <a:pt x="113" y="502"/>
                    <a:pt x="251" y="502"/>
                  </a:cubicBezTo>
                  <a:cubicBezTo>
                    <a:pt x="390" y="502"/>
                    <a:pt x="502" y="390"/>
                    <a:pt x="502" y="252"/>
                  </a:cubicBezTo>
                  <a:cubicBezTo>
                    <a:pt x="502" y="113"/>
                    <a:pt x="390" y="1"/>
                    <a:pt x="25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770025" y="2151700"/>
              <a:ext cx="14650" cy="12600"/>
            </a:xfrm>
            <a:custGeom>
              <a:avLst/>
              <a:gdLst/>
              <a:ahLst/>
              <a:cxnLst/>
              <a:rect l="l" t="t" r="r" b="b"/>
              <a:pathLst>
                <a:path w="586" h="504" extrusionOk="0">
                  <a:moveTo>
                    <a:pt x="333" y="1"/>
                  </a:moveTo>
                  <a:cubicBezTo>
                    <a:pt x="271" y="1"/>
                    <a:pt x="209" y="24"/>
                    <a:pt x="158" y="74"/>
                  </a:cubicBezTo>
                  <a:cubicBezTo>
                    <a:pt x="0" y="232"/>
                    <a:pt x="111" y="503"/>
                    <a:pt x="335" y="503"/>
                  </a:cubicBezTo>
                  <a:cubicBezTo>
                    <a:pt x="473" y="503"/>
                    <a:pt x="585" y="391"/>
                    <a:pt x="585" y="252"/>
                  </a:cubicBezTo>
                  <a:cubicBezTo>
                    <a:pt x="585" y="101"/>
                    <a:pt x="461"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770025" y="2230075"/>
              <a:ext cx="14650" cy="12550"/>
            </a:xfrm>
            <a:custGeom>
              <a:avLst/>
              <a:gdLst/>
              <a:ahLst/>
              <a:cxnLst/>
              <a:rect l="l" t="t" r="r" b="b"/>
              <a:pathLst>
                <a:path w="586" h="502" extrusionOk="0">
                  <a:moveTo>
                    <a:pt x="333" y="1"/>
                  </a:moveTo>
                  <a:cubicBezTo>
                    <a:pt x="271" y="1"/>
                    <a:pt x="209" y="23"/>
                    <a:pt x="158" y="74"/>
                  </a:cubicBezTo>
                  <a:cubicBezTo>
                    <a:pt x="0" y="232"/>
                    <a:pt x="111" y="502"/>
                    <a:pt x="335" y="502"/>
                  </a:cubicBezTo>
                  <a:cubicBezTo>
                    <a:pt x="473" y="502"/>
                    <a:pt x="585" y="389"/>
                    <a:pt x="585" y="252"/>
                  </a:cubicBezTo>
                  <a:cubicBezTo>
                    <a:pt x="585" y="101"/>
                    <a:pt x="461"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769975" y="2308400"/>
              <a:ext cx="14700" cy="12600"/>
            </a:xfrm>
            <a:custGeom>
              <a:avLst/>
              <a:gdLst/>
              <a:ahLst/>
              <a:cxnLst/>
              <a:rect l="l" t="t" r="r" b="b"/>
              <a:pathLst>
                <a:path w="588" h="504" extrusionOk="0">
                  <a:moveTo>
                    <a:pt x="334" y="1"/>
                  </a:moveTo>
                  <a:cubicBezTo>
                    <a:pt x="273" y="1"/>
                    <a:pt x="211" y="24"/>
                    <a:pt x="160" y="74"/>
                  </a:cubicBezTo>
                  <a:cubicBezTo>
                    <a:pt x="1" y="234"/>
                    <a:pt x="113"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769975" y="2700175"/>
              <a:ext cx="14700" cy="12600"/>
            </a:xfrm>
            <a:custGeom>
              <a:avLst/>
              <a:gdLst/>
              <a:ahLst/>
              <a:cxnLst/>
              <a:rect l="l" t="t" r="r" b="b"/>
              <a:pathLst>
                <a:path w="588" h="504" extrusionOk="0">
                  <a:moveTo>
                    <a:pt x="334" y="1"/>
                  </a:moveTo>
                  <a:cubicBezTo>
                    <a:pt x="273" y="1"/>
                    <a:pt x="211" y="23"/>
                    <a:pt x="160" y="74"/>
                  </a:cubicBezTo>
                  <a:cubicBezTo>
                    <a:pt x="1" y="233"/>
                    <a:pt x="113"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904400" y="2778550"/>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904400" y="2856900"/>
              <a:ext cx="14675" cy="12575"/>
            </a:xfrm>
            <a:custGeom>
              <a:avLst/>
              <a:gdLst/>
              <a:ahLst/>
              <a:cxnLst/>
              <a:rect l="l" t="t" r="r" b="b"/>
              <a:pathLst>
                <a:path w="587" h="503" extrusionOk="0">
                  <a:moveTo>
                    <a:pt x="335" y="0"/>
                  </a:moveTo>
                  <a:cubicBezTo>
                    <a:pt x="273" y="0"/>
                    <a:pt x="211" y="23"/>
                    <a:pt x="159" y="75"/>
                  </a:cubicBezTo>
                  <a:cubicBezTo>
                    <a:pt x="0" y="232"/>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837200" y="2778550"/>
              <a:ext cx="14700" cy="12575"/>
            </a:xfrm>
            <a:custGeom>
              <a:avLst/>
              <a:gdLst/>
              <a:ahLst/>
              <a:cxnLst/>
              <a:rect l="l" t="t" r="r" b="b"/>
              <a:pathLst>
                <a:path w="588" h="503" extrusionOk="0">
                  <a:moveTo>
                    <a:pt x="334" y="0"/>
                  </a:moveTo>
                  <a:cubicBezTo>
                    <a:pt x="272" y="0"/>
                    <a:pt x="209" y="23"/>
                    <a:pt x="158" y="74"/>
                  </a:cubicBezTo>
                  <a:cubicBezTo>
                    <a:pt x="1" y="232"/>
                    <a:pt x="113" y="503"/>
                    <a:pt x="336" y="503"/>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837200" y="2856900"/>
              <a:ext cx="14700" cy="12575"/>
            </a:xfrm>
            <a:custGeom>
              <a:avLst/>
              <a:gdLst/>
              <a:ahLst/>
              <a:cxnLst/>
              <a:rect l="l" t="t" r="r" b="b"/>
              <a:pathLst>
                <a:path w="588" h="503" extrusionOk="0">
                  <a:moveTo>
                    <a:pt x="334" y="0"/>
                  </a:moveTo>
                  <a:cubicBezTo>
                    <a:pt x="272" y="0"/>
                    <a:pt x="209" y="23"/>
                    <a:pt x="158" y="75"/>
                  </a:cubicBezTo>
                  <a:cubicBezTo>
                    <a:pt x="1" y="232"/>
                    <a:pt x="113" y="502"/>
                    <a:pt x="336"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837200" y="2935250"/>
              <a:ext cx="14700" cy="12600"/>
            </a:xfrm>
            <a:custGeom>
              <a:avLst/>
              <a:gdLst/>
              <a:ahLst/>
              <a:cxnLst/>
              <a:rect l="l" t="t" r="r" b="b"/>
              <a:pathLst>
                <a:path w="588" h="504" extrusionOk="0">
                  <a:moveTo>
                    <a:pt x="334" y="0"/>
                  </a:moveTo>
                  <a:cubicBezTo>
                    <a:pt x="272" y="0"/>
                    <a:pt x="209" y="23"/>
                    <a:pt x="158" y="74"/>
                  </a:cubicBezTo>
                  <a:cubicBezTo>
                    <a:pt x="1" y="232"/>
                    <a:pt x="113" y="503"/>
                    <a:pt x="336" y="503"/>
                  </a:cubicBezTo>
                  <a:cubicBezTo>
                    <a:pt x="475" y="503"/>
                    <a:pt x="587" y="391"/>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69975" y="2778550"/>
              <a:ext cx="14700" cy="12575"/>
            </a:xfrm>
            <a:custGeom>
              <a:avLst/>
              <a:gdLst/>
              <a:ahLst/>
              <a:cxnLst/>
              <a:rect l="l" t="t" r="r" b="b"/>
              <a:pathLst>
                <a:path w="588" h="503" extrusionOk="0">
                  <a:moveTo>
                    <a:pt x="335" y="0"/>
                  </a:moveTo>
                  <a:cubicBezTo>
                    <a:pt x="273" y="0"/>
                    <a:pt x="211" y="23"/>
                    <a:pt x="160" y="74"/>
                  </a:cubicBezTo>
                  <a:cubicBezTo>
                    <a:pt x="1" y="232"/>
                    <a:pt x="113" y="503"/>
                    <a:pt x="337" y="503"/>
                  </a:cubicBezTo>
                  <a:cubicBezTo>
                    <a:pt x="475" y="503"/>
                    <a:pt x="587" y="389"/>
                    <a:pt x="587" y="251"/>
                  </a:cubicBezTo>
                  <a:cubicBezTo>
                    <a:pt x="587" y="100"/>
                    <a:pt x="463"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769975" y="2856900"/>
              <a:ext cx="14700" cy="12575"/>
            </a:xfrm>
            <a:custGeom>
              <a:avLst/>
              <a:gdLst/>
              <a:ahLst/>
              <a:cxnLst/>
              <a:rect l="l" t="t" r="r" b="b"/>
              <a:pathLst>
                <a:path w="588" h="503" extrusionOk="0">
                  <a:moveTo>
                    <a:pt x="335" y="0"/>
                  </a:moveTo>
                  <a:cubicBezTo>
                    <a:pt x="274" y="0"/>
                    <a:pt x="211" y="23"/>
                    <a:pt x="160" y="75"/>
                  </a:cubicBezTo>
                  <a:cubicBezTo>
                    <a:pt x="1" y="232"/>
                    <a:pt x="113"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770025" y="2935250"/>
              <a:ext cx="14650" cy="12600"/>
            </a:xfrm>
            <a:custGeom>
              <a:avLst/>
              <a:gdLst/>
              <a:ahLst/>
              <a:cxnLst/>
              <a:rect l="l" t="t" r="r" b="b"/>
              <a:pathLst>
                <a:path w="586" h="504" extrusionOk="0">
                  <a:moveTo>
                    <a:pt x="333" y="0"/>
                  </a:moveTo>
                  <a:cubicBezTo>
                    <a:pt x="271" y="0"/>
                    <a:pt x="209" y="23"/>
                    <a:pt x="158" y="74"/>
                  </a:cubicBezTo>
                  <a:cubicBezTo>
                    <a:pt x="0" y="232"/>
                    <a:pt x="111" y="503"/>
                    <a:pt x="335" y="503"/>
                  </a:cubicBezTo>
                  <a:cubicBezTo>
                    <a:pt x="473" y="503"/>
                    <a:pt x="585" y="391"/>
                    <a:pt x="585" y="251"/>
                  </a:cubicBezTo>
                  <a:cubicBezTo>
                    <a:pt x="585" y="101"/>
                    <a:pt x="461"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770025" y="3013625"/>
              <a:ext cx="14650" cy="12550"/>
            </a:xfrm>
            <a:custGeom>
              <a:avLst/>
              <a:gdLst/>
              <a:ahLst/>
              <a:cxnLst/>
              <a:rect l="l" t="t" r="r" b="b"/>
              <a:pathLst>
                <a:path w="586" h="502" extrusionOk="0">
                  <a:moveTo>
                    <a:pt x="333" y="0"/>
                  </a:moveTo>
                  <a:cubicBezTo>
                    <a:pt x="271" y="0"/>
                    <a:pt x="209" y="23"/>
                    <a:pt x="158" y="74"/>
                  </a:cubicBezTo>
                  <a:cubicBezTo>
                    <a:pt x="0" y="231"/>
                    <a:pt x="111" y="501"/>
                    <a:pt x="335" y="501"/>
                  </a:cubicBezTo>
                  <a:cubicBezTo>
                    <a:pt x="473" y="501"/>
                    <a:pt x="585" y="389"/>
                    <a:pt x="585" y="251"/>
                  </a:cubicBezTo>
                  <a:cubicBezTo>
                    <a:pt x="585" y="100"/>
                    <a:pt x="461"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2"/>
          <p:cNvSpPr/>
          <p:nvPr/>
        </p:nvSpPr>
        <p:spPr>
          <a:xfrm>
            <a:off x="7873200" y="2434527"/>
            <a:ext cx="2057538" cy="2057538"/>
          </a:xfrm>
          <a:custGeom>
            <a:avLst/>
            <a:gdLst/>
            <a:ahLst/>
            <a:cxnLst/>
            <a:rect l="l" t="t" r="r" b="b"/>
            <a:pathLst>
              <a:path w="44649" h="44649" extrusionOk="0">
                <a:moveTo>
                  <a:pt x="22324" y="296"/>
                </a:moveTo>
                <a:lnTo>
                  <a:pt x="44353" y="22325"/>
                </a:lnTo>
                <a:lnTo>
                  <a:pt x="22324" y="44351"/>
                </a:lnTo>
                <a:lnTo>
                  <a:pt x="296" y="22325"/>
                </a:lnTo>
                <a:lnTo>
                  <a:pt x="22324" y="296"/>
                </a:lnTo>
                <a:close/>
                <a:moveTo>
                  <a:pt x="22324" y="1"/>
                </a:moveTo>
                <a:lnTo>
                  <a:pt x="0" y="22325"/>
                </a:lnTo>
                <a:lnTo>
                  <a:pt x="22324" y="44648"/>
                </a:lnTo>
                <a:lnTo>
                  <a:pt x="44648" y="22325"/>
                </a:lnTo>
                <a:lnTo>
                  <a:pt x="22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272456" y="2400472"/>
            <a:ext cx="1692334" cy="2105233"/>
          </a:xfrm>
          <a:custGeom>
            <a:avLst/>
            <a:gdLst/>
            <a:ahLst/>
            <a:cxnLst/>
            <a:rect l="l" t="t" r="r" b="b"/>
            <a:pathLst>
              <a:path w="36724" h="45684" extrusionOk="0">
                <a:moveTo>
                  <a:pt x="13660" y="0"/>
                </a:moveTo>
                <a:lnTo>
                  <a:pt x="1" y="13659"/>
                </a:lnTo>
                <a:lnTo>
                  <a:pt x="888" y="14548"/>
                </a:lnTo>
                <a:lnTo>
                  <a:pt x="13660" y="1775"/>
                </a:lnTo>
                <a:lnTo>
                  <a:pt x="34947" y="23064"/>
                </a:lnTo>
                <a:lnTo>
                  <a:pt x="13216" y="44795"/>
                </a:lnTo>
                <a:lnTo>
                  <a:pt x="14104" y="45683"/>
                </a:lnTo>
                <a:lnTo>
                  <a:pt x="36724" y="23064"/>
                </a:lnTo>
                <a:lnTo>
                  <a:pt x="136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176927" y="2738255"/>
            <a:ext cx="1450078" cy="1450078"/>
          </a:xfrm>
          <a:custGeom>
            <a:avLst/>
            <a:gdLst/>
            <a:ahLst/>
            <a:cxnLst/>
            <a:rect l="l" t="t" r="r" b="b"/>
            <a:pathLst>
              <a:path w="31467" h="31467" extrusionOk="0">
                <a:moveTo>
                  <a:pt x="31362" y="105"/>
                </a:moveTo>
                <a:lnTo>
                  <a:pt x="31362" y="31362"/>
                </a:lnTo>
                <a:lnTo>
                  <a:pt x="105" y="31362"/>
                </a:lnTo>
                <a:lnTo>
                  <a:pt x="105" y="105"/>
                </a:lnTo>
                <a:close/>
                <a:moveTo>
                  <a:pt x="0" y="1"/>
                </a:moveTo>
                <a:lnTo>
                  <a:pt x="0" y="31467"/>
                </a:lnTo>
                <a:lnTo>
                  <a:pt x="31466" y="31467"/>
                </a:lnTo>
                <a:lnTo>
                  <a:pt x="314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2"/>
          <p:cNvGrpSpPr/>
          <p:nvPr/>
        </p:nvGrpSpPr>
        <p:grpSpPr>
          <a:xfrm>
            <a:off x="8252330" y="2815089"/>
            <a:ext cx="1299260" cy="1296418"/>
            <a:chOff x="6378300" y="2596400"/>
            <a:chExt cx="754375" cy="752725"/>
          </a:xfrm>
        </p:grpSpPr>
        <p:sp>
          <p:nvSpPr>
            <p:cNvPr id="68" name="Google Shape;68;p2"/>
            <p:cNvSpPr/>
            <p:nvPr/>
          </p:nvSpPr>
          <p:spPr>
            <a:xfrm>
              <a:off x="6408850" y="2932325"/>
              <a:ext cx="9675" cy="9675"/>
            </a:xfrm>
            <a:custGeom>
              <a:avLst/>
              <a:gdLst/>
              <a:ahLst/>
              <a:cxnLst/>
              <a:rect l="l" t="t" r="r" b="b"/>
              <a:pathLst>
                <a:path w="387" h="387" extrusionOk="0">
                  <a:moveTo>
                    <a:pt x="193" y="0"/>
                  </a:moveTo>
                  <a:cubicBezTo>
                    <a:pt x="86" y="0"/>
                    <a:pt x="0" y="86"/>
                    <a:pt x="0" y="193"/>
                  </a:cubicBezTo>
                  <a:cubicBezTo>
                    <a:pt x="0" y="300"/>
                    <a:pt x="86" y="387"/>
                    <a:pt x="193" y="387"/>
                  </a:cubicBezTo>
                  <a:cubicBezTo>
                    <a:pt x="300" y="387"/>
                    <a:pt x="387" y="300"/>
                    <a:pt x="387" y="193"/>
                  </a:cubicBezTo>
                  <a:cubicBezTo>
                    <a:pt x="387" y="86"/>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69925" y="2871225"/>
              <a:ext cx="9700" cy="9700"/>
            </a:xfrm>
            <a:custGeom>
              <a:avLst/>
              <a:gdLst/>
              <a:ahLst/>
              <a:cxnLst/>
              <a:rect l="l" t="t" r="r" b="b"/>
              <a:pathLst>
                <a:path w="388" h="388" extrusionOk="0">
                  <a:moveTo>
                    <a:pt x="193" y="0"/>
                  </a:moveTo>
                  <a:cubicBezTo>
                    <a:pt x="87" y="0"/>
                    <a:pt x="1" y="87"/>
                    <a:pt x="1" y="195"/>
                  </a:cubicBezTo>
                  <a:cubicBezTo>
                    <a:pt x="1" y="301"/>
                    <a:pt x="87" y="387"/>
                    <a:pt x="193" y="387"/>
                  </a:cubicBezTo>
                  <a:cubicBezTo>
                    <a:pt x="299" y="387"/>
                    <a:pt x="387" y="301"/>
                    <a:pt x="387" y="195"/>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530975" y="2810175"/>
              <a:ext cx="9700" cy="9650"/>
            </a:xfrm>
            <a:custGeom>
              <a:avLst/>
              <a:gdLst/>
              <a:ahLst/>
              <a:cxnLst/>
              <a:rect l="l" t="t" r="r" b="b"/>
              <a:pathLst>
                <a:path w="388" h="386" extrusionOk="0">
                  <a:moveTo>
                    <a:pt x="195" y="0"/>
                  </a:moveTo>
                  <a:cubicBezTo>
                    <a:pt x="87" y="0"/>
                    <a:pt x="1" y="87"/>
                    <a:pt x="1" y="193"/>
                  </a:cubicBezTo>
                  <a:cubicBezTo>
                    <a:pt x="1" y="299"/>
                    <a:pt x="87" y="385"/>
                    <a:pt x="195" y="385"/>
                  </a:cubicBezTo>
                  <a:cubicBezTo>
                    <a:pt x="301" y="385"/>
                    <a:pt x="387" y="299"/>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622600" y="2718550"/>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300" y="387"/>
                    <a:pt x="386" y="300"/>
                    <a:pt x="386" y="194"/>
                  </a:cubicBezTo>
                  <a:cubicBezTo>
                    <a:pt x="386"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378300" y="2962850"/>
              <a:ext cx="9675" cy="9700"/>
            </a:xfrm>
            <a:custGeom>
              <a:avLst/>
              <a:gdLst/>
              <a:ahLst/>
              <a:cxnLst/>
              <a:rect l="l" t="t" r="r" b="b"/>
              <a:pathLst>
                <a:path w="387" h="388" extrusionOk="0">
                  <a:moveTo>
                    <a:pt x="194" y="1"/>
                  </a:moveTo>
                  <a:cubicBezTo>
                    <a:pt x="87" y="1"/>
                    <a:pt x="0" y="87"/>
                    <a:pt x="0" y="193"/>
                  </a:cubicBezTo>
                  <a:cubicBezTo>
                    <a:pt x="0" y="299"/>
                    <a:pt x="87" y="387"/>
                    <a:pt x="194" y="387"/>
                  </a:cubicBezTo>
                  <a:cubicBezTo>
                    <a:pt x="300" y="387"/>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437750" y="2901775"/>
              <a:ext cx="12950" cy="9675"/>
            </a:xfrm>
            <a:custGeom>
              <a:avLst/>
              <a:gdLst/>
              <a:ahLst/>
              <a:cxnLst/>
              <a:rect l="l" t="t" r="r" b="b"/>
              <a:pathLst>
                <a:path w="518" h="387" extrusionOk="0">
                  <a:moveTo>
                    <a:pt x="259" y="1"/>
                  </a:moveTo>
                  <a:cubicBezTo>
                    <a:pt x="209" y="1"/>
                    <a:pt x="160" y="19"/>
                    <a:pt x="122" y="56"/>
                  </a:cubicBezTo>
                  <a:cubicBezTo>
                    <a:pt x="1" y="179"/>
                    <a:pt x="87" y="387"/>
                    <a:pt x="258" y="387"/>
                  </a:cubicBezTo>
                  <a:cubicBezTo>
                    <a:pt x="431" y="387"/>
                    <a:pt x="518" y="179"/>
                    <a:pt x="396" y="56"/>
                  </a:cubicBezTo>
                  <a:cubicBezTo>
                    <a:pt x="358" y="19"/>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00475" y="2840675"/>
              <a:ext cx="9650" cy="9700"/>
            </a:xfrm>
            <a:custGeom>
              <a:avLst/>
              <a:gdLst/>
              <a:ahLst/>
              <a:cxnLst/>
              <a:rect l="l" t="t" r="r" b="b"/>
              <a:pathLst>
                <a:path w="386" h="388" extrusionOk="0">
                  <a:moveTo>
                    <a:pt x="193" y="1"/>
                  </a:moveTo>
                  <a:cubicBezTo>
                    <a:pt x="87" y="1"/>
                    <a:pt x="0" y="89"/>
                    <a:pt x="0" y="195"/>
                  </a:cubicBezTo>
                  <a:cubicBezTo>
                    <a:pt x="0" y="301"/>
                    <a:pt x="87" y="387"/>
                    <a:pt x="193" y="387"/>
                  </a:cubicBezTo>
                  <a:cubicBezTo>
                    <a:pt x="299" y="387"/>
                    <a:pt x="385" y="301"/>
                    <a:pt x="385" y="195"/>
                  </a:cubicBezTo>
                  <a:cubicBezTo>
                    <a:pt x="385" y="89"/>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592075" y="2749075"/>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653150" y="2688025"/>
              <a:ext cx="9650" cy="9650"/>
            </a:xfrm>
            <a:custGeom>
              <a:avLst/>
              <a:gdLst/>
              <a:ahLst/>
              <a:cxnLst/>
              <a:rect l="l" t="t" r="r" b="b"/>
              <a:pathLst>
                <a:path w="386" h="386" extrusionOk="0">
                  <a:moveTo>
                    <a:pt x="193" y="1"/>
                  </a:moveTo>
                  <a:cubicBezTo>
                    <a:pt x="87" y="1"/>
                    <a:pt x="1" y="87"/>
                    <a:pt x="1" y="193"/>
                  </a:cubicBezTo>
                  <a:cubicBezTo>
                    <a:pt x="1" y="300"/>
                    <a:pt x="87" y="386"/>
                    <a:pt x="193" y="386"/>
                  </a:cubicBezTo>
                  <a:cubicBezTo>
                    <a:pt x="299" y="386"/>
                    <a:pt x="386" y="300"/>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683650" y="2657500"/>
              <a:ext cx="9700" cy="9650"/>
            </a:xfrm>
            <a:custGeom>
              <a:avLst/>
              <a:gdLst/>
              <a:ahLst/>
              <a:cxnLst/>
              <a:rect l="l" t="t" r="r" b="b"/>
              <a:pathLst>
                <a:path w="388" h="386" extrusionOk="0">
                  <a:moveTo>
                    <a:pt x="195" y="0"/>
                  </a:moveTo>
                  <a:cubicBezTo>
                    <a:pt x="87" y="0"/>
                    <a:pt x="1" y="87"/>
                    <a:pt x="1" y="193"/>
                  </a:cubicBezTo>
                  <a:cubicBezTo>
                    <a:pt x="1" y="299"/>
                    <a:pt x="87" y="385"/>
                    <a:pt x="195" y="385"/>
                  </a:cubicBezTo>
                  <a:cubicBezTo>
                    <a:pt x="301" y="385"/>
                    <a:pt x="388" y="299"/>
                    <a:pt x="388" y="193"/>
                  </a:cubicBezTo>
                  <a:cubicBezTo>
                    <a:pt x="388"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714200" y="2626950"/>
              <a:ext cx="9700" cy="9675"/>
            </a:xfrm>
            <a:custGeom>
              <a:avLst/>
              <a:gdLst/>
              <a:ahLst/>
              <a:cxnLst/>
              <a:rect l="l" t="t" r="r" b="b"/>
              <a:pathLst>
                <a:path w="388" h="387" extrusionOk="0">
                  <a:moveTo>
                    <a:pt x="195" y="0"/>
                  </a:moveTo>
                  <a:cubicBezTo>
                    <a:pt x="87" y="0"/>
                    <a:pt x="1" y="87"/>
                    <a:pt x="1" y="193"/>
                  </a:cubicBezTo>
                  <a:cubicBezTo>
                    <a:pt x="1" y="301"/>
                    <a:pt x="87" y="387"/>
                    <a:pt x="195" y="387"/>
                  </a:cubicBezTo>
                  <a:cubicBezTo>
                    <a:pt x="301" y="387"/>
                    <a:pt x="387" y="301"/>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744750" y="2596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561525" y="2779625"/>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1" y="387"/>
                    <a:pt x="387" y="301"/>
                    <a:pt x="387" y="193"/>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437825" y="29612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97250" y="2900200"/>
              <a:ext cx="12950" cy="9675"/>
            </a:xfrm>
            <a:custGeom>
              <a:avLst/>
              <a:gdLst/>
              <a:ahLst/>
              <a:cxnLst/>
              <a:rect l="l" t="t" r="r" b="b"/>
              <a:pathLst>
                <a:path w="518" h="387" extrusionOk="0">
                  <a:moveTo>
                    <a:pt x="259" y="0"/>
                  </a:moveTo>
                  <a:cubicBezTo>
                    <a:pt x="210" y="0"/>
                    <a:pt x="160" y="19"/>
                    <a:pt x="123" y="57"/>
                  </a:cubicBezTo>
                  <a:cubicBezTo>
                    <a:pt x="1" y="178"/>
                    <a:pt x="87" y="386"/>
                    <a:pt x="260" y="386"/>
                  </a:cubicBezTo>
                  <a:cubicBezTo>
                    <a:pt x="431" y="386"/>
                    <a:pt x="517" y="178"/>
                    <a:pt x="396" y="57"/>
                  </a:cubicBezTo>
                  <a:cubicBezTo>
                    <a:pt x="358"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59975" y="2839125"/>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651575" y="2747525"/>
              <a:ext cx="9675" cy="9700"/>
            </a:xfrm>
            <a:custGeom>
              <a:avLst/>
              <a:gdLst/>
              <a:ahLst/>
              <a:cxnLst/>
              <a:rect l="l" t="t" r="r" b="b"/>
              <a:pathLst>
                <a:path w="387" h="388" extrusionOk="0">
                  <a:moveTo>
                    <a:pt x="194" y="1"/>
                  </a:moveTo>
                  <a:cubicBezTo>
                    <a:pt x="86" y="1"/>
                    <a:pt x="0" y="87"/>
                    <a:pt x="0" y="193"/>
                  </a:cubicBezTo>
                  <a:cubicBezTo>
                    <a:pt x="0" y="299"/>
                    <a:pt x="86" y="387"/>
                    <a:pt x="194" y="387"/>
                  </a:cubicBezTo>
                  <a:cubicBezTo>
                    <a:pt x="300" y="387"/>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407275" y="29918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468325" y="2930725"/>
              <a:ext cx="9700" cy="9675"/>
            </a:xfrm>
            <a:custGeom>
              <a:avLst/>
              <a:gdLst/>
              <a:ahLst/>
              <a:cxnLst/>
              <a:rect l="l" t="t" r="r" b="b"/>
              <a:pathLst>
                <a:path w="388" h="387" extrusionOk="0">
                  <a:moveTo>
                    <a:pt x="195" y="0"/>
                  </a:moveTo>
                  <a:cubicBezTo>
                    <a:pt x="89" y="0"/>
                    <a:pt x="1" y="88"/>
                    <a:pt x="1" y="194"/>
                  </a:cubicBezTo>
                  <a:cubicBezTo>
                    <a:pt x="1" y="301"/>
                    <a:pt x="89" y="387"/>
                    <a:pt x="195" y="387"/>
                  </a:cubicBezTo>
                  <a:cubicBezTo>
                    <a:pt x="301" y="387"/>
                    <a:pt x="387" y="301"/>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529425" y="2869675"/>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301" y="387"/>
                    <a:pt x="387" y="300"/>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621025" y="2778075"/>
              <a:ext cx="9675" cy="9650"/>
            </a:xfrm>
            <a:custGeom>
              <a:avLst/>
              <a:gdLst/>
              <a:ahLst/>
              <a:cxnLst/>
              <a:rect l="l" t="t" r="r" b="b"/>
              <a:pathLst>
                <a:path w="387" h="386" extrusionOk="0">
                  <a:moveTo>
                    <a:pt x="194" y="1"/>
                  </a:moveTo>
                  <a:cubicBezTo>
                    <a:pt x="88" y="1"/>
                    <a:pt x="0" y="87"/>
                    <a:pt x="0" y="193"/>
                  </a:cubicBezTo>
                  <a:cubicBezTo>
                    <a:pt x="0" y="299"/>
                    <a:pt x="88" y="386"/>
                    <a:pt x="194" y="386"/>
                  </a:cubicBezTo>
                  <a:cubicBezTo>
                    <a:pt x="300" y="386"/>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682100" y="2717000"/>
              <a:ext cx="9700" cy="9675"/>
            </a:xfrm>
            <a:custGeom>
              <a:avLst/>
              <a:gdLst/>
              <a:ahLst/>
              <a:cxnLst/>
              <a:rect l="l" t="t" r="r" b="b"/>
              <a:pathLst>
                <a:path w="388" h="387" extrusionOk="0">
                  <a:moveTo>
                    <a:pt x="193" y="0"/>
                  </a:moveTo>
                  <a:cubicBezTo>
                    <a:pt x="87" y="0"/>
                    <a:pt x="1" y="86"/>
                    <a:pt x="1" y="193"/>
                  </a:cubicBezTo>
                  <a:cubicBezTo>
                    <a:pt x="1" y="300"/>
                    <a:pt x="87" y="387"/>
                    <a:pt x="193" y="387"/>
                  </a:cubicBezTo>
                  <a:cubicBezTo>
                    <a:pt x="301" y="387"/>
                    <a:pt x="387" y="300"/>
                    <a:pt x="387" y="193"/>
                  </a:cubicBezTo>
                  <a:cubicBezTo>
                    <a:pt x="387" y="86"/>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6712650" y="26864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741575" y="2655925"/>
              <a:ext cx="12900" cy="9675"/>
            </a:xfrm>
            <a:custGeom>
              <a:avLst/>
              <a:gdLst/>
              <a:ahLst/>
              <a:cxnLst/>
              <a:rect l="l" t="t" r="r" b="b"/>
              <a:pathLst>
                <a:path w="516" h="387" extrusionOk="0">
                  <a:moveTo>
                    <a:pt x="258" y="0"/>
                  </a:moveTo>
                  <a:cubicBezTo>
                    <a:pt x="209" y="0"/>
                    <a:pt x="159" y="19"/>
                    <a:pt x="121" y="57"/>
                  </a:cubicBezTo>
                  <a:cubicBezTo>
                    <a:pt x="0" y="178"/>
                    <a:pt x="87" y="386"/>
                    <a:pt x="258" y="386"/>
                  </a:cubicBezTo>
                  <a:cubicBezTo>
                    <a:pt x="431" y="386"/>
                    <a:pt x="516" y="178"/>
                    <a:pt x="394" y="57"/>
                  </a:cubicBezTo>
                  <a:cubicBezTo>
                    <a:pt x="356" y="19"/>
                    <a:pt x="307"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773750" y="2625350"/>
              <a:ext cx="9650" cy="9700"/>
            </a:xfrm>
            <a:custGeom>
              <a:avLst/>
              <a:gdLst/>
              <a:ahLst/>
              <a:cxnLst/>
              <a:rect l="l" t="t" r="r" b="b"/>
              <a:pathLst>
                <a:path w="386" h="388" extrusionOk="0">
                  <a:moveTo>
                    <a:pt x="193" y="1"/>
                  </a:moveTo>
                  <a:cubicBezTo>
                    <a:pt x="87" y="1"/>
                    <a:pt x="0" y="89"/>
                    <a:pt x="0" y="195"/>
                  </a:cubicBezTo>
                  <a:cubicBezTo>
                    <a:pt x="0" y="301"/>
                    <a:pt x="87" y="387"/>
                    <a:pt x="193" y="387"/>
                  </a:cubicBezTo>
                  <a:cubicBezTo>
                    <a:pt x="299" y="387"/>
                    <a:pt x="385" y="301"/>
                    <a:pt x="385" y="195"/>
                  </a:cubicBezTo>
                  <a:cubicBezTo>
                    <a:pt x="385" y="89"/>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90525" y="2808575"/>
              <a:ext cx="9650" cy="9700"/>
            </a:xfrm>
            <a:custGeom>
              <a:avLst/>
              <a:gdLst/>
              <a:ahLst/>
              <a:cxnLst/>
              <a:rect l="l" t="t" r="r" b="b"/>
              <a:pathLst>
                <a:path w="386" h="388" extrusionOk="0">
                  <a:moveTo>
                    <a:pt x="193" y="1"/>
                  </a:moveTo>
                  <a:cubicBezTo>
                    <a:pt x="86" y="1"/>
                    <a:pt x="0" y="87"/>
                    <a:pt x="0" y="195"/>
                  </a:cubicBezTo>
                  <a:cubicBezTo>
                    <a:pt x="0" y="301"/>
                    <a:pt x="86"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465150" y="2990250"/>
              <a:ext cx="12950" cy="9700"/>
            </a:xfrm>
            <a:custGeom>
              <a:avLst/>
              <a:gdLst/>
              <a:ahLst/>
              <a:cxnLst/>
              <a:rect l="l" t="t" r="r" b="b"/>
              <a:pathLst>
                <a:path w="518" h="388" extrusionOk="0">
                  <a:moveTo>
                    <a:pt x="259" y="0"/>
                  </a:moveTo>
                  <a:cubicBezTo>
                    <a:pt x="209" y="0"/>
                    <a:pt x="160" y="19"/>
                    <a:pt x="122" y="57"/>
                  </a:cubicBezTo>
                  <a:cubicBezTo>
                    <a:pt x="1" y="178"/>
                    <a:pt x="87" y="387"/>
                    <a:pt x="260" y="387"/>
                  </a:cubicBezTo>
                  <a:cubicBezTo>
                    <a:pt x="431" y="387"/>
                    <a:pt x="517" y="178"/>
                    <a:pt x="396" y="57"/>
                  </a:cubicBezTo>
                  <a:cubicBezTo>
                    <a:pt x="358"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527875" y="2929175"/>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588925" y="2868125"/>
              <a:ext cx="9675" cy="9650"/>
            </a:xfrm>
            <a:custGeom>
              <a:avLst/>
              <a:gdLst/>
              <a:ahLst/>
              <a:cxnLst/>
              <a:rect l="l" t="t" r="r" b="b"/>
              <a:pathLst>
                <a:path w="387" h="386" extrusionOk="0">
                  <a:moveTo>
                    <a:pt x="194" y="0"/>
                  </a:moveTo>
                  <a:cubicBezTo>
                    <a:pt x="87" y="0"/>
                    <a:pt x="0" y="87"/>
                    <a:pt x="0" y="193"/>
                  </a:cubicBezTo>
                  <a:cubicBezTo>
                    <a:pt x="0" y="299"/>
                    <a:pt x="87" y="385"/>
                    <a:pt x="194" y="385"/>
                  </a:cubicBezTo>
                  <a:cubicBezTo>
                    <a:pt x="300" y="385"/>
                    <a:pt x="387" y="299"/>
                    <a:pt x="387" y="193"/>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680550" y="2776475"/>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299" y="387"/>
                    <a:pt x="387" y="301"/>
                    <a:pt x="387" y="195"/>
                  </a:cubicBezTo>
                  <a:cubicBezTo>
                    <a:pt x="387"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436225" y="3020800"/>
              <a:ext cx="9700" cy="9650"/>
            </a:xfrm>
            <a:custGeom>
              <a:avLst/>
              <a:gdLst/>
              <a:ahLst/>
              <a:cxnLst/>
              <a:rect l="l" t="t" r="r" b="b"/>
              <a:pathLst>
                <a:path w="388" h="386" extrusionOk="0">
                  <a:moveTo>
                    <a:pt x="195" y="1"/>
                  </a:moveTo>
                  <a:cubicBezTo>
                    <a:pt x="87" y="1"/>
                    <a:pt x="1" y="87"/>
                    <a:pt x="1" y="193"/>
                  </a:cubicBezTo>
                  <a:cubicBezTo>
                    <a:pt x="1" y="299"/>
                    <a:pt x="87" y="386"/>
                    <a:pt x="195" y="386"/>
                  </a:cubicBezTo>
                  <a:cubicBezTo>
                    <a:pt x="301" y="386"/>
                    <a:pt x="388" y="299"/>
                    <a:pt x="388" y="193"/>
                  </a:cubicBezTo>
                  <a:cubicBezTo>
                    <a:pt x="388"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497325" y="2959700"/>
              <a:ext cx="9700" cy="9700"/>
            </a:xfrm>
            <a:custGeom>
              <a:avLst/>
              <a:gdLst/>
              <a:ahLst/>
              <a:cxnLst/>
              <a:rect l="l" t="t" r="r" b="b"/>
              <a:pathLst>
                <a:path w="388" h="388" extrusionOk="0">
                  <a:moveTo>
                    <a:pt x="193" y="1"/>
                  </a:moveTo>
                  <a:cubicBezTo>
                    <a:pt x="87" y="1"/>
                    <a:pt x="1" y="87"/>
                    <a:pt x="1" y="194"/>
                  </a:cubicBezTo>
                  <a:cubicBezTo>
                    <a:pt x="1" y="301"/>
                    <a:pt x="87" y="388"/>
                    <a:pt x="193" y="388"/>
                  </a:cubicBezTo>
                  <a:cubicBezTo>
                    <a:pt x="301" y="388"/>
                    <a:pt x="387" y="301"/>
                    <a:pt x="387" y="194"/>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6558375" y="2898625"/>
              <a:ext cx="9700" cy="9675"/>
            </a:xfrm>
            <a:custGeom>
              <a:avLst/>
              <a:gdLst/>
              <a:ahLst/>
              <a:cxnLst/>
              <a:rect l="l" t="t" r="r" b="b"/>
              <a:pathLst>
                <a:path w="388" h="387" extrusionOk="0">
                  <a:moveTo>
                    <a:pt x="195" y="0"/>
                  </a:moveTo>
                  <a:cubicBezTo>
                    <a:pt x="88" y="0"/>
                    <a:pt x="1" y="87"/>
                    <a:pt x="1" y="194"/>
                  </a:cubicBezTo>
                  <a:cubicBezTo>
                    <a:pt x="1" y="301"/>
                    <a:pt x="88" y="387"/>
                    <a:pt x="195" y="387"/>
                  </a:cubicBezTo>
                  <a:cubicBezTo>
                    <a:pt x="301" y="387"/>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6650000" y="2807025"/>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6709425" y="2745950"/>
              <a:ext cx="12950" cy="9675"/>
            </a:xfrm>
            <a:custGeom>
              <a:avLst/>
              <a:gdLst/>
              <a:ahLst/>
              <a:cxnLst/>
              <a:rect l="l" t="t" r="r" b="b"/>
              <a:pathLst>
                <a:path w="518" h="387" extrusionOk="0">
                  <a:moveTo>
                    <a:pt x="260" y="1"/>
                  </a:moveTo>
                  <a:cubicBezTo>
                    <a:pt x="211" y="1"/>
                    <a:pt x="161" y="20"/>
                    <a:pt x="124" y="58"/>
                  </a:cubicBezTo>
                  <a:cubicBezTo>
                    <a:pt x="1" y="179"/>
                    <a:pt x="87" y="387"/>
                    <a:pt x="260" y="387"/>
                  </a:cubicBezTo>
                  <a:cubicBezTo>
                    <a:pt x="431" y="387"/>
                    <a:pt x="518" y="179"/>
                    <a:pt x="396" y="58"/>
                  </a:cubicBezTo>
                  <a:cubicBezTo>
                    <a:pt x="359" y="20"/>
                    <a:pt x="309"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6741600" y="2715425"/>
              <a:ext cx="9700" cy="9650"/>
            </a:xfrm>
            <a:custGeom>
              <a:avLst/>
              <a:gdLst/>
              <a:ahLst/>
              <a:cxnLst/>
              <a:rect l="l" t="t" r="r" b="b"/>
              <a:pathLst>
                <a:path w="388" h="386" extrusionOk="0">
                  <a:moveTo>
                    <a:pt x="195" y="1"/>
                  </a:moveTo>
                  <a:cubicBezTo>
                    <a:pt x="87" y="1"/>
                    <a:pt x="1" y="87"/>
                    <a:pt x="1" y="193"/>
                  </a:cubicBezTo>
                  <a:cubicBezTo>
                    <a:pt x="1" y="299"/>
                    <a:pt x="87" y="386"/>
                    <a:pt x="195" y="386"/>
                  </a:cubicBezTo>
                  <a:cubicBezTo>
                    <a:pt x="301" y="386"/>
                    <a:pt x="387" y="299"/>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6772150" y="2684900"/>
              <a:ext cx="9700" cy="9650"/>
            </a:xfrm>
            <a:custGeom>
              <a:avLst/>
              <a:gdLst/>
              <a:ahLst/>
              <a:cxnLst/>
              <a:rect l="l" t="t" r="r" b="b"/>
              <a:pathLst>
                <a:path w="388" h="386" extrusionOk="0">
                  <a:moveTo>
                    <a:pt x="193" y="0"/>
                  </a:moveTo>
                  <a:cubicBezTo>
                    <a:pt x="87" y="0"/>
                    <a:pt x="0" y="86"/>
                    <a:pt x="0" y="193"/>
                  </a:cubicBezTo>
                  <a:cubicBezTo>
                    <a:pt x="0" y="299"/>
                    <a:pt x="87" y="385"/>
                    <a:pt x="193" y="385"/>
                  </a:cubicBezTo>
                  <a:cubicBezTo>
                    <a:pt x="301" y="385"/>
                    <a:pt x="387" y="299"/>
                    <a:pt x="387" y="193"/>
                  </a:cubicBezTo>
                  <a:cubicBezTo>
                    <a:pt x="387" y="86"/>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6802700" y="2654350"/>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300" y="387"/>
                    <a:pt x="387" y="300"/>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617825" y="2837550"/>
              <a:ext cx="12950" cy="9700"/>
            </a:xfrm>
            <a:custGeom>
              <a:avLst/>
              <a:gdLst/>
              <a:ahLst/>
              <a:cxnLst/>
              <a:rect l="l" t="t" r="r" b="b"/>
              <a:pathLst>
                <a:path w="518" h="388" extrusionOk="0">
                  <a:moveTo>
                    <a:pt x="259" y="1"/>
                  </a:moveTo>
                  <a:cubicBezTo>
                    <a:pt x="210" y="1"/>
                    <a:pt x="160" y="20"/>
                    <a:pt x="122" y="58"/>
                  </a:cubicBezTo>
                  <a:cubicBezTo>
                    <a:pt x="1" y="179"/>
                    <a:pt x="87" y="388"/>
                    <a:pt x="260" y="388"/>
                  </a:cubicBezTo>
                  <a:cubicBezTo>
                    <a:pt x="431" y="388"/>
                    <a:pt x="518" y="179"/>
                    <a:pt x="397" y="58"/>
                  </a:cubicBezTo>
                  <a:cubicBezTo>
                    <a:pt x="359"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495775" y="3019200"/>
              <a:ext cx="9650" cy="9700"/>
            </a:xfrm>
            <a:custGeom>
              <a:avLst/>
              <a:gdLst/>
              <a:ahLst/>
              <a:cxnLst/>
              <a:rect l="l" t="t" r="r" b="b"/>
              <a:pathLst>
                <a:path w="386" h="388" extrusionOk="0">
                  <a:moveTo>
                    <a:pt x="193" y="1"/>
                  </a:moveTo>
                  <a:cubicBezTo>
                    <a:pt x="87" y="1"/>
                    <a:pt x="0" y="87"/>
                    <a:pt x="0" y="195"/>
                  </a:cubicBezTo>
                  <a:cubicBezTo>
                    <a:pt x="0" y="301"/>
                    <a:pt x="87"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6556825" y="2958150"/>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1" y="386"/>
                    <a:pt x="387" y="299"/>
                    <a:pt x="387" y="193"/>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6617900" y="28970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300" y="387"/>
                    <a:pt x="386" y="300"/>
                    <a:pt x="386" y="194"/>
                  </a:cubicBezTo>
                  <a:cubicBezTo>
                    <a:pt x="386"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6707875" y="2805450"/>
              <a:ext cx="12950" cy="9675"/>
            </a:xfrm>
            <a:custGeom>
              <a:avLst/>
              <a:gdLst/>
              <a:ahLst/>
              <a:cxnLst/>
              <a:rect l="l" t="t" r="r" b="b"/>
              <a:pathLst>
                <a:path w="518" h="387" extrusionOk="0">
                  <a:moveTo>
                    <a:pt x="259" y="1"/>
                  </a:moveTo>
                  <a:cubicBezTo>
                    <a:pt x="210" y="1"/>
                    <a:pt x="161" y="20"/>
                    <a:pt x="123" y="58"/>
                  </a:cubicBezTo>
                  <a:cubicBezTo>
                    <a:pt x="1" y="179"/>
                    <a:pt x="87" y="387"/>
                    <a:pt x="260" y="387"/>
                  </a:cubicBezTo>
                  <a:cubicBezTo>
                    <a:pt x="431" y="387"/>
                    <a:pt x="518" y="179"/>
                    <a:pt x="396" y="58"/>
                  </a:cubicBezTo>
                  <a:cubicBezTo>
                    <a:pt x="358"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6465225" y="3049750"/>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6526275" y="2988675"/>
              <a:ext cx="9700" cy="9675"/>
            </a:xfrm>
            <a:custGeom>
              <a:avLst/>
              <a:gdLst/>
              <a:ahLst/>
              <a:cxnLst/>
              <a:rect l="l" t="t" r="r" b="b"/>
              <a:pathLst>
                <a:path w="388" h="387" extrusionOk="0">
                  <a:moveTo>
                    <a:pt x="195" y="0"/>
                  </a:moveTo>
                  <a:cubicBezTo>
                    <a:pt x="87" y="0"/>
                    <a:pt x="1" y="88"/>
                    <a:pt x="1" y="194"/>
                  </a:cubicBezTo>
                  <a:cubicBezTo>
                    <a:pt x="1" y="300"/>
                    <a:pt x="87" y="387"/>
                    <a:pt x="195" y="387"/>
                  </a:cubicBezTo>
                  <a:cubicBezTo>
                    <a:pt x="301" y="387"/>
                    <a:pt x="387" y="300"/>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6587375" y="2927625"/>
              <a:ext cx="9675" cy="9675"/>
            </a:xfrm>
            <a:custGeom>
              <a:avLst/>
              <a:gdLst/>
              <a:ahLst/>
              <a:cxnLst/>
              <a:rect l="l" t="t" r="r" b="b"/>
              <a:pathLst>
                <a:path w="387" h="387" extrusionOk="0">
                  <a:moveTo>
                    <a:pt x="193" y="0"/>
                  </a:moveTo>
                  <a:cubicBezTo>
                    <a:pt x="87" y="0"/>
                    <a:pt x="0" y="86"/>
                    <a:pt x="0" y="193"/>
                  </a:cubicBezTo>
                  <a:cubicBezTo>
                    <a:pt x="0" y="300"/>
                    <a:pt x="87" y="387"/>
                    <a:pt x="193" y="387"/>
                  </a:cubicBezTo>
                  <a:cubicBezTo>
                    <a:pt x="300" y="387"/>
                    <a:pt x="387" y="300"/>
                    <a:pt x="387" y="193"/>
                  </a:cubicBezTo>
                  <a:cubicBezTo>
                    <a:pt x="387" y="86"/>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6677325" y="2836000"/>
              <a:ext cx="12950" cy="9675"/>
            </a:xfrm>
            <a:custGeom>
              <a:avLst/>
              <a:gdLst/>
              <a:ahLst/>
              <a:cxnLst/>
              <a:rect l="l" t="t" r="r" b="b"/>
              <a:pathLst>
                <a:path w="518" h="387" extrusionOk="0">
                  <a:moveTo>
                    <a:pt x="259" y="1"/>
                  </a:moveTo>
                  <a:cubicBezTo>
                    <a:pt x="210" y="1"/>
                    <a:pt x="161" y="19"/>
                    <a:pt x="124" y="57"/>
                  </a:cubicBezTo>
                  <a:cubicBezTo>
                    <a:pt x="1" y="179"/>
                    <a:pt x="87" y="386"/>
                    <a:pt x="260" y="386"/>
                  </a:cubicBezTo>
                  <a:cubicBezTo>
                    <a:pt x="431" y="386"/>
                    <a:pt x="518" y="179"/>
                    <a:pt x="396" y="57"/>
                  </a:cubicBezTo>
                  <a:cubicBezTo>
                    <a:pt x="359" y="19"/>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6740050" y="2774925"/>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6770600" y="2744375"/>
              <a:ext cx="9675" cy="9700"/>
            </a:xfrm>
            <a:custGeom>
              <a:avLst/>
              <a:gdLst/>
              <a:ahLst/>
              <a:cxnLst/>
              <a:rect l="l" t="t" r="r" b="b"/>
              <a:pathLst>
                <a:path w="387" h="388" extrusionOk="0">
                  <a:moveTo>
                    <a:pt x="193" y="1"/>
                  </a:moveTo>
                  <a:cubicBezTo>
                    <a:pt x="87" y="1"/>
                    <a:pt x="0" y="87"/>
                    <a:pt x="0" y="193"/>
                  </a:cubicBezTo>
                  <a:cubicBezTo>
                    <a:pt x="0" y="301"/>
                    <a:pt x="87" y="388"/>
                    <a:pt x="193" y="388"/>
                  </a:cubicBezTo>
                  <a:cubicBezTo>
                    <a:pt x="299" y="388"/>
                    <a:pt x="387" y="301"/>
                    <a:pt x="387" y="193"/>
                  </a:cubicBezTo>
                  <a:cubicBezTo>
                    <a:pt x="387"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6801150" y="2713850"/>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831650" y="2683325"/>
              <a:ext cx="9675" cy="9650"/>
            </a:xfrm>
            <a:custGeom>
              <a:avLst/>
              <a:gdLst/>
              <a:ahLst/>
              <a:cxnLst/>
              <a:rect l="l" t="t" r="r" b="b"/>
              <a:pathLst>
                <a:path w="387" h="386" extrusionOk="0">
                  <a:moveTo>
                    <a:pt x="194" y="1"/>
                  </a:moveTo>
                  <a:cubicBezTo>
                    <a:pt x="87" y="1"/>
                    <a:pt x="0" y="87"/>
                    <a:pt x="0" y="193"/>
                  </a:cubicBezTo>
                  <a:cubicBezTo>
                    <a:pt x="0" y="300"/>
                    <a:pt x="87" y="386"/>
                    <a:pt x="194" y="386"/>
                  </a:cubicBezTo>
                  <a:cubicBezTo>
                    <a:pt x="301" y="386"/>
                    <a:pt x="387" y="300"/>
                    <a:pt x="387" y="193"/>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6648450" y="2866525"/>
              <a:ext cx="9650" cy="9700"/>
            </a:xfrm>
            <a:custGeom>
              <a:avLst/>
              <a:gdLst/>
              <a:ahLst/>
              <a:cxnLst/>
              <a:rect l="l" t="t" r="r" b="b"/>
              <a:pathLst>
                <a:path w="386" h="388" extrusionOk="0">
                  <a:moveTo>
                    <a:pt x="193" y="1"/>
                  </a:moveTo>
                  <a:cubicBezTo>
                    <a:pt x="87" y="1"/>
                    <a:pt x="1" y="87"/>
                    <a:pt x="1" y="195"/>
                  </a:cubicBezTo>
                  <a:cubicBezTo>
                    <a:pt x="1" y="301"/>
                    <a:pt x="87" y="387"/>
                    <a:pt x="193" y="387"/>
                  </a:cubicBezTo>
                  <a:cubicBezTo>
                    <a:pt x="299" y="387"/>
                    <a:pt x="386" y="301"/>
                    <a:pt x="386" y="195"/>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6524725" y="3048200"/>
              <a:ext cx="9700" cy="9650"/>
            </a:xfrm>
            <a:custGeom>
              <a:avLst/>
              <a:gdLst/>
              <a:ahLst/>
              <a:cxnLst/>
              <a:rect l="l" t="t" r="r" b="b"/>
              <a:pathLst>
                <a:path w="388" h="386" extrusionOk="0">
                  <a:moveTo>
                    <a:pt x="193" y="0"/>
                  </a:moveTo>
                  <a:cubicBezTo>
                    <a:pt x="87" y="0"/>
                    <a:pt x="0" y="87"/>
                    <a:pt x="0" y="193"/>
                  </a:cubicBezTo>
                  <a:cubicBezTo>
                    <a:pt x="0" y="299"/>
                    <a:pt x="87" y="386"/>
                    <a:pt x="193" y="386"/>
                  </a:cubicBezTo>
                  <a:cubicBezTo>
                    <a:pt x="301" y="386"/>
                    <a:pt x="387" y="299"/>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6585825" y="2987100"/>
              <a:ext cx="9650" cy="9700"/>
            </a:xfrm>
            <a:custGeom>
              <a:avLst/>
              <a:gdLst/>
              <a:ahLst/>
              <a:cxnLst/>
              <a:rect l="l" t="t" r="r" b="b"/>
              <a:pathLst>
                <a:path w="386" h="388" extrusionOk="0">
                  <a:moveTo>
                    <a:pt x="193" y="1"/>
                  </a:moveTo>
                  <a:cubicBezTo>
                    <a:pt x="86" y="1"/>
                    <a:pt x="0" y="87"/>
                    <a:pt x="0" y="195"/>
                  </a:cubicBezTo>
                  <a:cubicBezTo>
                    <a:pt x="0" y="301"/>
                    <a:pt x="86"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646875" y="2926050"/>
              <a:ext cx="9675" cy="9650"/>
            </a:xfrm>
            <a:custGeom>
              <a:avLst/>
              <a:gdLst/>
              <a:ahLst/>
              <a:cxnLst/>
              <a:rect l="l" t="t" r="r" b="b"/>
              <a:pathLst>
                <a:path w="387" h="386" extrusionOk="0">
                  <a:moveTo>
                    <a:pt x="194" y="1"/>
                  </a:moveTo>
                  <a:cubicBezTo>
                    <a:pt x="86" y="1"/>
                    <a:pt x="0" y="87"/>
                    <a:pt x="0" y="193"/>
                  </a:cubicBezTo>
                  <a:cubicBezTo>
                    <a:pt x="0" y="300"/>
                    <a:pt x="86" y="386"/>
                    <a:pt x="194" y="386"/>
                  </a:cubicBezTo>
                  <a:cubicBezTo>
                    <a:pt x="300" y="386"/>
                    <a:pt x="387" y="300"/>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6736875" y="2834425"/>
              <a:ext cx="12900" cy="9700"/>
            </a:xfrm>
            <a:custGeom>
              <a:avLst/>
              <a:gdLst/>
              <a:ahLst/>
              <a:cxnLst/>
              <a:rect l="l" t="t" r="r" b="b"/>
              <a:pathLst>
                <a:path w="516" h="388" extrusionOk="0">
                  <a:moveTo>
                    <a:pt x="258" y="1"/>
                  </a:moveTo>
                  <a:cubicBezTo>
                    <a:pt x="209" y="1"/>
                    <a:pt x="159" y="20"/>
                    <a:pt x="122" y="57"/>
                  </a:cubicBezTo>
                  <a:cubicBezTo>
                    <a:pt x="0" y="179"/>
                    <a:pt x="87" y="387"/>
                    <a:pt x="258" y="387"/>
                  </a:cubicBezTo>
                  <a:cubicBezTo>
                    <a:pt x="431" y="387"/>
                    <a:pt x="516" y="179"/>
                    <a:pt x="394" y="57"/>
                  </a:cubicBezTo>
                  <a:cubicBezTo>
                    <a:pt x="356" y="20"/>
                    <a:pt x="307" y="1"/>
                    <a:pt x="25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6494175" y="3078700"/>
              <a:ext cx="9700" cy="9700"/>
            </a:xfrm>
            <a:custGeom>
              <a:avLst/>
              <a:gdLst/>
              <a:ahLst/>
              <a:cxnLst/>
              <a:rect l="l" t="t" r="r" b="b"/>
              <a:pathLst>
                <a:path w="388" h="388" extrusionOk="0">
                  <a:moveTo>
                    <a:pt x="195" y="1"/>
                  </a:moveTo>
                  <a:cubicBezTo>
                    <a:pt x="87" y="1"/>
                    <a:pt x="1" y="89"/>
                    <a:pt x="1" y="195"/>
                  </a:cubicBezTo>
                  <a:cubicBezTo>
                    <a:pt x="1" y="301"/>
                    <a:pt x="87" y="387"/>
                    <a:pt x="195" y="387"/>
                  </a:cubicBezTo>
                  <a:cubicBezTo>
                    <a:pt x="301" y="387"/>
                    <a:pt x="387" y="301"/>
                    <a:pt x="387" y="195"/>
                  </a:cubicBezTo>
                  <a:cubicBezTo>
                    <a:pt x="387" y="89"/>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555275" y="301765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616350" y="29565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707950" y="2864975"/>
              <a:ext cx="9700" cy="9675"/>
            </a:xfrm>
            <a:custGeom>
              <a:avLst/>
              <a:gdLst/>
              <a:ahLst/>
              <a:cxnLst/>
              <a:rect l="l" t="t" r="r" b="b"/>
              <a:pathLst>
                <a:path w="388" h="387" extrusionOk="0">
                  <a:moveTo>
                    <a:pt x="193" y="0"/>
                  </a:moveTo>
                  <a:cubicBezTo>
                    <a:pt x="87" y="0"/>
                    <a:pt x="1" y="87"/>
                    <a:pt x="1" y="193"/>
                  </a:cubicBezTo>
                  <a:cubicBezTo>
                    <a:pt x="1" y="301"/>
                    <a:pt x="87" y="387"/>
                    <a:pt x="193" y="387"/>
                  </a:cubicBezTo>
                  <a:cubicBezTo>
                    <a:pt x="301" y="387"/>
                    <a:pt x="387" y="301"/>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769050" y="2803875"/>
              <a:ext cx="9650" cy="9700"/>
            </a:xfrm>
            <a:custGeom>
              <a:avLst/>
              <a:gdLst/>
              <a:ahLst/>
              <a:cxnLst/>
              <a:rect l="l" t="t" r="r" b="b"/>
              <a:pathLst>
                <a:path w="386" h="388" extrusionOk="0">
                  <a:moveTo>
                    <a:pt x="193" y="1"/>
                  </a:moveTo>
                  <a:cubicBezTo>
                    <a:pt x="87" y="1"/>
                    <a:pt x="0" y="87"/>
                    <a:pt x="0" y="195"/>
                  </a:cubicBezTo>
                  <a:cubicBezTo>
                    <a:pt x="0" y="301"/>
                    <a:pt x="87"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6797925" y="2773350"/>
              <a:ext cx="12950" cy="9675"/>
            </a:xfrm>
            <a:custGeom>
              <a:avLst/>
              <a:gdLst/>
              <a:ahLst/>
              <a:cxnLst/>
              <a:rect l="l" t="t" r="r" b="b"/>
              <a:pathLst>
                <a:path w="518" h="387" extrusionOk="0">
                  <a:moveTo>
                    <a:pt x="259" y="1"/>
                  </a:moveTo>
                  <a:cubicBezTo>
                    <a:pt x="209" y="1"/>
                    <a:pt x="160" y="20"/>
                    <a:pt x="123" y="58"/>
                  </a:cubicBezTo>
                  <a:cubicBezTo>
                    <a:pt x="0" y="179"/>
                    <a:pt x="87" y="387"/>
                    <a:pt x="259" y="387"/>
                  </a:cubicBezTo>
                  <a:cubicBezTo>
                    <a:pt x="431" y="387"/>
                    <a:pt x="517" y="179"/>
                    <a:pt x="396" y="58"/>
                  </a:cubicBezTo>
                  <a:cubicBezTo>
                    <a:pt x="358" y="20"/>
                    <a:pt x="308"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6830100" y="2742825"/>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0" y="386"/>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860650" y="2712300"/>
              <a:ext cx="9675" cy="9675"/>
            </a:xfrm>
            <a:custGeom>
              <a:avLst/>
              <a:gdLst/>
              <a:ahLst/>
              <a:cxnLst/>
              <a:rect l="l" t="t" r="r" b="b"/>
              <a:pathLst>
                <a:path w="387" h="387" extrusionOk="0">
                  <a:moveTo>
                    <a:pt x="193" y="0"/>
                  </a:moveTo>
                  <a:cubicBezTo>
                    <a:pt x="86" y="0"/>
                    <a:pt x="0" y="86"/>
                    <a:pt x="0" y="193"/>
                  </a:cubicBezTo>
                  <a:cubicBezTo>
                    <a:pt x="0" y="300"/>
                    <a:pt x="86" y="387"/>
                    <a:pt x="193" y="387"/>
                  </a:cubicBezTo>
                  <a:cubicBezTo>
                    <a:pt x="300" y="387"/>
                    <a:pt x="387" y="300"/>
                    <a:pt x="387" y="193"/>
                  </a:cubicBezTo>
                  <a:cubicBezTo>
                    <a:pt x="387" y="86"/>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677400" y="2895525"/>
              <a:ext cx="9700" cy="9675"/>
            </a:xfrm>
            <a:custGeom>
              <a:avLst/>
              <a:gdLst/>
              <a:ahLst/>
              <a:cxnLst/>
              <a:rect l="l" t="t" r="r" b="b"/>
              <a:pathLst>
                <a:path w="388" h="387" extrusionOk="0">
                  <a:moveTo>
                    <a:pt x="193" y="0"/>
                  </a:moveTo>
                  <a:cubicBezTo>
                    <a:pt x="87" y="0"/>
                    <a:pt x="1" y="87"/>
                    <a:pt x="1" y="193"/>
                  </a:cubicBezTo>
                  <a:cubicBezTo>
                    <a:pt x="1" y="299"/>
                    <a:pt x="87" y="387"/>
                    <a:pt x="193" y="387"/>
                  </a:cubicBezTo>
                  <a:cubicBezTo>
                    <a:pt x="301" y="387"/>
                    <a:pt x="387" y="299"/>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552050" y="3077175"/>
              <a:ext cx="12950" cy="9675"/>
            </a:xfrm>
            <a:custGeom>
              <a:avLst/>
              <a:gdLst/>
              <a:ahLst/>
              <a:cxnLst/>
              <a:rect l="l" t="t" r="r" b="b"/>
              <a:pathLst>
                <a:path w="518" h="387" extrusionOk="0">
                  <a:moveTo>
                    <a:pt x="260" y="0"/>
                  </a:moveTo>
                  <a:cubicBezTo>
                    <a:pt x="210" y="0"/>
                    <a:pt x="161" y="19"/>
                    <a:pt x="123" y="57"/>
                  </a:cubicBezTo>
                  <a:cubicBezTo>
                    <a:pt x="0" y="178"/>
                    <a:pt x="87" y="386"/>
                    <a:pt x="260" y="386"/>
                  </a:cubicBezTo>
                  <a:cubicBezTo>
                    <a:pt x="431" y="386"/>
                    <a:pt x="517" y="178"/>
                    <a:pt x="396" y="57"/>
                  </a:cubicBezTo>
                  <a:cubicBezTo>
                    <a:pt x="358" y="19"/>
                    <a:pt x="309"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614775" y="3016100"/>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0" y="386"/>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6675850" y="2955025"/>
              <a:ext cx="9700" cy="9675"/>
            </a:xfrm>
            <a:custGeom>
              <a:avLst/>
              <a:gdLst/>
              <a:ahLst/>
              <a:cxnLst/>
              <a:rect l="l" t="t" r="r" b="b"/>
              <a:pathLst>
                <a:path w="388" h="387" extrusionOk="0">
                  <a:moveTo>
                    <a:pt x="193" y="0"/>
                  </a:moveTo>
                  <a:cubicBezTo>
                    <a:pt x="87" y="0"/>
                    <a:pt x="1" y="86"/>
                    <a:pt x="1" y="193"/>
                  </a:cubicBezTo>
                  <a:cubicBezTo>
                    <a:pt x="1" y="300"/>
                    <a:pt x="87" y="387"/>
                    <a:pt x="193" y="387"/>
                  </a:cubicBezTo>
                  <a:cubicBezTo>
                    <a:pt x="299" y="387"/>
                    <a:pt x="387" y="300"/>
                    <a:pt x="387" y="193"/>
                  </a:cubicBezTo>
                  <a:cubicBezTo>
                    <a:pt x="387" y="86"/>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6767450" y="2863425"/>
              <a:ext cx="9700" cy="9650"/>
            </a:xfrm>
            <a:custGeom>
              <a:avLst/>
              <a:gdLst/>
              <a:ahLst/>
              <a:cxnLst/>
              <a:rect l="l" t="t" r="r" b="b"/>
              <a:pathLst>
                <a:path w="388" h="386" extrusionOk="0">
                  <a:moveTo>
                    <a:pt x="193" y="0"/>
                  </a:moveTo>
                  <a:cubicBezTo>
                    <a:pt x="87" y="0"/>
                    <a:pt x="1" y="87"/>
                    <a:pt x="1" y="193"/>
                  </a:cubicBezTo>
                  <a:cubicBezTo>
                    <a:pt x="1" y="299"/>
                    <a:pt x="87" y="385"/>
                    <a:pt x="193" y="385"/>
                  </a:cubicBezTo>
                  <a:cubicBezTo>
                    <a:pt x="301" y="385"/>
                    <a:pt x="387" y="299"/>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6523175" y="3107700"/>
              <a:ext cx="9650" cy="9675"/>
            </a:xfrm>
            <a:custGeom>
              <a:avLst/>
              <a:gdLst/>
              <a:ahLst/>
              <a:cxnLst/>
              <a:rect l="l" t="t" r="r" b="b"/>
              <a:pathLst>
                <a:path w="386" h="387" extrusionOk="0">
                  <a:moveTo>
                    <a:pt x="193" y="0"/>
                  </a:moveTo>
                  <a:cubicBezTo>
                    <a:pt x="87" y="0"/>
                    <a:pt x="0" y="87"/>
                    <a:pt x="0" y="193"/>
                  </a:cubicBezTo>
                  <a:cubicBezTo>
                    <a:pt x="0" y="301"/>
                    <a:pt x="87" y="387"/>
                    <a:pt x="193" y="387"/>
                  </a:cubicBezTo>
                  <a:cubicBezTo>
                    <a:pt x="299" y="387"/>
                    <a:pt x="385" y="301"/>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584225" y="304660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645300" y="298555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736900" y="2893925"/>
              <a:ext cx="9700" cy="9700"/>
            </a:xfrm>
            <a:custGeom>
              <a:avLst/>
              <a:gdLst/>
              <a:ahLst/>
              <a:cxnLst/>
              <a:rect l="l" t="t" r="r" b="b"/>
              <a:pathLst>
                <a:path w="388" h="388" extrusionOk="0">
                  <a:moveTo>
                    <a:pt x="195" y="0"/>
                  </a:moveTo>
                  <a:cubicBezTo>
                    <a:pt x="87" y="0"/>
                    <a:pt x="1" y="87"/>
                    <a:pt x="1" y="195"/>
                  </a:cubicBezTo>
                  <a:cubicBezTo>
                    <a:pt x="1" y="301"/>
                    <a:pt x="87" y="387"/>
                    <a:pt x="195" y="387"/>
                  </a:cubicBezTo>
                  <a:cubicBezTo>
                    <a:pt x="301" y="387"/>
                    <a:pt x="387" y="301"/>
                    <a:pt x="387" y="195"/>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798000" y="2832875"/>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300" y="385"/>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828550" y="2802325"/>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299" y="387"/>
                    <a:pt x="387" y="301"/>
                    <a:pt x="387" y="193"/>
                  </a:cubicBezTo>
                  <a:cubicBezTo>
                    <a:pt x="387"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859075" y="2771775"/>
              <a:ext cx="9650" cy="9700"/>
            </a:xfrm>
            <a:custGeom>
              <a:avLst/>
              <a:gdLst/>
              <a:ahLst/>
              <a:cxnLst/>
              <a:rect l="l" t="t" r="r" b="b"/>
              <a:pathLst>
                <a:path w="386" h="388" extrusionOk="0">
                  <a:moveTo>
                    <a:pt x="193" y="1"/>
                  </a:moveTo>
                  <a:cubicBezTo>
                    <a:pt x="87" y="1"/>
                    <a:pt x="1" y="87"/>
                    <a:pt x="1" y="195"/>
                  </a:cubicBezTo>
                  <a:cubicBezTo>
                    <a:pt x="1" y="301"/>
                    <a:pt x="87" y="387"/>
                    <a:pt x="193" y="387"/>
                  </a:cubicBezTo>
                  <a:cubicBezTo>
                    <a:pt x="299" y="387"/>
                    <a:pt x="386" y="301"/>
                    <a:pt x="386" y="195"/>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887950" y="2741250"/>
              <a:ext cx="12950" cy="9675"/>
            </a:xfrm>
            <a:custGeom>
              <a:avLst/>
              <a:gdLst/>
              <a:ahLst/>
              <a:cxnLst/>
              <a:rect l="l" t="t" r="r" b="b"/>
              <a:pathLst>
                <a:path w="518" h="387" extrusionOk="0">
                  <a:moveTo>
                    <a:pt x="260" y="1"/>
                  </a:moveTo>
                  <a:cubicBezTo>
                    <a:pt x="210" y="1"/>
                    <a:pt x="161" y="20"/>
                    <a:pt x="124" y="58"/>
                  </a:cubicBezTo>
                  <a:cubicBezTo>
                    <a:pt x="1" y="179"/>
                    <a:pt x="87" y="387"/>
                    <a:pt x="260" y="387"/>
                  </a:cubicBezTo>
                  <a:cubicBezTo>
                    <a:pt x="431" y="387"/>
                    <a:pt x="518" y="179"/>
                    <a:pt x="397" y="58"/>
                  </a:cubicBezTo>
                  <a:cubicBezTo>
                    <a:pt x="359" y="20"/>
                    <a:pt x="309"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704775" y="2924500"/>
              <a:ext cx="12900" cy="9650"/>
            </a:xfrm>
            <a:custGeom>
              <a:avLst/>
              <a:gdLst/>
              <a:ahLst/>
              <a:cxnLst/>
              <a:rect l="l" t="t" r="r" b="b"/>
              <a:pathLst>
                <a:path w="516" h="386" extrusionOk="0">
                  <a:moveTo>
                    <a:pt x="258" y="0"/>
                  </a:moveTo>
                  <a:cubicBezTo>
                    <a:pt x="209" y="0"/>
                    <a:pt x="159" y="19"/>
                    <a:pt x="122" y="57"/>
                  </a:cubicBezTo>
                  <a:cubicBezTo>
                    <a:pt x="0" y="178"/>
                    <a:pt x="85" y="386"/>
                    <a:pt x="258" y="386"/>
                  </a:cubicBezTo>
                  <a:cubicBezTo>
                    <a:pt x="429" y="386"/>
                    <a:pt x="516" y="178"/>
                    <a:pt x="394" y="57"/>
                  </a:cubicBezTo>
                  <a:cubicBezTo>
                    <a:pt x="357" y="19"/>
                    <a:pt x="307"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582675" y="3106150"/>
              <a:ext cx="9675" cy="9675"/>
            </a:xfrm>
            <a:custGeom>
              <a:avLst/>
              <a:gdLst/>
              <a:ahLst/>
              <a:cxnLst/>
              <a:rect l="l" t="t" r="r" b="b"/>
              <a:pathLst>
                <a:path w="387" h="387" extrusionOk="0">
                  <a:moveTo>
                    <a:pt x="193" y="0"/>
                  </a:moveTo>
                  <a:cubicBezTo>
                    <a:pt x="87" y="0"/>
                    <a:pt x="0" y="87"/>
                    <a:pt x="0" y="193"/>
                  </a:cubicBezTo>
                  <a:cubicBezTo>
                    <a:pt x="0" y="299"/>
                    <a:pt x="87" y="387"/>
                    <a:pt x="193" y="387"/>
                  </a:cubicBezTo>
                  <a:cubicBezTo>
                    <a:pt x="300" y="387"/>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642125" y="3045075"/>
              <a:ext cx="12900" cy="9675"/>
            </a:xfrm>
            <a:custGeom>
              <a:avLst/>
              <a:gdLst/>
              <a:ahLst/>
              <a:cxnLst/>
              <a:rect l="l" t="t" r="r" b="b"/>
              <a:pathLst>
                <a:path w="516" h="387" extrusionOk="0">
                  <a:moveTo>
                    <a:pt x="258" y="0"/>
                  </a:moveTo>
                  <a:cubicBezTo>
                    <a:pt x="209" y="0"/>
                    <a:pt x="160" y="19"/>
                    <a:pt x="122" y="56"/>
                  </a:cubicBezTo>
                  <a:cubicBezTo>
                    <a:pt x="1" y="179"/>
                    <a:pt x="85" y="386"/>
                    <a:pt x="258" y="386"/>
                  </a:cubicBezTo>
                  <a:cubicBezTo>
                    <a:pt x="430" y="386"/>
                    <a:pt x="516" y="179"/>
                    <a:pt x="395" y="56"/>
                  </a:cubicBezTo>
                  <a:cubicBezTo>
                    <a:pt x="357" y="19"/>
                    <a:pt x="308"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704800" y="2983975"/>
              <a:ext cx="9700" cy="9675"/>
            </a:xfrm>
            <a:custGeom>
              <a:avLst/>
              <a:gdLst/>
              <a:ahLst/>
              <a:cxnLst/>
              <a:rect l="l" t="t" r="r" b="b"/>
              <a:pathLst>
                <a:path w="388" h="387" extrusionOk="0">
                  <a:moveTo>
                    <a:pt x="195" y="0"/>
                  </a:moveTo>
                  <a:cubicBezTo>
                    <a:pt x="87" y="0"/>
                    <a:pt x="1" y="88"/>
                    <a:pt x="1" y="194"/>
                  </a:cubicBezTo>
                  <a:cubicBezTo>
                    <a:pt x="1" y="300"/>
                    <a:pt x="87" y="387"/>
                    <a:pt x="195" y="387"/>
                  </a:cubicBezTo>
                  <a:cubicBezTo>
                    <a:pt x="301" y="387"/>
                    <a:pt x="387" y="300"/>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796450" y="2892375"/>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552125" y="3136675"/>
              <a:ext cx="9675" cy="9675"/>
            </a:xfrm>
            <a:custGeom>
              <a:avLst/>
              <a:gdLst/>
              <a:ahLst/>
              <a:cxnLst/>
              <a:rect l="l" t="t" r="r" b="b"/>
              <a:pathLst>
                <a:path w="387" h="387" extrusionOk="0">
                  <a:moveTo>
                    <a:pt x="194" y="1"/>
                  </a:moveTo>
                  <a:cubicBezTo>
                    <a:pt x="87" y="1"/>
                    <a:pt x="0" y="87"/>
                    <a:pt x="0" y="194"/>
                  </a:cubicBezTo>
                  <a:cubicBezTo>
                    <a:pt x="0" y="300"/>
                    <a:pt x="87" y="386"/>
                    <a:pt x="194" y="386"/>
                  </a:cubicBezTo>
                  <a:cubicBezTo>
                    <a:pt x="301" y="386"/>
                    <a:pt x="387" y="300"/>
                    <a:pt x="387" y="194"/>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613225" y="3075600"/>
              <a:ext cx="9650" cy="9675"/>
            </a:xfrm>
            <a:custGeom>
              <a:avLst/>
              <a:gdLst/>
              <a:ahLst/>
              <a:cxnLst/>
              <a:rect l="l" t="t" r="r" b="b"/>
              <a:pathLst>
                <a:path w="386" h="387" extrusionOk="0">
                  <a:moveTo>
                    <a:pt x="193" y="0"/>
                  </a:moveTo>
                  <a:cubicBezTo>
                    <a:pt x="86" y="0"/>
                    <a:pt x="0" y="87"/>
                    <a:pt x="0" y="193"/>
                  </a:cubicBezTo>
                  <a:cubicBezTo>
                    <a:pt x="0" y="301"/>
                    <a:pt x="86" y="387"/>
                    <a:pt x="193" y="387"/>
                  </a:cubicBezTo>
                  <a:cubicBezTo>
                    <a:pt x="299" y="387"/>
                    <a:pt x="385" y="301"/>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672625" y="3014525"/>
              <a:ext cx="12950" cy="9675"/>
            </a:xfrm>
            <a:custGeom>
              <a:avLst/>
              <a:gdLst/>
              <a:ahLst/>
              <a:cxnLst/>
              <a:rect l="l" t="t" r="r" b="b"/>
              <a:pathLst>
                <a:path w="518" h="387" extrusionOk="0">
                  <a:moveTo>
                    <a:pt x="260" y="1"/>
                  </a:moveTo>
                  <a:cubicBezTo>
                    <a:pt x="210" y="1"/>
                    <a:pt x="161" y="20"/>
                    <a:pt x="124" y="58"/>
                  </a:cubicBezTo>
                  <a:cubicBezTo>
                    <a:pt x="1" y="179"/>
                    <a:pt x="87" y="386"/>
                    <a:pt x="260" y="386"/>
                  </a:cubicBezTo>
                  <a:cubicBezTo>
                    <a:pt x="431" y="386"/>
                    <a:pt x="518" y="179"/>
                    <a:pt x="397" y="58"/>
                  </a:cubicBezTo>
                  <a:cubicBezTo>
                    <a:pt x="359" y="20"/>
                    <a:pt x="309"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765900" y="2922925"/>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299" y="387"/>
                    <a:pt x="387" y="300"/>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826950" y="2861825"/>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857500" y="2831325"/>
              <a:ext cx="9675" cy="9650"/>
            </a:xfrm>
            <a:custGeom>
              <a:avLst/>
              <a:gdLst/>
              <a:ahLst/>
              <a:cxnLst/>
              <a:rect l="l" t="t" r="r" b="b"/>
              <a:pathLst>
                <a:path w="387" h="386" extrusionOk="0">
                  <a:moveTo>
                    <a:pt x="194" y="0"/>
                  </a:moveTo>
                  <a:cubicBezTo>
                    <a:pt x="87" y="0"/>
                    <a:pt x="0" y="87"/>
                    <a:pt x="0" y="193"/>
                  </a:cubicBezTo>
                  <a:cubicBezTo>
                    <a:pt x="0" y="299"/>
                    <a:pt x="87" y="385"/>
                    <a:pt x="194" y="385"/>
                  </a:cubicBezTo>
                  <a:cubicBezTo>
                    <a:pt x="300" y="385"/>
                    <a:pt x="387" y="299"/>
                    <a:pt x="387" y="193"/>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888025" y="2800775"/>
              <a:ext cx="9700" cy="9650"/>
            </a:xfrm>
            <a:custGeom>
              <a:avLst/>
              <a:gdLst/>
              <a:ahLst/>
              <a:cxnLst/>
              <a:rect l="l" t="t" r="r" b="b"/>
              <a:pathLst>
                <a:path w="388" h="386" extrusionOk="0">
                  <a:moveTo>
                    <a:pt x="193" y="1"/>
                  </a:moveTo>
                  <a:cubicBezTo>
                    <a:pt x="87" y="1"/>
                    <a:pt x="1" y="87"/>
                    <a:pt x="1" y="193"/>
                  </a:cubicBezTo>
                  <a:cubicBezTo>
                    <a:pt x="1" y="299"/>
                    <a:pt x="87" y="386"/>
                    <a:pt x="193" y="386"/>
                  </a:cubicBezTo>
                  <a:cubicBezTo>
                    <a:pt x="301" y="386"/>
                    <a:pt x="388" y="299"/>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6916950" y="2770225"/>
              <a:ext cx="12900" cy="9700"/>
            </a:xfrm>
            <a:custGeom>
              <a:avLst/>
              <a:gdLst/>
              <a:ahLst/>
              <a:cxnLst/>
              <a:rect l="l" t="t" r="r" b="b"/>
              <a:pathLst>
                <a:path w="516" h="388" extrusionOk="0">
                  <a:moveTo>
                    <a:pt x="258" y="0"/>
                  </a:moveTo>
                  <a:cubicBezTo>
                    <a:pt x="209" y="0"/>
                    <a:pt x="160" y="19"/>
                    <a:pt x="122" y="57"/>
                  </a:cubicBezTo>
                  <a:cubicBezTo>
                    <a:pt x="1" y="178"/>
                    <a:pt x="85" y="387"/>
                    <a:pt x="258" y="387"/>
                  </a:cubicBezTo>
                  <a:cubicBezTo>
                    <a:pt x="430" y="387"/>
                    <a:pt x="516" y="178"/>
                    <a:pt x="395" y="57"/>
                  </a:cubicBezTo>
                  <a:cubicBezTo>
                    <a:pt x="357" y="19"/>
                    <a:pt x="308"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6735350" y="2953450"/>
              <a:ext cx="9700" cy="9650"/>
            </a:xfrm>
            <a:custGeom>
              <a:avLst/>
              <a:gdLst/>
              <a:ahLst/>
              <a:cxnLst/>
              <a:rect l="l" t="t" r="r" b="b"/>
              <a:pathLst>
                <a:path w="388" h="386" extrusionOk="0">
                  <a:moveTo>
                    <a:pt x="193" y="1"/>
                  </a:moveTo>
                  <a:cubicBezTo>
                    <a:pt x="87" y="1"/>
                    <a:pt x="1" y="87"/>
                    <a:pt x="1" y="193"/>
                  </a:cubicBezTo>
                  <a:cubicBezTo>
                    <a:pt x="1" y="300"/>
                    <a:pt x="87" y="386"/>
                    <a:pt x="193" y="386"/>
                  </a:cubicBezTo>
                  <a:cubicBezTo>
                    <a:pt x="301" y="386"/>
                    <a:pt x="387" y="300"/>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611650" y="3135100"/>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672700" y="3074000"/>
              <a:ext cx="9700" cy="9700"/>
            </a:xfrm>
            <a:custGeom>
              <a:avLst/>
              <a:gdLst/>
              <a:ahLst/>
              <a:cxnLst/>
              <a:rect l="l" t="t" r="r" b="b"/>
              <a:pathLst>
                <a:path w="388" h="388" extrusionOk="0">
                  <a:moveTo>
                    <a:pt x="193" y="1"/>
                  </a:moveTo>
                  <a:cubicBezTo>
                    <a:pt x="87" y="1"/>
                    <a:pt x="1" y="89"/>
                    <a:pt x="1" y="195"/>
                  </a:cubicBezTo>
                  <a:cubicBezTo>
                    <a:pt x="1" y="301"/>
                    <a:pt x="87" y="387"/>
                    <a:pt x="193" y="387"/>
                  </a:cubicBezTo>
                  <a:cubicBezTo>
                    <a:pt x="301" y="387"/>
                    <a:pt x="387" y="301"/>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732175" y="3012975"/>
              <a:ext cx="12900" cy="9675"/>
            </a:xfrm>
            <a:custGeom>
              <a:avLst/>
              <a:gdLst/>
              <a:ahLst/>
              <a:cxnLst/>
              <a:rect l="l" t="t" r="r" b="b"/>
              <a:pathLst>
                <a:path w="516" h="387" extrusionOk="0">
                  <a:moveTo>
                    <a:pt x="258" y="0"/>
                  </a:moveTo>
                  <a:cubicBezTo>
                    <a:pt x="209" y="0"/>
                    <a:pt x="159" y="19"/>
                    <a:pt x="122" y="56"/>
                  </a:cubicBezTo>
                  <a:cubicBezTo>
                    <a:pt x="0" y="177"/>
                    <a:pt x="87" y="386"/>
                    <a:pt x="258" y="386"/>
                  </a:cubicBezTo>
                  <a:cubicBezTo>
                    <a:pt x="431" y="386"/>
                    <a:pt x="516" y="177"/>
                    <a:pt x="394" y="56"/>
                  </a:cubicBezTo>
                  <a:cubicBezTo>
                    <a:pt x="356" y="19"/>
                    <a:pt x="307"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825400" y="2921350"/>
              <a:ext cx="9675" cy="9650"/>
            </a:xfrm>
            <a:custGeom>
              <a:avLst/>
              <a:gdLst/>
              <a:ahLst/>
              <a:cxnLst/>
              <a:rect l="l" t="t" r="r" b="b"/>
              <a:pathLst>
                <a:path w="387" h="386" extrusionOk="0">
                  <a:moveTo>
                    <a:pt x="194" y="1"/>
                  </a:moveTo>
                  <a:cubicBezTo>
                    <a:pt x="87" y="1"/>
                    <a:pt x="0" y="87"/>
                    <a:pt x="0" y="193"/>
                  </a:cubicBezTo>
                  <a:cubicBezTo>
                    <a:pt x="0" y="300"/>
                    <a:pt x="87" y="386"/>
                    <a:pt x="194" y="386"/>
                  </a:cubicBezTo>
                  <a:cubicBezTo>
                    <a:pt x="300" y="386"/>
                    <a:pt x="387" y="300"/>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6581125" y="3165650"/>
              <a:ext cx="9650" cy="9675"/>
            </a:xfrm>
            <a:custGeom>
              <a:avLst/>
              <a:gdLst/>
              <a:ahLst/>
              <a:cxnLst/>
              <a:rect l="l" t="t" r="r" b="b"/>
              <a:pathLst>
                <a:path w="386" h="387" extrusionOk="0">
                  <a:moveTo>
                    <a:pt x="193" y="0"/>
                  </a:moveTo>
                  <a:cubicBezTo>
                    <a:pt x="86" y="0"/>
                    <a:pt x="0" y="86"/>
                    <a:pt x="0" y="193"/>
                  </a:cubicBezTo>
                  <a:cubicBezTo>
                    <a:pt x="0" y="300"/>
                    <a:pt x="86" y="387"/>
                    <a:pt x="193" y="387"/>
                  </a:cubicBezTo>
                  <a:cubicBezTo>
                    <a:pt x="299" y="387"/>
                    <a:pt x="385" y="300"/>
                    <a:pt x="385" y="193"/>
                  </a:cubicBezTo>
                  <a:cubicBezTo>
                    <a:pt x="385" y="86"/>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6640525" y="3104575"/>
              <a:ext cx="12950" cy="9675"/>
            </a:xfrm>
            <a:custGeom>
              <a:avLst/>
              <a:gdLst/>
              <a:ahLst/>
              <a:cxnLst/>
              <a:rect l="l" t="t" r="r" b="b"/>
              <a:pathLst>
                <a:path w="518" h="387" extrusionOk="0">
                  <a:moveTo>
                    <a:pt x="260" y="0"/>
                  </a:moveTo>
                  <a:cubicBezTo>
                    <a:pt x="210" y="0"/>
                    <a:pt x="161" y="19"/>
                    <a:pt x="124" y="57"/>
                  </a:cubicBezTo>
                  <a:cubicBezTo>
                    <a:pt x="1" y="178"/>
                    <a:pt x="87" y="386"/>
                    <a:pt x="260" y="386"/>
                  </a:cubicBezTo>
                  <a:cubicBezTo>
                    <a:pt x="431" y="386"/>
                    <a:pt x="518" y="178"/>
                    <a:pt x="397" y="57"/>
                  </a:cubicBezTo>
                  <a:cubicBezTo>
                    <a:pt x="359" y="19"/>
                    <a:pt x="309"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6703250" y="3043500"/>
              <a:ext cx="9700" cy="9650"/>
            </a:xfrm>
            <a:custGeom>
              <a:avLst/>
              <a:gdLst/>
              <a:ahLst/>
              <a:cxnLst/>
              <a:rect l="l" t="t" r="r" b="b"/>
              <a:pathLst>
                <a:path w="388" h="386" extrusionOk="0">
                  <a:moveTo>
                    <a:pt x="193" y="1"/>
                  </a:moveTo>
                  <a:cubicBezTo>
                    <a:pt x="87" y="1"/>
                    <a:pt x="1" y="87"/>
                    <a:pt x="1" y="193"/>
                  </a:cubicBezTo>
                  <a:cubicBezTo>
                    <a:pt x="1" y="299"/>
                    <a:pt x="87" y="386"/>
                    <a:pt x="193" y="386"/>
                  </a:cubicBezTo>
                  <a:cubicBezTo>
                    <a:pt x="301" y="386"/>
                    <a:pt x="387" y="299"/>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6794850" y="2951875"/>
              <a:ext cx="9675" cy="9675"/>
            </a:xfrm>
            <a:custGeom>
              <a:avLst/>
              <a:gdLst/>
              <a:ahLst/>
              <a:cxnLst/>
              <a:rect l="l" t="t" r="r" b="b"/>
              <a:pathLst>
                <a:path w="387"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855950" y="2890825"/>
              <a:ext cx="9675" cy="9675"/>
            </a:xfrm>
            <a:custGeom>
              <a:avLst/>
              <a:gdLst/>
              <a:ahLst/>
              <a:cxnLst/>
              <a:rect l="l" t="t" r="r" b="b"/>
              <a:pathLst>
                <a:path w="387" h="387" extrusionOk="0">
                  <a:moveTo>
                    <a:pt x="193" y="0"/>
                  </a:moveTo>
                  <a:cubicBezTo>
                    <a:pt x="86" y="0"/>
                    <a:pt x="0" y="87"/>
                    <a:pt x="0" y="193"/>
                  </a:cubicBezTo>
                  <a:cubicBezTo>
                    <a:pt x="0" y="299"/>
                    <a:pt x="86" y="387"/>
                    <a:pt x="193" y="387"/>
                  </a:cubicBezTo>
                  <a:cubicBezTo>
                    <a:pt x="300" y="387"/>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886475" y="2860275"/>
              <a:ext cx="9650" cy="9675"/>
            </a:xfrm>
            <a:custGeom>
              <a:avLst/>
              <a:gdLst/>
              <a:ahLst/>
              <a:cxnLst/>
              <a:rect l="l" t="t" r="r" b="b"/>
              <a:pathLst>
                <a:path w="386" h="387" extrusionOk="0">
                  <a:moveTo>
                    <a:pt x="193" y="0"/>
                  </a:moveTo>
                  <a:cubicBezTo>
                    <a:pt x="87" y="0"/>
                    <a:pt x="1" y="87"/>
                    <a:pt x="1" y="193"/>
                  </a:cubicBezTo>
                  <a:cubicBezTo>
                    <a:pt x="1" y="301"/>
                    <a:pt x="87" y="387"/>
                    <a:pt x="193" y="387"/>
                  </a:cubicBezTo>
                  <a:cubicBezTo>
                    <a:pt x="299" y="387"/>
                    <a:pt x="386" y="301"/>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917000" y="2829725"/>
              <a:ext cx="9675" cy="9700"/>
            </a:xfrm>
            <a:custGeom>
              <a:avLst/>
              <a:gdLst/>
              <a:ahLst/>
              <a:cxnLst/>
              <a:rect l="l" t="t" r="r" b="b"/>
              <a:pathLst>
                <a:path w="387" h="388" extrusionOk="0">
                  <a:moveTo>
                    <a:pt x="194" y="1"/>
                  </a:moveTo>
                  <a:cubicBezTo>
                    <a:pt x="88" y="1"/>
                    <a:pt x="0" y="87"/>
                    <a:pt x="0" y="193"/>
                  </a:cubicBezTo>
                  <a:cubicBezTo>
                    <a:pt x="0" y="301"/>
                    <a:pt x="88"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947525" y="279917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6764350" y="2982400"/>
              <a:ext cx="9650" cy="9700"/>
            </a:xfrm>
            <a:custGeom>
              <a:avLst/>
              <a:gdLst/>
              <a:ahLst/>
              <a:cxnLst/>
              <a:rect l="l" t="t" r="r" b="b"/>
              <a:pathLst>
                <a:path w="386" h="388" extrusionOk="0">
                  <a:moveTo>
                    <a:pt x="193" y="1"/>
                  </a:moveTo>
                  <a:cubicBezTo>
                    <a:pt x="87" y="1"/>
                    <a:pt x="0" y="87"/>
                    <a:pt x="0" y="193"/>
                  </a:cubicBezTo>
                  <a:cubicBezTo>
                    <a:pt x="0" y="301"/>
                    <a:pt x="87" y="388"/>
                    <a:pt x="193" y="388"/>
                  </a:cubicBezTo>
                  <a:cubicBezTo>
                    <a:pt x="299" y="388"/>
                    <a:pt x="385" y="301"/>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6640600" y="3164075"/>
              <a:ext cx="9700" cy="9650"/>
            </a:xfrm>
            <a:custGeom>
              <a:avLst/>
              <a:gdLst/>
              <a:ahLst/>
              <a:cxnLst/>
              <a:rect l="l" t="t" r="r" b="b"/>
              <a:pathLst>
                <a:path w="388" h="386" extrusionOk="0">
                  <a:moveTo>
                    <a:pt x="193" y="1"/>
                  </a:moveTo>
                  <a:cubicBezTo>
                    <a:pt x="87" y="1"/>
                    <a:pt x="1" y="87"/>
                    <a:pt x="1" y="193"/>
                  </a:cubicBezTo>
                  <a:cubicBezTo>
                    <a:pt x="1" y="300"/>
                    <a:pt x="87" y="386"/>
                    <a:pt x="193" y="386"/>
                  </a:cubicBezTo>
                  <a:cubicBezTo>
                    <a:pt x="301" y="386"/>
                    <a:pt x="388" y="300"/>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6701700" y="3103000"/>
              <a:ext cx="9650" cy="9675"/>
            </a:xfrm>
            <a:custGeom>
              <a:avLst/>
              <a:gdLst/>
              <a:ahLst/>
              <a:cxnLst/>
              <a:rect l="l" t="t" r="r" b="b"/>
              <a:pathLst>
                <a:path w="386" h="387" extrusionOk="0">
                  <a:moveTo>
                    <a:pt x="193" y="0"/>
                  </a:moveTo>
                  <a:cubicBezTo>
                    <a:pt x="87" y="0"/>
                    <a:pt x="1" y="87"/>
                    <a:pt x="1" y="193"/>
                  </a:cubicBezTo>
                  <a:cubicBezTo>
                    <a:pt x="1" y="301"/>
                    <a:pt x="87" y="387"/>
                    <a:pt x="193" y="387"/>
                  </a:cubicBezTo>
                  <a:cubicBezTo>
                    <a:pt x="299" y="387"/>
                    <a:pt x="386" y="301"/>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762750" y="30419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6854350" y="2950325"/>
              <a:ext cx="9675" cy="9675"/>
            </a:xfrm>
            <a:custGeom>
              <a:avLst/>
              <a:gdLst/>
              <a:ahLst/>
              <a:cxnLst/>
              <a:rect l="l" t="t" r="r" b="b"/>
              <a:pathLst>
                <a:path w="387" h="387" extrusionOk="0">
                  <a:moveTo>
                    <a:pt x="194" y="0"/>
                  </a:moveTo>
                  <a:cubicBezTo>
                    <a:pt x="88" y="0"/>
                    <a:pt x="0" y="86"/>
                    <a:pt x="0" y="193"/>
                  </a:cubicBezTo>
                  <a:cubicBezTo>
                    <a:pt x="0" y="300"/>
                    <a:pt x="88" y="387"/>
                    <a:pt x="194" y="387"/>
                  </a:cubicBezTo>
                  <a:cubicBezTo>
                    <a:pt x="301" y="387"/>
                    <a:pt x="387" y="300"/>
                    <a:pt x="387" y="193"/>
                  </a:cubicBezTo>
                  <a:cubicBezTo>
                    <a:pt x="387" y="86"/>
                    <a:pt x="301"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6608450" y="3194600"/>
              <a:ext cx="12925" cy="9675"/>
            </a:xfrm>
            <a:custGeom>
              <a:avLst/>
              <a:gdLst/>
              <a:ahLst/>
              <a:cxnLst/>
              <a:rect l="l" t="t" r="r" b="b"/>
              <a:pathLst>
                <a:path w="517" h="387" extrusionOk="0">
                  <a:moveTo>
                    <a:pt x="258" y="1"/>
                  </a:moveTo>
                  <a:cubicBezTo>
                    <a:pt x="209" y="1"/>
                    <a:pt x="159" y="20"/>
                    <a:pt x="121" y="58"/>
                  </a:cubicBezTo>
                  <a:cubicBezTo>
                    <a:pt x="0" y="179"/>
                    <a:pt x="86" y="387"/>
                    <a:pt x="259" y="387"/>
                  </a:cubicBezTo>
                  <a:cubicBezTo>
                    <a:pt x="431" y="387"/>
                    <a:pt x="517" y="179"/>
                    <a:pt x="396" y="58"/>
                  </a:cubicBezTo>
                  <a:cubicBezTo>
                    <a:pt x="358" y="20"/>
                    <a:pt x="308" y="1"/>
                    <a:pt x="25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6671150" y="3133550"/>
              <a:ext cx="9700" cy="9675"/>
            </a:xfrm>
            <a:custGeom>
              <a:avLst/>
              <a:gdLst/>
              <a:ahLst/>
              <a:cxnLst/>
              <a:rect l="l" t="t" r="r" b="b"/>
              <a:pathLst>
                <a:path w="388" h="387" extrusionOk="0">
                  <a:moveTo>
                    <a:pt x="193" y="0"/>
                  </a:moveTo>
                  <a:cubicBezTo>
                    <a:pt x="87" y="0"/>
                    <a:pt x="1" y="87"/>
                    <a:pt x="1" y="193"/>
                  </a:cubicBezTo>
                  <a:cubicBezTo>
                    <a:pt x="1" y="300"/>
                    <a:pt x="87" y="387"/>
                    <a:pt x="193" y="387"/>
                  </a:cubicBezTo>
                  <a:cubicBezTo>
                    <a:pt x="299" y="387"/>
                    <a:pt x="387" y="300"/>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6732200" y="30724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6822200" y="2980850"/>
              <a:ext cx="12925" cy="9700"/>
            </a:xfrm>
            <a:custGeom>
              <a:avLst/>
              <a:gdLst/>
              <a:ahLst/>
              <a:cxnLst/>
              <a:rect l="l" t="t" r="r" b="b"/>
              <a:pathLst>
                <a:path w="517" h="388" extrusionOk="0">
                  <a:moveTo>
                    <a:pt x="259" y="0"/>
                  </a:moveTo>
                  <a:cubicBezTo>
                    <a:pt x="209" y="0"/>
                    <a:pt x="160" y="19"/>
                    <a:pt x="122" y="57"/>
                  </a:cubicBezTo>
                  <a:cubicBezTo>
                    <a:pt x="1" y="178"/>
                    <a:pt x="86" y="387"/>
                    <a:pt x="259" y="387"/>
                  </a:cubicBezTo>
                  <a:cubicBezTo>
                    <a:pt x="430" y="387"/>
                    <a:pt x="516" y="178"/>
                    <a:pt x="395" y="57"/>
                  </a:cubicBezTo>
                  <a:cubicBezTo>
                    <a:pt x="357"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884900" y="2919775"/>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915425" y="288922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6944350" y="2858700"/>
              <a:ext cx="12950" cy="9675"/>
            </a:xfrm>
            <a:custGeom>
              <a:avLst/>
              <a:gdLst/>
              <a:ahLst/>
              <a:cxnLst/>
              <a:rect l="l" t="t" r="r" b="b"/>
              <a:pathLst>
                <a:path w="518" h="387" extrusionOk="0">
                  <a:moveTo>
                    <a:pt x="259" y="1"/>
                  </a:moveTo>
                  <a:cubicBezTo>
                    <a:pt x="209" y="1"/>
                    <a:pt x="160" y="19"/>
                    <a:pt x="122" y="57"/>
                  </a:cubicBezTo>
                  <a:cubicBezTo>
                    <a:pt x="1" y="179"/>
                    <a:pt x="87" y="386"/>
                    <a:pt x="258" y="386"/>
                  </a:cubicBezTo>
                  <a:cubicBezTo>
                    <a:pt x="431" y="386"/>
                    <a:pt x="517" y="179"/>
                    <a:pt x="395" y="57"/>
                  </a:cubicBezTo>
                  <a:cubicBezTo>
                    <a:pt x="358" y="19"/>
                    <a:pt x="308"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6976525" y="2828175"/>
              <a:ext cx="9650" cy="9650"/>
            </a:xfrm>
            <a:custGeom>
              <a:avLst/>
              <a:gdLst/>
              <a:ahLst/>
              <a:cxnLst/>
              <a:rect l="l" t="t" r="r" b="b"/>
              <a:pathLst>
                <a:path w="386" h="386" extrusionOk="0">
                  <a:moveTo>
                    <a:pt x="193" y="0"/>
                  </a:moveTo>
                  <a:cubicBezTo>
                    <a:pt x="87" y="0"/>
                    <a:pt x="0" y="87"/>
                    <a:pt x="0" y="193"/>
                  </a:cubicBezTo>
                  <a:cubicBezTo>
                    <a:pt x="0" y="299"/>
                    <a:pt x="87" y="386"/>
                    <a:pt x="193" y="386"/>
                  </a:cubicBezTo>
                  <a:cubicBezTo>
                    <a:pt x="299" y="386"/>
                    <a:pt x="386" y="299"/>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6793300" y="3011400"/>
              <a:ext cx="9675" cy="9650"/>
            </a:xfrm>
            <a:custGeom>
              <a:avLst/>
              <a:gdLst/>
              <a:ahLst/>
              <a:cxnLst/>
              <a:rect l="l" t="t" r="r" b="b"/>
              <a:pathLst>
                <a:path w="387" h="386" extrusionOk="0">
                  <a:moveTo>
                    <a:pt x="193" y="1"/>
                  </a:moveTo>
                  <a:cubicBezTo>
                    <a:pt x="87" y="1"/>
                    <a:pt x="0" y="87"/>
                    <a:pt x="0" y="193"/>
                  </a:cubicBezTo>
                  <a:cubicBezTo>
                    <a:pt x="0" y="299"/>
                    <a:pt x="87" y="386"/>
                    <a:pt x="193" y="386"/>
                  </a:cubicBezTo>
                  <a:cubicBezTo>
                    <a:pt x="300" y="386"/>
                    <a:pt x="387" y="299"/>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6669575" y="3193050"/>
              <a:ext cx="9675" cy="9675"/>
            </a:xfrm>
            <a:custGeom>
              <a:avLst/>
              <a:gdLst/>
              <a:ahLst/>
              <a:cxnLst/>
              <a:rect l="l" t="t" r="r" b="b"/>
              <a:pathLst>
                <a:path w="387" h="387" extrusionOk="0">
                  <a:moveTo>
                    <a:pt x="194" y="0"/>
                  </a:moveTo>
                  <a:cubicBezTo>
                    <a:pt x="86" y="0"/>
                    <a:pt x="0" y="86"/>
                    <a:pt x="0" y="193"/>
                  </a:cubicBezTo>
                  <a:cubicBezTo>
                    <a:pt x="0" y="300"/>
                    <a:pt x="86" y="387"/>
                    <a:pt x="194" y="387"/>
                  </a:cubicBezTo>
                  <a:cubicBezTo>
                    <a:pt x="300" y="387"/>
                    <a:pt x="387" y="300"/>
                    <a:pt x="387" y="193"/>
                  </a:cubicBezTo>
                  <a:cubicBezTo>
                    <a:pt x="387" y="86"/>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6730650" y="3131950"/>
              <a:ext cx="9700" cy="9700"/>
            </a:xfrm>
            <a:custGeom>
              <a:avLst/>
              <a:gdLst/>
              <a:ahLst/>
              <a:cxnLst/>
              <a:rect l="l" t="t" r="r" b="b"/>
              <a:pathLst>
                <a:path w="388" h="388" extrusionOk="0">
                  <a:moveTo>
                    <a:pt x="193" y="1"/>
                  </a:moveTo>
                  <a:cubicBezTo>
                    <a:pt x="87" y="1"/>
                    <a:pt x="1" y="88"/>
                    <a:pt x="1" y="195"/>
                  </a:cubicBezTo>
                  <a:cubicBezTo>
                    <a:pt x="1" y="301"/>
                    <a:pt x="87" y="387"/>
                    <a:pt x="193" y="387"/>
                  </a:cubicBezTo>
                  <a:cubicBezTo>
                    <a:pt x="301" y="387"/>
                    <a:pt x="387" y="301"/>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6791750" y="3070900"/>
              <a:ext cx="9650" cy="9700"/>
            </a:xfrm>
            <a:custGeom>
              <a:avLst/>
              <a:gdLst/>
              <a:ahLst/>
              <a:cxnLst/>
              <a:rect l="l" t="t" r="r" b="b"/>
              <a:pathLst>
                <a:path w="386" h="388" extrusionOk="0">
                  <a:moveTo>
                    <a:pt x="193" y="0"/>
                  </a:moveTo>
                  <a:cubicBezTo>
                    <a:pt x="87" y="0"/>
                    <a:pt x="0" y="87"/>
                    <a:pt x="0" y="193"/>
                  </a:cubicBezTo>
                  <a:cubicBezTo>
                    <a:pt x="0" y="301"/>
                    <a:pt x="87" y="387"/>
                    <a:pt x="193" y="387"/>
                  </a:cubicBezTo>
                  <a:cubicBezTo>
                    <a:pt x="299" y="387"/>
                    <a:pt x="385" y="301"/>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6883325" y="2979275"/>
              <a:ext cx="9700" cy="9675"/>
            </a:xfrm>
            <a:custGeom>
              <a:avLst/>
              <a:gdLst/>
              <a:ahLst/>
              <a:cxnLst/>
              <a:rect l="l" t="t" r="r" b="b"/>
              <a:pathLst>
                <a:path w="388" h="387" extrusionOk="0">
                  <a:moveTo>
                    <a:pt x="194" y="0"/>
                  </a:moveTo>
                  <a:cubicBezTo>
                    <a:pt x="87" y="0"/>
                    <a:pt x="1" y="88"/>
                    <a:pt x="1" y="194"/>
                  </a:cubicBezTo>
                  <a:cubicBezTo>
                    <a:pt x="1" y="300"/>
                    <a:pt x="87" y="387"/>
                    <a:pt x="194" y="387"/>
                  </a:cubicBezTo>
                  <a:cubicBezTo>
                    <a:pt x="301" y="387"/>
                    <a:pt x="388" y="300"/>
                    <a:pt x="388" y="194"/>
                  </a:cubicBezTo>
                  <a:cubicBezTo>
                    <a:pt x="388" y="88"/>
                    <a:pt x="301"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6639050" y="3223575"/>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6700100" y="31625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6761200" y="3101450"/>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299" y="385"/>
                    <a:pt x="387" y="299"/>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6852800" y="300980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6912250" y="2948750"/>
              <a:ext cx="12950" cy="9650"/>
            </a:xfrm>
            <a:custGeom>
              <a:avLst/>
              <a:gdLst/>
              <a:ahLst/>
              <a:cxnLst/>
              <a:rect l="l" t="t" r="r" b="b"/>
              <a:pathLst>
                <a:path w="518" h="386" extrusionOk="0">
                  <a:moveTo>
                    <a:pt x="259" y="0"/>
                  </a:moveTo>
                  <a:cubicBezTo>
                    <a:pt x="209" y="0"/>
                    <a:pt x="160" y="19"/>
                    <a:pt x="122" y="57"/>
                  </a:cubicBezTo>
                  <a:cubicBezTo>
                    <a:pt x="1" y="178"/>
                    <a:pt x="87" y="386"/>
                    <a:pt x="258" y="386"/>
                  </a:cubicBezTo>
                  <a:cubicBezTo>
                    <a:pt x="431" y="386"/>
                    <a:pt x="517" y="178"/>
                    <a:pt x="395" y="57"/>
                  </a:cubicBezTo>
                  <a:cubicBezTo>
                    <a:pt x="358"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6944425" y="2918225"/>
              <a:ext cx="9650" cy="9675"/>
            </a:xfrm>
            <a:custGeom>
              <a:avLst/>
              <a:gdLst/>
              <a:ahLst/>
              <a:cxnLst/>
              <a:rect l="l" t="t" r="r" b="b"/>
              <a:pathLst>
                <a:path w="386" h="387" extrusionOk="0">
                  <a:moveTo>
                    <a:pt x="193" y="0"/>
                  </a:moveTo>
                  <a:cubicBezTo>
                    <a:pt x="87" y="0"/>
                    <a:pt x="1" y="87"/>
                    <a:pt x="1" y="193"/>
                  </a:cubicBezTo>
                  <a:cubicBezTo>
                    <a:pt x="1" y="300"/>
                    <a:pt x="87" y="387"/>
                    <a:pt x="193" y="387"/>
                  </a:cubicBezTo>
                  <a:cubicBezTo>
                    <a:pt x="299" y="387"/>
                    <a:pt x="386" y="300"/>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6974925" y="2887675"/>
              <a:ext cx="9700" cy="9675"/>
            </a:xfrm>
            <a:custGeom>
              <a:avLst/>
              <a:gdLst/>
              <a:ahLst/>
              <a:cxnLst/>
              <a:rect l="l" t="t" r="r" b="b"/>
              <a:pathLst>
                <a:path w="388" h="387" extrusionOk="0">
                  <a:moveTo>
                    <a:pt x="195" y="0"/>
                  </a:moveTo>
                  <a:cubicBezTo>
                    <a:pt x="87" y="0"/>
                    <a:pt x="1" y="87"/>
                    <a:pt x="1" y="193"/>
                  </a:cubicBezTo>
                  <a:cubicBezTo>
                    <a:pt x="1" y="301"/>
                    <a:pt x="87" y="387"/>
                    <a:pt x="195" y="387"/>
                  </a:cubicBezTo>
                  <a:cubicBezTo>
                    <a:pt x="301" y="387"/>
                    <a:pt x="387" y="301"/>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7005475" y="285712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6822250" y="30403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6698550" y="3222000"/>
              <a:ext cx="9700" cy="9675"/>
            </a:xfrm>
            <a:custGeom>
              <a:avLst/>
              <a:gdLst/>
              <a:ahLst/>
              <a:cxnLst/>
              <a:rect l="l" t="t" r="r" b="b"/>
              <a:pathLst>
                <a:path w="388" h="387" extrusionOk="0">
                  <a:moveTo>
                    <a:pt x="193" y="0"/>
                  </a:moveTo>
                  <a:cubicBezTo>
                    <a:pt x="87" y="0"/>
                    <a:pt x="1" y="88"/>
                    <a:pt x="1" y="194"/>
                  </a:cubicBezTo>
                  <a:cubicBezTo>
                    <a:pt x="1" y="300"/>
                    <a:pt x="87" y="387"/>
                    <a:pt x="193" y="387"/>
                  </a:cubicBezTo>
                  <a:cubicBezTo>
                    <a:pt x="301" y="387"/>
                    <a:pt x="387" y="300"/>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6759600" y="3160950"/>
              <a:ext cx="9700" cy="9675"/>
            </a:xfrm>
            <a:custGeom>
              <a:avLst/>
              <a:gdLst/>
              <a:ahLst/>
              <a:cxnLst/>
              <a:rect l="l" t="t" r="r" b="b"/>
              <a:pathLst>
                <a:path w="388" h="387" extrusionOk="0">
                  <a:moveTo>
                    <a:pt x="195" y="0"/>
                  </a:moveTo>
                  <a:cubicBezTo>
                    <a:pt x="89" y="0"/>
                    <a:pt x="1" y="87"/>
                    <a:pt x="1" y="193"/>
                  </a:cubicBezTo>
                  <a:cubicBezTo>
                    <a:pt x="1" y="300"/>
                    <a:pt x="89" y="387"/>
                    <a:pt x="195" y="387"/>
                  </a:cubicBezTo>
                  <a:cubicBezTo>
                    <a:pt x="301" y="387"/>
                    <a:pt x="387" y="300"/>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6820700" y="30998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6912300" y="3008250"/>
              <a:ext cx="9675" cy="9700"/>
            </a:xfrm>
            <a:custGeom>
              <a:avLst/>
              <a:gdLst/>
              <a:ahLst/>
              <a:cxnLst/>
              <a:rect l="l" t="t" r="r" b="b"/>
              <a:pathLst>
                <a:path w="387" h="388" extrusionOk="0">
                  <a:moveTo>
                    <a:pt x="194" y="1"/>
                  </a:moveTo>
                  <a:cubicBezTo>
                    <a:pt x="88" y="1"/>
                    <a:pt x="0" y="87"/>
                    <a:pt x="0" y="193"/>
                  </a:cubicBezTo>
                  <a:cubicBezTo>
                    <a:pt x="0" y="301"/>
                    <a:pt x="88"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6666375" y="3252550"/>
              <a:ext cx="12950" cy="9675"/>
            </a:xfrm>
            <a:custGeom>
              <a:avLst/>
              <a:gdLst/>
              <a:ahLst/>
              <a:cxnLst/>
              <a:rect l="l" t="t" r="r" b="b"/>
              <a:pathLst>
                <a:path w="518" h="387" extrusionOk="0">
                  <a:moveTo>
                    <a:pt x="259" y="1"/>
                  </a:moveTo>
                  <a:cubicBezTo>
                    <a:pt x="210" y="1"/>
                    <a:pt x="160" y="20"/>
                    <a:pt x="122" y="58"/>
                  </a:cubicBezTo>
                  <a:cubicBezTo>
                    <a:pt x="1" y="179"/>
                    <a:pt x="87" y="386"/>
                    <a:pt x="258" y="386"/>
                  </a:cubicBezTo>
                  <a:cubicBezTo>
                    <a:pt x="431" y="386"/>
                    <a:pt x="518" y="179"/>
                    <a:pt x="396" y="58"/>
                  </a:cubicBezTo>
                  <a:cubicBezTo>
                    <a:pt x="358"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6729100" y="3191475"/>
              <a:ext cx="9650" cy="9650"/>
            </a:xfrm>
            <a:custGeom>
              <a:avLst/>
              <a:gdLst/>
              <a:ahLst/>
              <a:cxnLst/>
              <a:rect l="l" t="t" r="r" b="b"/>
              <a:pathLst>
                <a:path w="386" h="386" extrusionOk="0">
                  <a:moveTo>
                    <a:pt x="193" y="1"/>
                  </a:moveTo>
                  <a:cubicBezTo>
                    <a:pt x="87" y="1"/>
                    <a:pt x="0" y="87"/>
                    <a:pt x="0" y="193"/>
                  </a:cubicBezTo>
                  <a:cubicBezTo>
                    <a:pt x="0" y="300"/>
                    <a:pt x="87" y="386"/>
                    <a:pt x="193" y="386"/>
                  </a:cubicBezTo>
                  <a:cubicBezTo>
                    <a:pt x="299" y="386"/>
                    <a:pt x="386" y="300"/>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6790150" y="3130400"/>
              <a:ext cx="9700" cy="9675"/>
            </a:xfrm>
            <a:custGeom>
              <a:avLst/>
              <a:gdLst/>
              <a:ahLst/>
              <a:cxnLst/>
              <a:rect l="l" t="t" r="r" b="b"/>
              <a:pathLst>
                <a:path w="388" h="387" extrusionOk="0">
                  <a:moveTo>
                    <a:pt x="195" y="0"/>
                  </a:moveTo>
                  <a:cubicBezTo>
                    <a:pt x="87" y="0"/>
                    <a:pt x="1" y="87"/>
                    <a:pt x="1" y="194"/>
                  </a:cubicBezTo>
                  <a:cubicBezTo>
                    <a:pt x="1"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6880150" y="3038775"/>
              <a:ext cx="12925" cy="9675"/>
            </a:xfrm>
            <a:custGeom>
              <a:avLst/>
              <a:gdLst/>
              <a:ahLst/>
              <a:cxnLst/>
              <a:rect l="l" t="t" r="r" b="b"/>
              <a:pathLst>
                <a:path w="517" h="387" extrusionOk="0">
                  <a:moveTo>
                    <a:pt x="258" y="1"/>
                  </a:moveTo>
                  <a:cubicBezTo>
                    <a:pt x="209" y="1"/>
                    <a:pt x="160" y="20"/>
                    <a:pt x="122" y="58"/>
                  </a:cubicBezTo>
                  <a:cubicBezTo>
                    <a:pt x="1" y="179"/>
                    <a:pt x="87" y="387"/>
                    <a:pt x="258" y="387"/>
                  </a:cubicBezTo>
                  <a:cubicBezTo>
                    <a:pt x="431" y="387"/>
                    <a:pt x="516" y="179"/>
                    <a:pt x="395" y="58"/>
                  </a:cubicBezTo>
                  <a:cubicBezTo>
                    <a:pt x="357" y="20"/>
                    <a:pt x="308" y="1"/>
                    <a:pt x="25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942825" y="2977725"/>
              <a:ext cx="9700" cy="9675"/>
            </a:xfrm>
            <a:custGeom>
              <a:avLst/>
              <a:gdLst/>
              <a:ahLst/>
              <a:cxnLst/>
              <a:rect l="l" t="t" r="r" b="b"/>
              <a:pathLst>
                <a:path w="388" h="387" extrusionOk="0">
                  <a:moveTo>
                    <a:pt x="195" y="0"/>
                  </a:moveTo>
                  <a:cubicBezTo>
                    <a:pt x="87" y="0"/>
                    <a:pt x="1" y="86"/>
                    <a:pt x="1" y="193"/>
                  </a:cubicBezTo>
                  <a:cubicBezTo>
                    <a:pt x="1" y="300"/>
                    <a:pt x="87" y="387"/>
                    <a:pt x="195" y="387"/>
                  </a:cubicBezTo>
                  <a:cubicBezTo>
                    <a:pt x="301" y="387"/>
                    <a:pt x="387" y="300"/>
                    <a:pt x="387" y="193"/>
                  </a:cubicBezTo>
                  <a:cubicBezTo>
                    <a:pt x="387" y="86"/>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6973375" y="2947175"/>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7002300" y="2916650"/>
              <a:ext cx="12950" cy="9675"/>
            </a:xfrm>
            <a:custGeom>
              <a:avLst/>
              <a:gdLst/>
              <a:ahLst/>
              <a:cxnLst/>
              <a:rect l="l" t="t" r="r" b="b"/>
              <a:pathLst>
                <a:path w="518" h="387" extrusionOk="0">
                  <a:moveTo>
                    <a:pt x="259" y="0"/>
                  </a:moveTo>
                  <a:cubicBezTo>
                    <a:pt x="209" y="0"/>
                    <a:pt x="159" y="19"/>
                    <a:pt x="122" y="57"/>
                  </a:cubicBezTo>
                  <a:cubicBezTo>
                    <a:pt x="0" y="178"/>
                    <a:pt x="87" y="386"/>
                    <a:pt x="258" y="386"/>
                  </a:cubicBezTo>
                  <a:cubicBezTo>
                    <a:pt x="431" y="386"/>
                    <a:pt x="517" y="178"/>
                    <a:pt x="394" y="57"/>
                  </a:cubicBezTo>
                  <a:cubicBezTo>
                    <a:pt x="357"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034475" y="2886125"/>
              <a:ext cx="9675" cy="9675"/>
            </a:xfrm>
            <a:custGeom>
              <a:avLst/>
              <a:gdLst/>
              <a:ahLst/>
              <a:cxnLst/>
              <a:rect l="l" t="t" r="r" b="b"/>
              <a:pathLst>
                <a:path w="387" h="387" extrusionOk="0">
                  <a:moveTo>
                    <a:pt x="193" y="0"/>
                  </a:moveTo>
                  <a:cubicBezTo>
                    <a:pt x="87" y="0"/>
                    <a:pt x="0" y="87"/>
                    <a:pt x="0" y="193"/>
                  </a:cubicBezTo>
                  <a:cubicBezTo>
                    <a:pt x="0" y="299"/>
                    <a:pt x="87" y="387"/>
                    <a:pt x="193" y="387"/>
                  </a:cubicBezTo>
                  <a:cubicBezTo>
                    <a:pt x="299" y="387"/>
                    <a:pt x="387" y="299"/>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6851250" y="3069350"/>
              <a:ext cx="9675" cy="9650"/>
            </a:xfrm>
            <a:custGeom>
              <a:avLst/>
              <a:gdLst/>
              <a:ahLst/>
              <a:cxnLst/>
              <a:rect l="l" t="t" r="r" b="b"/>
              <a:pathLst>
                <a:path w="387" h="386" extrusionOk="0">
                  <a:moveTo>
                    <a:pt x="193" y="0"/>
                  </a:moveTo>
                  <a:cubicBezTo>
                    <a:pt x="86" y="0"/>
                    <a:pt x="0" y="87"/>
                    <a:pt x="0" y="193"/>
                  </a:cubicBezTo>
                  <a:cubicBezTo>
                    <a:pt x="0" y="299"/>
                    <a:pt x="86" y="385"/>
                    <a:pt x="193" y="385"/>
                  </a:cubicBezTo>
                  <a:cubicBezTo>
                    <a:pt x="300" y="385"/>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6727500" y="3250975"/>
              <a:ext cx="9700" cy="9700"/>
            </a:xfrm>
            <a:custGeom>
              <a:avLst/>
              <a:gdLst/>
              <a:ahLst/>
              <a:cxnLst/>
              <a:rect l="l" t="t" r="r" b="b"/>
              <a:pathLst>
                <a:path w="388" h="388" extrusionOk="0">
                  <a:moveTo>
                    <a:pt x="195" y="1"/>
                  </a:moveTo>
                  <a:cubicBezTo>
                    <a:pt x="87" y="1"/>
                    <a:pt x="1" y="87"/>
                    <a:pt x="1" y="193"/>
                  </a:cubicBezTo>
                  <a:cubicBezTo>
                    <a:pt x="1"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6788600" y="31899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6848050" y="3128825"/>
              <a:ext cx="12925" cy="9700"/>
            </a:xfrm>
            <a:custGeom>
              <a:avLst/>
              <a:gdLst/>
              <a:ahLst/>
              <a:cxnLst/>
              <a:rect l="l" t="t" r="r" b="b"/>
              <a:pathLst>
                <a:path w="517" h="388" extrusionOk="0">
                  <a:moveTo>
                    <a:pt x="258" y="0"/>
                  </a:moveTo>
                  <a:cubicBezTo>
                    <a:pt x="209" y="0"/>
                    <a:pt x="160" y="19"/>
                    <a:pt x="122" y="57"/>
                  </a:cubicBezTo>
                  <a:cubicBezTo>
                    <a:pt x="1" y="179"/>
                    <a:pt x="86" y="388"/>
                    <a:pt x="258" y="388"/>
                  </a:cubicBezTo>
                  <a:cubicBezTo>
                    <a:pt x="430" y="388"/>
                    <a:pt x="516" y="179"/>
                    <a:pt x="395" y="57"/>
                  </a:cubicBezTo>
                  <a:cubicBezTo>
                    <a:pt x="357" y="19"/>
                    <a:pt x="308"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6941275" y="30372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6697000" y="3281525"/>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6756425" y="3220450"/>
              <a:ext cx="12950" cy="9675"/>
            </a:xfrm>
            <a:custGeom>
              <a:avLst/>
              <a:gdLst/>
              <a:ahLst/>
              <a:cxnLst/>
              <a:rect l="l" t="t" r="r" b="b"/>
              <a:pathLst>
                <a:path w="518" h="387" extrusionOk="0">
                  <a:moveTo>
                    <a:pt x="259" y="1"/>
                  </a:moveTo>
                  <a:cubicBezTo>
                    <a:pt x="209" y="1"/>
                    <a:pt x="160" y="20"/>
                    <a:pt x="122" y="58"/>
                  </a:cubicBezTo>
                  <a:cubicBezTo>
                    <a:pt x="0" y="179"/>
                    <a:pt x="87" y="387"/>
                    <a:pt x="260" y="387"/>
                  </a:cubicBezTo>
                  <a:cubicBezTo>
                    <a:pt x="431" y="387"/>
                    <a:pt x="517" y="179"/>
                    <a:pt x="396" y="58"/>
                  </a:cubicBezTo>
                  <a:cubicBezTo>
                    <a:pt x="358"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6819150" y="3159375"/>
              <a:ext cx="9650" cy="9650"/>
            </a:xfrm>
            <a:custGeom>
              <a:avLst/>
              <a:gdLst/>
              <a:ahLst/>
              <a:cxnLst/>
              <a:rect l="l" t="t" r="r" b="b"/>
              <a:pathLst>
                <a:path w="386" h="386" extrusionOk="0">
                  <a:moveTo>
                    <a:pt x="193" y="1"/>
                  </a:moveTo>
                  <a:cubicBezTo>
                    <a:pt x="87" y="1"/>
                    <a:pt x="0" y="87"/>
                    <a:pt x="0" y="193"/>
                  </a:cubicBezTo>
                  <a:cubicBezTo>
                    <a:pt x="0" y="300"/>
                    <a:pt x="87" y="386"/>
                    <a:pt x="193" y="386"/>
                  </a:cubicBezTo>
                  <a:cubicBezTo>
                    <a:pt x="299" y="386"/>
                    <a:pt x="385" y="300"/>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6910725" y="30677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8" y="301"/>
                    <a:pt x="388" y="195"/>
                  </a:cubicBezTo>
                  <a:cubicBezTo>
                    <a:pt x="388"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6971825" y="3006700"/>
              <a:ext cx="9650" cy="9650"/>
            </a:xfrm>
            <a:custGeom>
              <a:avLst/>
              <a:gdLst/>
              <a:ahLst/>
              <a:cxnLst/>
              <a:rect l="l" t="t" r="r" b="b"/>
              <a:pathLst>
                <a:path w="386" h="386" extrusionOk="0">
                  <a:moveTo>
                    <a:pt x="193" y="1"/>
                  </a:moveTo>
                  <a:cubicBezTo>
                    <a:pt x="87" y="1"/>
                    <a:pt x="1" y="87"/>
                    <a:pt x="1" y="193"/>
                  </a:cubicBezTo>
                  <a:cubicBezTo>
                    <a:pt x="1" y="299"/>
                    <a:pt x="87" y="386"/>
                    <a:pt x="193" y="386"/>
                  </a:cubicBezTo>
                  <a:cubicBezTo>
                    <a:pt x="299" y="386"/>
                    <a:pt x="386" y="299"/>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7002325" y="2976150"/>
              <a:ext cx="9700" cy="9650"/>
            </a:xfrm>
            <a:custGeom>
              <a:avLst/>
              <a:gdLst/>
              <a:ahLst/>
              <a:cxnLst/>
              <a:rect l="l" t="t" r="r" b="b"/>
              <a:pathLst>
                <a:path w="388" h="386" extrusionOk="0">
                  <a:moveTo>
                    <a:pt x="195" y="1"/>
                  </a:moveTo>
                  <a:cubicBezTo>
                    <a:pt x="89" y="1"/>
                    <a:pt x="1" y="87"/>
                    <a:pt x="1" y="193"/>
                  </a:cubicBezTo>
                  <a:cubicBezTo>
                    <a:pt x="1" y="299"/>
                    <a:pt x="89" y="386"/>
                    <a:pt x="195" y="386"/>
                  </a:cubicBezTo>
                  <a:cubicBezTo>
                    <a:pt x="301" y="386"/>
                    <a:pt x="387" y="299"/>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7032875" y="2945625"/>
              <a:ext cx="9700" cy="9675"/>
            </a:xfrm>
            <a:custGeom>
              <a:avLst/>
              <a:gdLst/>
              <a:ahLst/>
              <a:cxnLst/>
              <a:rect l="l" t="t" r="r" b="b"/>
              <a:pathLst>
                <a:path w="388" h="387" extrusionOk="0">
                  <a:moveTo>
                    <a:pt x="195" y="0"/>
                  </a:moveTo>
                  <a:cubicBezTo>
                    <a:pt x="87" y="0"/>
                    <a:pt x="1" y="87"/>
                    <a:pt x="1" y="193"/>
                  </a:cubicBezTo>
                  <a:cubicBezTo>
                    <a:pt x="1" y="300"/>
                    <a:pt x="87" y="387"/>
                    <a:pt x="195" y="387"/>
                  </a:cubicBezTo>
                  <a:cubicBezTo>
                    <a:pt x="301" y="387"/>
                    <a:pt x="387" y="300"/>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7063425" y="2915075"/>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6880200" y="3098300"/>
              <a:ext cx="9675" cy="9675"/>
            </a:xfrm>
            <a:custGeom>
              <a:avLst/>
              <a:gdLst/>
              <a:ahLst/>
              <a:cxnLst/>
              <a:rect l="l" t="t" r="r" b="b"/>
              <a:pathLst>
                <a:path w="387" h="387" extrusionOk="0">
                  <a:moveTo>
                    <a:pt x="194" y="0"/>
                  </a:moveTo>
                  <a:cubicBezTo>
                    <a:pt x="87" y="0"/>
                    <a:pt x="0" y="87"/>
                    <a:pt x="0" y="193"/>
                  </a:cubicBezTo>
                  <a:cubicBezTo>
                    <a:pt x="0" y="301"/>
                    <a:pt x="87" y="387"/>
                    <a:pt x="194" y="387"/>
                  </a:cubicBezTo>
                  <a:cubicBezTo>
                    <a:pt x="300" y="387"/>
                    <a:pt x="387" y="301"/>
                    <a:pt x="387" y="193"/>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6756500" y="3279975"/>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299" y="385"/>
                    <a:pt x="387" y="299"/>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6815925" y="3218875"/>
              <a:ext cx="12950" cy="9700"/>
            </a:xfrm>
            <a:custGeom>
              <a:avLst/>
              <a:gdLst/>
              <a:ahLst/>
              <a:cxnLst/>
              <a:rect l="l" t="t" r="r" b="b"/>
              <a:pathLst>
                <a:path w="518" h="388" extrusionOk="0">
                  <a:moveTo>
                    <a:pt x="259" y="0"/>
                  </a:moveTo>
                  <a:cubicBezTo>
                    <a:pt x="209" y="0"/>
                    <a:pt x="160" y="19"/>
                    <a:pt x="123" y="57"/>
                  </a:cubicBezTo>
                  <a:cubicBezTo>
                    <a:pt x="0" y="178"/>
                    <a:pt x="87" y="387"/>
                    <a:pt x="260" y="387"/>
                  </a:cubicBezTo>
                  <a:cubicBezTo>
                    <a:pt x="431" y="387"/>
                    <a:pt x="517" y="178"/>
                    <a:pt x="396" y="57"/>
                  </a:cubicBezTo>
                  <a:cubicBezTo>
                    <a:pt x="358"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6878650" y="31578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6970225" y="3066200"/>
              <a:ext cx="9700" cy="9700"/>
            </a:xfrm>
            <a:custGeom>
              <a:avLst/>
              <a:gdLst/>
              <a:ahLst/>
              <a:cxnLst/>
              <a:rect l="l" t="t" r="r" b="b"/>
              <a:pathLst>
                <a:path w="388" h="388" extrusionOk="0">
                  <a:moveTo>
                    <a:pt x="195" y="1"/>
                  </a:moveTo>
                  <a:cubicBezTo>
                    <a:pt x="87" y="1"/>
                    <a:pt x="1" y="87"/>
                    <a:pt x="1" y="193"/>
                  </a:cubicBezTo>
                  <a:cubicBezTo>
                    <a:pt x="1"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6725950" y="3310475"/>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6787050" y="3249425"/>
              <a:ext cx="9650" cy="9700"/>
            </a:xfrm>
            <a:custGeom>
              <a:avLst/>
              <a:gdLst/>
              <a:ahLst/>
              <a:cxnLst/>
              <a:rect l="l" t="t" r="r" b="b"/>
              <a:pathLst>
                <a:path w="386" h="388" extrusionOk="0">
                  <a:moveTo>
                    <a:pt x="193" y="1"/>
                  </a:moveTo>
                  <a:cubicBezTo>
                    <a:pt x="87" y="1"/>
                    <a:pt x="0" y="87"/>
                    <a:pt x="0" y="193"/>
                  </a:cubicBezTo>
                  <a:cubicBezTo>
                    <a:pt x="0" y="299"/>
                    <a:pt x="87" y="387"/>
                    <a:pt x="193" y="387"/>
                  </a:cubicBezTo>
                  <a:cubicBezTo>
                    <a:pt x="299" y="387"/>
                    <a:pt x="385" y="299"/>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6846475" y="3188350"/>
              <a:ext cx="12925" cy="9675"/>
            </a:xfrm>
            <a:custGeom>
              <a:avLst/>
              <a:gdLst/>
              <a:ahLst/>
              <a:cxnLst/>
              <a:rect l="l" t="t" r="r" b="b"/>
              <a:pathLst>
                <a:path w="517" h="387" extrusionOk="0">
                  <a:moveTo>
                    <a:pt x="259" y="0"/>
                  </a:moveTo>
                  <a:cubicBezTo>
                    <a:pt x="209" y="0"/>
                    <a:pt x="160" y="19"/>
                    <a:pt x="123" y="56"/>
                  </a:cubicBezTo>
                  <a:cubicBezTo>
                    <a:pt x="0" y="179"/>
                    <a:pt x="86" y="387"/>
                    <a:pt x="259" y="387"/>
                  </a:cubicBezTo>
                  <a:cubicBezTo>
                    <a:pt x="431" y="387"/>
                    <a:pt x="517" y="179"/>
                    <a:pt x="396" y="56"/>
                  </a:cubicBezTo>
                  <a:cubicBezTo>
                    <a:pt x="358"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6939725" y="3096750"/>
              <a:ext cx="9650" cy="9650"/>
            </a:xfrm>
            <a:custGeom>
              <a:avLst/>
              <a:gdLst/>
              <a:ahLst/>
              <a:cxnLst/>
              <a:rect l="l" t="t" r="r" b="b"/>
              <a:pathLst>
                <a:path w="386" h="386" extrusionOk="0">
                  <a:moveTo>
                    <a:pt x="193" y="0"/>
                  </a:moveTo>
                  <a:cubicBezTo>
                    <a:pt x="87" y="0"/>
                    <a:pt x="1" y="87"/>
                    <a:pt x="1" y="193"/>
                  </a:cubicBezTo>
                  <a:cubicBezTo>
                    <a:pt x="1" y="299"/>
                    <a:pt x="87" y="385"/>
                    <a:pt x="193" y="385"/>
                  </a:cubicBezTo>
                  <a:cubicBezTo>
                    <a:pt x="299" y="385"/>
                    <a:pt x="386" y="299"/>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7000775" y="30356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7031325" y="3005100"/>
              <a:ext cx="9675" cy="9700"/>
            </a:xfrm>
            <a:custGeom>
              <a:avLst/>
              <a:gdLst/>
              <a:ahLst/>
              <a:cxnLst/>
              <a:rect l="l" t="t" r="r" b="b"/>
              <a:pathLst>
                <a:path w="387" h="388" extrusionOk="0">
                  <a:moveTo>
                    <a:pt x="193" y="1"/>
                  </a:moveTo>
                  <a:cubicBezTo>
                    <a:pt x="87" y="1"/>
                    <a:pt x="0" y="87"/>
                    <a:pt x="0" y="195"/>
                  </a:cubicBezTo>
                  <a:cubicBezTo>
                    <a:pt x="0" y="301"/>
                    <a:pt x="87" y="388"/>
                    <a:pt x="193" y="388"/>
                  </a:cubicBezTo>
                  <a:cubicBezTo>
                    <a:pt x="301" y="388"/>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7061875" y="2974600"/>
              <a:ext cx="9675" cy="9650"/>
            </a:xfrm>
            <a:custGeom>
              <a:avLst/>
              <a:gdLst/>
              <a:ahLst/>
              <a:cxnLst/>
              <a:rect l="l" t="t" r="r" b="b"/>
              <a:pathLst>
                <a:path w="387" h="386" extrusionOk="0">
                  <a:moveTo>
                    <a:pt x="193" y="1"/>
                  </a:moveTo>
                  <a:cubicBezTo>
                    <a:pt x="87" y="1"/>
                    <a:pt x="0" y="87"/>
                    <a:pt x="0" y="193"/>
                  </a:cubicBezTo>
                  <a:cubicBezTo>
                    <a:pt x="0" y="299"/>
                    <a:pt x="87" y="386"/>
                    <a:pt x="193" y="386"/>
                  </a:cubicBezTo>
                  <a:cubicBezTo>
                    <a:pt x="300" y="386"/>
                    <a:pt x="387" y="299"/>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7092400" y="2944050"/>
              <a:ext cx="9650" cy="9650"/>
            </a:xfrm>
            <a:custGeom>
              <a:avLst/>
              <a:gdLst/>
              <a:ahLst/>
              <a:cxnLst/>
              <a:rect l="l" t="t" r="r" b="b"/>
              <a:pathLst>
                <a:path w="386" h="386" extrusionOk="0">
                  <a:moveTo>
                    <a:pt x="193" y="1"/>
                  </a:moveTo>
                  <a:cubicBezTo>
                    <a:pt x="87" y="1"/>
                    <a:pt x="1" y="87"/>
                    <a:pt x="1" y="193"/>
                  </a:cubicBezTo>
                  <a:cubicBezTo>
                    <a:pt x="1" y="300"/>
                    <a:pt x="87" y="386"/>
                    <a:pt x="193" y="386"/>
                  </a:cubicBezTo>
                  <a:cubicBezTo>
                    <a:pt x="300" y="386"/>
                    <a:pt x="386" y="300"/>
                    <a:pt x="386" y="193"/>
                  </a:cubicBezTo>
                  <a:cubicBezTo>
                    <a:pt x="386"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6909175" y="3127250"/>
              <a:ext cx="9650" cy="9700"/>
            </a:xfrm>
            <a:custGeom>
              <a:avLst/>
              <a:gdLst/>
              <a:ahLst/>
              <a:cxnLst/>
              <a:rect l="l" t="t" r="r" b="b"/>
              <a:pathLst>
                <a:path w="386" h="388" extrusionOk="0">
                  <a:moveTo>
                    <a:pt x="193" y="1"/>
                  </a:moveTo>
                  <a:cubicBezTo>
                    <a:pt x="87" y="1"/>
                    <a:pt x="1" y="88"/>
                    <a:pt x="1" y="195"/>
                  </a:cubicBezTo>
                  <a:cubicBezTo>
                    <a:pt x="1" y="301"/>
                    <a:pt x="87" y="387"/>
                    <a:pt x="193" y="387"/>
                  </a:cubicBezTo>
                  <a:cubicBezTo>
                    <a:pt x="299" y="387"/>
                    <a:pt x="386" y="301"/>
                    <a:pt x="386" y="195"/>
                  </a:cubicBezTo>
                  <a:cubicBezTo>
                    <a:pt x="386" y="88"/>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6783825" y="3308900"/>
              <a:ext cx="12950" cy="9725"/>
            </a:xfrm>
            <a:custGeom>
              <a:avLst/>
              <a:gdLst/>
              <a:ahLst/>
              <a:cxnLst/>
              <a:rect l="l" t="t" r="r" b="b"/>
              <a:pathLst>
                <a:path w="518" h="389" extrusionOk="0">
                  <a:moveTo>
                    <a:pt x="259" y="1"/>
                  </a:moveTo>
                  <a:cubicBezTo>
                    <a:pt x="209" y="1"/>
                    <a:pt x="160" y="20"/>
                    <a:pt x="122" y="58"/>
                  </a:cubicBezTo>
                  <a:cubicBezTo>
                    <a:pt x="0" y="180"/>
                    <a:pt x="87" y="388"/>
                    <a:pt x="258" y="388"/>
                  </a:cubicBezTo>
                  <a:cubicBezTo>
                    <a:pt x="431" y="388"/>
                    <a:pt x="517" y="180"/>
                    <a:pt x="396" y="58"/>
                  </a:cubicBezTo>
                  <a:cubicBezTo>
                    <a:pt x="358" y="20"/>
                    <a:pt x="308"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6846550" y="3247825"/>
              <a:ext cx="9675" cy="9700"/>
            </a:xfrm>
            <a:custGeom>
              <a:avLst/>
              <a:gdLst/>
              <a:ahLst/>
              <a:cxnLst/>
              <a:rect l="l" t="t" r="r" b="b"/>
              <a:pathLst>
                <a:path w="387" h="388" extrusionOk="0">
                  <a:moveTo>
                    <a:pt x="193" y="1"/>
                  </a:moveTo>
                  <a:cubicBezTo>
                    <a:pt x="87" y="1"/>
                    <a:pt x="0" y="87"/>
                    <a:pt x="0" y="195"/>
                  </a:cubicBezTo>
                  <a:cubicBezTo>
                    <a:pt x="0" y="301"/>
                    <a:pt x="87" y="388"/>
                    <a:pt x="193" y="388"/>
                  </a:cubicBezTo>
                  <a:cubicBezTo>
                    <a:pt x="300" y="388"/>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6907600" y="3186775"/>
              <a:ext cx="9675" cy="9650"/>
            </a:xfrm>
            <a:custGeom>
              <a:avLst/>
              <a:gdLst/>
              <a:ahLst/>
              <a:cxnLst/>
              <a:rect l="l" t="t" r="r" b="b"/>
              <a:pathLst>
                <a:path w="387" h="386" extrusionOk="0">
                  <a:moveTo>
                    <a:pt x="194" y="1"/>
                  </a:moveTo>
                  <a:cubicBezTo>
                    <a:pt x="88" y="1"/>
                    <a:pt x="0" y="87"/>
                    <a:pt x="0" y="193"/>
                  </a:cubicBezTo>
                  <a:cubicBezTo>
                    <a:pt x="0" y="300"/>
                    <a:pt x="88" y="386"/>
                    <a:pt x="194" y="386"/>
                  </a:cubicBezTo>
                  <a:cubicBezTo>
                    <a:pt x="300" y="386"/>
                    <a:pt x="387" y="300"/>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6999225" y="30951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6754900" y="3339475"/>
              <a:ext cx="9700" cy="9650"/>
            </a:xfrm>
            <a:custGeom>
              <a:avLst/>
              <a:gdLst/>
              <a:ahLst/>
              <a:cxnLst/>
              <a:rect l="l" t="t" r="r" b="b"/>
              <a:pathLst>
                <a:path w="388" h="386" extrusionOk="0">
                  <a:moveTo>
                    <a:pt x="195" y="0"/>
                  </a:moveTo>
                  <a:cubicBezTo>
                    <a:pt x="89" y="0"/>
                    <a:pt x="1" y="87"/>
                    <a:pt x="1" y="193"/>
                  </a:cubicBezTo>
                  <a:cubicBezTo>
                    <a:pt x="1" y="299"/>
                    <a:pt x="89" y="385"/>
                    <a:pt x="195" y="385"/>
                  </a:cubicBezTo>
                  <a:cubicBezTo>
                    <a:pt x="301" y="385"/>
                    <a:pt x="387" y="299"/>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6816000" y="3278375"/>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6877075" y="3217300"/>
              <a:ext cx="9650" cy="9675"/>
            </a:xfrm>
            <a:custGeom>
              <a:avLst/>
              <a:gdLst/>
              <a:ahLst/>
              <a:cxnLst/>
              <a:rect l="l" t="t" r="r" b="b"/>
              <a:pathLst>
                <a:path w="386" h="387" extrusionOk="0">
                  <a:moveTo>
                    <a:pt x="193" y="0"/>
                  </a:moveTo>
                  <a:cubicBezTo>
                    <a:pt x="87" y="0"/>
                    <a:pt x="1" y="88"/>
                    <a:pt x="1" y="194"/>
                  </a:cubicBezTo>
                  <a:cubicBezTo>
                    <a:pt x="1" y="300"/>
                    <a:pt x="87" y="387"/>
                    <a:pt x="193" y="387"/>
                  </a:cubicBezTo>
                  <a:cubicBezTo>
                    <a:pt x="300" y="387"/>
                    <a:pt x="386" y="300"/>
                    <a:pt x="386" y="194"/>
                  </a:cubicBezTo>
                  <a:cubicBezTo>
                    <a:pt x="386"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6968675" y="3125700"/>
              <a:ext cx="9700" cy="9675"/>
            </a:xfrm>
            <a:custGeom>
              <a:avLst/>
              <a:gdLst/>
              <a:ahLst/>
              <a:cxnLst/>
              <a:rect l="l" t="t" r="r" b="b"/>
              <a:pathLst>
                <a:path w="388" h="387" extrusionOk="0">
                  <a:moveTo>
                    <a:pt x="193" y="0"/>
                  </a:moveTo>
                  <a:cubicBezTo>
                    <a:pt x="87" y="0"/>
                    <a:pt x="1" y="87"/>
                    <a:pt x="1" y="193"/>
                  </a:cubicBezTo>
                  <a:cubicBezTo>
                    <a:pt x="1" y="301"/>
                    <a:pt x="87" y="387"/>
                    <a:pt x="193" y="387"/>
                  </a:cubicBezTo>
                  <a:cubicBezTo>
                    <a:pt x="301" y="387"/>
                    <a:pt x="387" y="301"/>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7029775" y="3064650"/>
              <a:ext cx="9650" cy="9650"/>
            </a:xfrm>
            <a:custGeom>
              <a:avLst/>
              <a:gdLst/>
              <a:ahLst/>
              <a:cxnLst/>
              <a:rect l="l" t="t" r="r" b="b"/>
              <a:pathLst>
                <a:path w="386" h="386" extrusionOk="0">
                  <a:moveTo>
                    <a:pt x="193" y="0"/>
                  </a:moveTo>
                  <a:cubicBezTo>
                    <a:pt x="87" y="0"/>
                    <a:pt x="0" y="87"/>
                    <a:pt x="0" y="193"/>
                  </a:cubicBezTo>
                  <a:cubicBezTo>
                    <a:pt x="0" y="299"/>
                    <a:pt x="87" y="385"/>
                    <a:pt x="193" y="385"/>
                  </a:cubicBezTo>
                  <a:cubicBezTo>
                    <a:pt x="299" y="385"/>
                    <a:pt x="385" y="299"/>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7060325" y="3034100"/>
              <a:ext cx="9650" cy="9700"/>
            </a:xfrm>
            <a:custGeom>
              <a:avLst/>
              <a:gdLst/>
              <a:ahLst/>
              <a:cxnLst/>
              <a:rect l="l" t="t" r="r" b="b"/>
              <a:pathLst>
                <a:path w="386" h="388" extrusionOk="0">
                  <a:moveTo>
                    <a:pt x="193" y="1"/>
                  </a:moveTo>
                  <a:cubicBezTo>
                    <a:pt x="86" y="1"/>
                    <a:pt x="0" y="87"/>
                    <a:pt x="0" y="193"/>
                  </a:cubicBezTo>
                  <a:cubicBezTo>
                    <a:pt x="0" y="299"/>
                    <a:pt x="86" y="387"/>
                    <a:pt x="193" y="387"/>
                  </a:cubicBezTo>
                  <a:cubicBezTo>
                    <a:pt x="299" y="387"/>
                    <a:pt x="385" y="299"/>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7090825" y="300355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7119725" y="2973025"/>
              <a:ext cx="12950" cy="9675"/>
            </a:xfrm>
            <a:custGeom>
              <a:avLst/>
              <a:gdLst/>
              <a:ahLst/>
              <a:cxnLst/>
              <a:rect l="l" t="t" r="r" b="b"/>
              <a:pathLst>
                <a:path w="518" h="387" extrusionOk="0">
                  <a:moveTo>
                    <a:pt x="259" y="0"/>
                  </a:moveTo>
                  <a:cubicBezTo>
                    <a:pt x="210" y="0"/>
                    <a:pt x="160" y="19"/>
                    <a:pt x="122" y="56"/>
                  </a:cubicBezTo>
                  <a:cubicBezTo>
                    <a:pt x="1" y="179"/>
                    <a:pt x="87" y="387"/>
                    <a:pt x="259" y="387"/>
                  </a:cubicBezTo>
                  <a:cubicBezTo>
                    <a:pt x="431" y="387"/>
                    <a:pt x="518" y="179"/>
                    <a:pt x="397" y="56"/>
                  </a:cubicBezTo>
                  <a:cubicBezTo>
                    <a:pt x="359"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6936500" y="3156225"/>
              <a:ext cx="12950" cy="9700"/>
            </a:xfrm>
            <a:custGeom>
              <a:avLst/>
              <a:gdLst/>
              <a:ahLst/>
              <a:cxnLst/>
              <a:rect l="l" t="t" r="r" b="b"/>
              <a:pathLst>
                <a:path w="518" h="388" extrusionOk="0">
                  <a:moveTo>
                    <a:pt x="259" y="0"/>
                  </a:moveTo>
                  <a:cubicBezTo>
                    <a:pt x="210" y="0"/>
                    <a:pt x="161" y="19"/>
                    <a:pt x="124" y="57"/>
                  </a:cubicBezTo>
                  <a:cubicBezTo>
                    <a:pt x="1" y="180"/>
                    <a:pt x="87" y="388"/>
                    <a:pt x="260" y="388"/>
                  </a:cubicBezTo>
                  <a:cubicBezTo>
                    <a:pt x="431" y="388"/>
                    <a:pt x="518" y="180"/>
                    <a:pt x="396" y="57"/>
                  </a:cubicBezTo>
                  <a:cubicBezTo>
                    <a:pt x="358"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2"/>
          <p:cNvGrpSpPr/>
          <p:nvPr/>
        </p:nvGrpSpPr>
        <p:grpSpPr>
          <a:xfrm>
            <a:off x="6513030" y="4379548"/>
            <a:ext cx="1136960" cy="1115243"/>
            <a:chOff x="5930025" y="3771375"/>
            <a:chExt cx="668800" cy="656025"/>
          </a:xfrm>
        </p:grpSpPr>
        <p:sp>
          <p:nvSpPr>
            <p:cNvPr id="251" name="Google Shape;251;p2"/>
            <p:cNvSpPr/>
            <p:nvPr/>
          </p:nvSpPr>
          <p:spPr>
            <a:xfrm>
              <a:off x="6046675" y="4331700"/>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6067350" y="4331700"/>
              <a:ext cx="18250" cy="15650"/>
            </a:xfrm>
            <a:custGeom>
              <a:avLst/>
              <a:gdLst/>
              <a:ahLst/>
              <a:cxnLst/>
              <a:rect l="l" t="t" r="r" b="b"/>
              <a:pathLst>
                <a:path w="730" h="626" extrusionOk="0">
                  <a:moveTo>
                    <a:pt x="418" y="1"/>
                  </a:moveTo>
                  <a:cubicBezTo>
                    <a:pt x="140" y="1"/>
                    <a:pt x="1" y="337"/>
                    <a:pt x="198" y="534"/>
                  </a:cubicBezTo>
                  <a:cubicBezTo>
                    <a:pt x="261" y="597"/>
                    <a:pt x="339" y="625"/>
                    <a:pt x="415" y="625"/>
                  </a:cubicBezTo>
                  <a:cubicBezTo>
                    <a:pt x="575" y="625"/>
                    <a:pt x="730" y="501"/>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6093325" y="43317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61166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6139975" y="43317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6160650" y="4331700"/>
              <a:ext cx="18300" cy="15650"/>
            </a:xfrm>
            <a:custGeom>
              <a:avLst/>
              <a:gdLst/>
              <a:ahLst/>
              <a:cxnLst/>
              <a:rect l="l" t="t" r="r" b="b"/>
              <a:pathLst>
                <a:path w="732" h="626" extrusionOk="0">
                  <a:moveTo>
                    <a:pt x="419" y="1"/>
                  </a:moveTo>
                  <a:cubicBezTo>
                    <a:pt x="140" y="1"/>
                    <a:pt x="1" y="337"/>
                    <a:pt x="198" y="534"/>
                  </a:cubicBezTo>
                  <a:cubicBezTo>
                    <a:pt x="261" y="597"/>
                    <a:pt x="339" y="625"/>
                    <a:pt x="416" y="625"/>
                  </a:cubicBezTo>
                  <a:cubicBezTo>
                    <a:pt x="577" y="625"/>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186625" y="43317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62099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233275" y="4331700"/>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625660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2799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63032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323950" y="4331700"/>
              <a:ext cx="18300" cy="15625"/>
            </a:xfrm>
            <a:custGeom>
              <a:avLst/>
              <a:gdLst/>
              <a:ahLst/>
              <a:cxnLst/>
              <a:rect l="l" t="t" r="r" b="b"/>
              <a:pathLst>
                <a:path w="732" h="625" extrusionOk="0">
                  <a:moveTo>
                    <a:pt x="419" y="1"/>
                  </a:moveTo>
                  <a:cubicBezTo>
                    <a:pt x="140" y="1"/>
                    <a:pt x="1" y="337"/>
                    <a:pt x="198" y="533"/>
                  </a:cubicBezTo>
                  <a:cubicBezTo>
                    <a:pt x="261" y="596"/>
                    <a:pt x="340" y="625"/>
                    <a:pt x="417" y="625"/>
                  </a:cubicBezTo>
                  <a:cubicBezTo>
                    <a:pt x="577" y="625"/>
                    <a:pt x="731" y="501"/>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6349900" y="43317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63732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396600" y="43317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641990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6443250" y="43317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6466550" y="43317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6023325" y="431170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6046675" y="4311700"/>
              <a:ext cx="15625" cy="15625"/>
            </a:xfrm>
            <a:custGeom>
              <a:avLst/>
              <a:gdLst/>
              <a:ahLst/>
              <a:cxnLst/>
              <a:rect l="l" t="t" r="r" b="b"/>
              <a:pathLst>
                <a:path w="625" h="625" extrusionOk="0">
                  <a:moveTo>
                    <a:pt x="312" y="0"/>
                  </a:moveTo>
                  <a:cubicBezTo>
                    <a:pt x="139" y="0"/>
                    <a:pt x="0" y="140"/>
                    <a:pt x="0" y="313"/>
                  </a:cubicBezTo>
                  <a:cubicBezTo>
                    <a:pt x="0" y="485"/>
                    <a:pt x="139"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6067350" y="4311700"/>
              <a:ext cx="18250" cy="15650"/>
            </a:xfrm>
            <a:custGeom>
              <a:avLst/>
              <a:gdLst/>
              <a:ahLst/>
              <a:cxnLst/>
              <a:rect l="l" t="t" r="r" b="b"/>
              <a:pathLst>
                <a:path w="730" h="626" extrusionOk="0">
                  <a:moveTo>
                    <a:pt x="418" y="0"/>
                  </a:moveTo>
                  <a:cubicBezTo>
                    <a:pt x="140" y="0"/>
                    <a:pt x="1" y="337"/>
                    <a:pt x="198" y="534"/>
                  </a:cubicBezTo>
                  <a:cubicBezTo>
                    <a:pt x="261" y="597"/>
                    <a:pt x="339" y="625"/>
                    <a:pt x="415" y="625"/>
                  </a:cubicBezTo>
                  <a:cubicBezTo>
                    <a:pt x="575" y="625"/>
                    <a:pt x="730" y="500"/>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6093325" y="431170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61166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6139975" y="431170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6160650" y="4311700"/>
              <a:ext cx="18300" cy="15650"/>
            </a:xfrm>
            <a:custGeom>
              <a:avLst/>
              <a:gdLst/>
              <a:ahLst/>
              <a:cxnLst/>
              <a:rect l="l" t="t" r="r" b="b"/>
              <a:pathLst>
                <a:path w="732" h="626" extrusionOk="0">
                  <a:moveTo>
                    <a:pt x="419" y="0"/>
                  </a:moveTo>
                  <a:cubicBezTo>
                    <a:pt x="140" y="0"/>
                    <a:pt x="1" y="337"/>
                    <a:pt x="198" y="534"/>
                  </a:cubicBezTo>
                  <a:cubicBezTo>
                    <a:pt x="261" y="597"/>
                    <a:pt x="339" y="625"/>
                    <a:pt x="416" y="625"/>
                  </a:cubicBezTo>
                  <a:cubicBezTo>
                    <a:pt x="577" y="625"/>
                    <a:pt x="731" y="500"/>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6186625" y="431170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6067350" y="4351725"/>
              <a:ext cx="18250" cy="15650"/>
            </a:xfrm>
            <a:custGeom>
              <a:avLst/>
              <a:gdLst/>
              <a:ahLst/>
              <a:cxnLst/>
              <a:rect l="l" t="t" r="r" b="b"/>
              <a:pathLst>
                <a:path w="730" h="626" extrusionOk="0">
                  <a:moveTo>
                    <a:pt x="418" y="0"/>
                  </a:moveTo>
                  <a:cubicBezTo>
                    <a:pt x="140" y="0"/>
                    <a:pt x="1" y="337"/>
                    <a:pt x="198" y="534"/>
                  </a:cubicBezTo>
                  <a:cubicBezTo>
                    <a:pt x="261" y="597"/>
                    <a:pt x="339" y="625"/>
                    <a:pt x="416" y="625"/>
                  </a:cubicBezTo>
                  <a:cubicBezTo>
                    <a:pt x="576" y="625"/>
                    <a:pt x="730" y="501"/>
                    <a:pt x="730" y="312"/>
                  </a:cubicBezTo>
                  <a:cubicBezTo>
                    <a:pt x="730" y="139"/>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6093325" y="4351725"/>
              <a:ext cx="15625" cy="15625"/>
            </a:xfrm>
            <a:custGeom>
              <a:avLst/>
              <a:gdLst/>
              <a:ahLst/>
              <a:cxnLst/>
              <a:rect l="l" t="t" r="r" b="b"/>
              <a:pathLst>
                <a:path w="625" h="625" extrusionOk="0">
                  <a:moveTo>
                    <a:pt x="312" y="0"/>
                  </a:moveTo>
                  <a:cubicBezTo>
                    <a:pt x="140" y="0"/>
                    <a:pt x="0" y="139"/>
                    <a:pt x="0" y="312"/>
                  </a:cubicBezTo>
                  <a:cubicBezTo>
                    <a:pt x="0" y="485"/>
                    <a:pt x="140" y="625"/>
                    <a:pt x="312" y="625"/>
                  </a:cubicBezTo>
                  <a:cubicBezTo>
                    <a:pt x="485" y="625"/>
                    <a:pt x="625" y="485"/>
                    <a:pt x="625" y="312"/>
                  </a:cubicBezTo>
                  <a:cubicBezTo>
                    <a:pt x="625" y="139"/>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61166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4" y="625"/>
                    <a:pt x="625" y="485"/>
                    <a:pt x="625" y="312"/>
                  </a:cubicBezTo>
                  <a:cubicBezTo>
                    <a:pt x="625" y="139"/>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6139975" y="4351725"/>
              <a:ext cx="15625" cy="15625"/>
            </a:xfrm>
            <a:custGeom>
              <a:avLst/>
              <a:gdLst/>
              <a:ahLst/>
              <a:cxnLst/>
              <a:rect l="l" t="t" r="r" b="b"/>
              <a:pathLst>
                <a:path w="625" h="625" extrusionOk="0">
                  <a:moveTo>
                    <a:pt x="312" y="0"/>
                  </a:moveTo>
                  <a:cubicBezTo>
                    <a:pt x="140" y="0"/>
                    <a:pt x="0" y="139"/>
                    <a:pt x="0" y="312"/>
                  </a:cubicBezTo>
                  <a:cubicBezTo>
                    <a:pt x="0" y="485"/>
                    <a:pt x="140" y="625"/>
                    <a:pt x="312" y="625"/>
                  </a:cubicBezTo>
                  <a:cubicBezTo>
                    <a:pt x="485" y="625"/>
                    <a:pt x="625" y="485"/>
                    <a:pt x="625" y="312"/>
                  </a:cubicBezTo>
                  <a:cubicBezTo>
                    <a:pt x="625" y="139"/>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6160650" y="4351725"/>
              <a:ext cx="18300" cy="15650"/>
            </a:xfrm>
            <a:custGeom>
              <a:avLst/>
              <a:gdLst/>
              <a:ahLst/>
              <a:cxnLst/>
              <a:rect l="l" t="t" r="r" b="b"/>
              <a:pathLst>
                <a:path w="732" h="626" extrusionOk="0">
                  <a:moveTo>
                    <a:pt x="419" y="0"/>
                  </a:moveTo>
                  <a:cubicBezTo>
                    <a:pt x="140" y="0"/>
                    <a:pt x="1" y="337"/>
                    <a:pt x="198" y="534"/>
                  </a:cubicBezTo>
                  <a:cubicBezTo>
                    <a:pt x="261" y="597"/>
                    <a:pt x="340" y="625"/>
                    <a:pt x="417" y="625"/>
                  </a:cubicBezTo>
                  <a:cubicBezTo>
                    <a:pt x="577" y="625"/>
                    <a:pt x="731" y="501"/>
                    <a:pt x="731" y="312"/>
                  </a:cubicBezTo>
                  <a:cubicBezTo>
                    <a:pt x="731" y="139"/>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6186625" y="4351725"/>
              <a:ext cx="15625" cy="15625"/>
            </a:xfrm>
            <a:custGeom>
              <a:avLst/>
              <a:gdLst/>
              <a:ahLst/>
              <a:cxnLst/>
              <a:rect l="l" t="t" r="r" b="b"/>
              <a:pathLst>
                <a:path w="625" h="625" extrusionOk="0">
                  <a:moveTo>
                    <a:pt x="312" y="0"/>
                  </a:moveTo>
                  <a:cubicBezTo>
                    <a:pt x="140" y="0"/>
                    <a:pt x="0" y="139"/>
                    <a:pt x="0" y="312"/>
                  </a:cubicBezTo>
                  <a:cubicBezTo>
                    <a:pt x="0" y="485"/>
                    <a:pt x="140" y="625"/>
                    <a:pt x="312" y="625"/>
                  </a:cubicBezTo>
                  <a:cubicBezTo>
                    <a:pt x="485" y="625"/>
                    <a:pt x="625" y="485"/>
                    <a:pt x="625" y="312"/>
                  </a:cubicBezTo>
                  <a:cubicBezTo>
                    <a:pt x="625" y="139"/>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62099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6233275" y="4351725"/>
              <a:ext cx="15625" cy="15625"/>
            </a:xfrm>
            <a:custGeom>
              <a:avLst/>
              <a:gdLst/>
              <a:ahLst/>
              <a:cxnLst/>
              <a:rect l="l" t="t" r="r" b="b"/>
              <a:pathLst>
                <a:path w="625" h="625" extrusionOk="0">
                  <a:moveTo>
                    <a:pt x="312" y="0"/>
                  </a:moveTo>
                  <a:cubicBezTo>
                    <a:pt x="141" y="0"/>
                    <a:pt x="0" y="139"/>
                    <a:pt x="0" y="312"/>
                  </a:cubicBezTo>
                  <a:cubicBezTo>
                    <a:pt x="0" y="485"/>
                    <a:pt x="141" y="625"/>
                    <a:pt x="312" y="625"/>
                  </a:cubicBezTo>
                  <a:cubicBezTo>
                    <a:pt x="485" y="625"/>
                    <a:pt x="625" y="485"/>
                    <a:pt x="625" y="312"/>
                  </a:cubicBezTo>
                  <a:cubicBezTo>
                    <a:pt x="625" y="139"/>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625660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62799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4" y="625"/>
                    <a:pt x="625" y="485"/>
                    <a:pt x="625" y="312"/>
                  </a:cubicBezTo>
                  <a:cubicBezTo>
                    <a:pt x="625" y="139"/>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63032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6323950" y="4351725"/>
              <a:ext cx="18300" cy="15650"/>
            </a:xfrm>
            <a:custGeom>
              <a:avLst/>
              <a:gdLst/>
              <a:ahLst/>
              <a:cxnLst/>
              <a:rect l="l" t="t" r="r" b="b"/>
              <a:pathLst>
                <a:path w="732" h="626" extrusionOk="0">
                  <a:moveTo>
                    <a:pt x="419" y="0"/>
                  </a:moveTo>
                  <a:cubicBezTo>
                    <a:pt x="140" y="0"/>
                    <a:pt x="1" y="337"/>
                    <a:pt x="198" y="534"/>
                  </a:cubicBezTo>
                  <a:cubicBezTo>
                    <a:pt x="261" y="597"/>
                    <a:pt x="340" y="625"/>
                    <a:pt x="416" y="625"/>
                  </a:cubicBezTo>
                  <a:cubicBezTo>
                    <a:pt x="577" y="625"/>
                    <a:pt x="731" y="501"/>
                    <a:pt x="731" y="312"/>
                  </a:cubicBezTo>
                  <a:cubicBezTo>
                    <a:pt x="731" y="139"/>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6349900" y="4351725"/>
              <a:ext cx="15650" cy="15625"/>
            </a:xfrm>
            <a:custGeom>
              <a:avLst/>
              <a:gdLst/>
              <a:ahLst/>
              <a:cxnLst/>
              <a:rect l="l" t="t" r="r" b="b"/>
              <a:pathLst>
                <a:path w="626" h="625" extrusionOk="0">
                  <a:moveTo>
                    <a:pt x="313" y="0"/>
                  </a:moveTo>
                  <a:cubicBezTo>
                    <a:pt x="142" y="0"/>
                    <a:pt x="1" y="139"/>
                    <a:pt x="1" y="312"/>
                  </a:cubicBezTo>
                  <a:cubicBezTo>
                    <a:pt x="1" y="485"/>
                    <a:pt x="142"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63732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6396600" y="4351725"/>
              <a:ext cx="15625" cy="15625"/>
            </a:xfrm>
            <a:custGeom>
              <a:avLst/>
              <a:gdLst/>
              <a:ahLst/>
              <a:cxnLst/>
              <a:rect l="l" t="t" r="r" b="b"/>
              <a:pathLst>
                <a:path w="625" h="625" extrusionOk="0">
                  <a:moveTo>
                    <a:pt x="313" y="0"/>
                  </a:moveTo>
                  <a:cubicBezTo>
                    <a:pt x="140" y="0"/>
                    <a:pt x="0" y="139"/>
                    <a:pt x="0" y="312"/>
                  </a:cubicBezTo>
                  <a:cubicBezTo>
                    <a:pt x="0" y="485"/>
                    <a:pt x="140" y="625"/>
                    <a:pt x="313" y="625"/>
                  </a:cubicBezTo>
                  <a:cubicBezTo>
                    <a:pt x="484" y="625"/>
                    <a:pt x="625" y="485"/>
                    <a:pt x="625" y="312"/>
                  </a:cubicBezTo>
                  <a:cubicBezTo>
                    <a:pt x="625" y="139"/>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641990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6443250" y="4351725"/>
              <a:ext cx="15625" cy="15625"/>
            </a:xfrm>
            <a:custGeom>
              <a:avLst/>
              <a:gdLst/>
              <a:ahLst/>
              <a:cxnLst/>
              <a:rect l="l" t="t" r="r" b="b"/>
              <a:pathLst>
                <a:path w="625" h="625" extrusionOk="0">
                  <a:moveTo>
                    <a:pt x="313" y="0"/>
                  </a:moveTo>
                  <a:cubicBezTo>
                    <a:pt x="140" y="0"/>
                    <a:pt x="0" y="139"/>
                    <a:pt x="0" y="312"/>
                  </a:cubicBezTo>
                  <a:cubicBezTo>
                    <a:pt x="0" y="485"/>
                    <a:pt x="140" y="625"/>
                    <a:pt x="313" y="625"/>
                  </a:cubicBezTo>
                  <a:cubicBezTo>
                    <a:pt x="485" y="625"/>
                    <a:pt x="625" y="485"/>
                    <a:pt x="625" y="312"/>
                  </a:cubicBezTo>
                  <a:cubicBezTo>
                    <a:pt x="625" y="139"/>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62099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6233275" y="4311700"/>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625660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62799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63032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6323950" y="4311700"/>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6349900" y="431170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63732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6396600" y="431170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641990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6443250" y="431170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6466550" y="431170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6487275" y="4311700"/>
              <a:ext cx="18250" cy="15650"/>
            </a:xfrm>
            <a:custGeom>
              <a:avLst/>
              <a:gdLst/>
              <a:ahLst/>
              <a:cxnLst/>
              <a:rect l="l" t="t" r="r" b="b"/>
              <a:pathLst>
                <a:path w="730" h="626" extrusionOk="0">
                  <a:moveTo>
                    <a:pt x="418" y="0"/>
                  </a:moveTo>
                  <a:cubicBezTo>
                    <a:pt x="139" y="0"/>
                    <a:pt x="1" y="337"/>
                    <a:pt x="196" y="534"/>
                  </a:cubicBezTo>
                  <a:cubicBezTo>
                    <a:pt x="260" y="597"/>
                    <a:pt x="338" y="625"/>
                    <a:pt x="415" y="625"/>
                  </a:cubicBezTo>
                  <a:cubicBezTo>
                    <a:pt x="575" y="625"/>
                    <a:pt x="730" y="500"/>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5999975" y="429167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6023325" y="42916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6046675" y="429167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6067350" y="4291675"/>
              <a:ext cx="18250" cy="15675"/>
            </a:xfrm>
            <a:custGeom>
              <a:avLst/>
              <a:gdLst/>
              <a:ahLst/>
              <a:cxnLst/>
              <a:rect l="l" t="t" r="r" b="b"/>
              <a:pathLst>
                <a:path w="730" h="627" extrusionOk="0">
                  <a:moveTo>
                    <a:pt x="418" y="1"/>
                  </a:moveTo>
                  <a:cubicBezTo>
                    <a:pt x="140" y="1"/>
                    <a:pt x="1" y="337"/>
                    <a:pt x="198" y="534"/>
                  </a:cubicBezTo>
                  <a:cubicBezTo>
                    <a:pt x="261" y="598"/>
                    <a:pt x="339" y="626"/>
                    <a:pt x="416" y="626"/>
                  </a:cubicBezTo>
                  <a:cubicBezTo>
                    <a:pt x="576" y="626"/>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6093325"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61166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6139975"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6160650" y="4291675"/>
              <a:ext cx="18300" cy="15675"/>
            </a:xfrm>
            <a:custGeom>
              <a:avLst/>
              <a:gdLst/>
              <a:ahLst/>
              <a:cxnLst/>
              <a:rect l="l" t="t" r="r" b="b"/>
              <a:pathLst>
                <a:path w="732" h="627" extrusionOk="0">
                  <a:moveTo>
                    <a:pt x="419" y="1"/>
                  </a:moveTo>
                  <a:cubicBezTo>
                    <a:pt x="140" y="1"/>
                    <a:pt x="1" y="337"/>
                    <a:pt x="198" y="534"/>
                  </a:cubicBezTo>
                  <a:cubicBezTo>
                    <a:pt x="261" y="598"/>
                    <a:pt x="340" y="626"/>
                    <a:pt x="417" y="626"/>
                  </a:cubicBezTo>
                  <a:cubicBezTo>
                    <a:pt x="577" y="626"/>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6186625"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62099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6233275" y="429167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625660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62799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63032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6323950" y="4291675"/>
              <a:ext cx="18300" cy="15675"/>
            </a:xfrm>
            <a:custGeom>
              <a:avLst/>
              <a:gdLst/>
              <a:ahLst/>
              <a:cxnLst/>
              <a:rect l="l" t="t" r="r" b="b"/>
              <a:pathLst>
                <a:path w="732" h="627" extrusionOk="0">
                  <a:moveTo>
                    <a:pt x="419" y="1"/>
                  </a:moveTo>
                  <a:cubicBezTo>
                    <a:pt x="140" y="1"/>
                    <a:pt x="1" y="337"/>
                    <a:pt x="198" y="534"/>
                  </a:cubicBezTo>
                  <a:cubicBezTo>
                    <a:pt x="261" y="598"/>
                    <a:pt x="340" y="626"/>
                    <a:pt x="416" y="626"/>
                  </a:cubicBezTo>
                  <a:cubicBezTo>
                    <a:pt x="577" y="626"/>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6349900" y="42916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63732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6396600" y="42916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641990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6443250" y="42916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6466550" y="42916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6487275" y="4291675"/>
              <a:ext cx="18250" cy="15675"/>
            </a:xfrm>
            <a:custGeom>
              <a:avLst/>
              <a:gdLst/>
              <a:ahLst/>
              <a:cxnLst/>
              <a:rect l="l" t="t" r="r" b="b"/>
              <a:pathLst>
                <a:path w="730" h="627" extrusionOk="0">
                  <a:moveTo>
                    <a:pt x="418" y="1"/>
                  </a:moveTo>
                  <a:cubicBezTo>
                    <a:pt x="139" y="1"/>
                    <a:pt x="1" y="337"/>
                    <a:pt x="196" y="534"/>
                  </a:cubicBezTo>
                  <a:cubicBezTo>
                    <a:pt x="260" y="598"/>
                    <a:pt x="338" y="626"/>
                    <a:pt x="415" y="626"/>
                  </a:cubicBezTo>
                  <a:cubicBezTo>
                    <a:pt x="576" y="626"/>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6513250"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5999975" y="4271675"/>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6023325" y="4271675"/>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6046675" y="4271675"/>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6067350" y="4271675"/>
              <a:ext cx="18250" cy="15625"/>
            </a:xfrm>
            <a:custGeom>
              <a:avLst/>
              <a:gdLst/>
              <a:ahLst/>
              <a:cxnLst/>
              <a:rect l="l" t="t" r="r" b="b"/>
              <a:pathLst>
                <a:path w="730" h="625" extrusionOk="0">
                  <a:moveTo>
                    <a:pt x="418" y="1"/>
                  </a:moveTo>
                  <a:cubicBezTo>
                    <a:pt x="140" y="1"/>
                    <a:pt x="1" y="337"/>
                    <a:pt x="198" y="533"/>
                  </a:cubicBezTo>
                  <a:cubicBezTo>
                    <a:pt x="261" y="596"/>
                    <a:pt x="339" y="625"/>
                    <a:pt x="416" y="625"/>
                  </a:cubicBezTo>
                  <a:cubicBezTo>
                    <a:pt x="576" y="625"/>
                    <a:pt x="730" y="500"/>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6093325"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61166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6139975"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6160650" y="4271675"/>
              <a:ext cx="18300" cy="15625"/>
            </a:xfrm>
            <a:custGeom>
              <a:avLst/>
              <a:gdLst/>
              <a:ahLst/>
              <a:cxnLst/>
              <a:rect l="l" t="t" r="r" b="b"/>
              <a:pathLst>
                <a:path w="732" h="625" extrusionOk="0">
                  <a:moveTo>
                    <a:pt x="419" y="1"/>
                  </a:moveTo>
                  <a:cubicBezTo>
                    <a:pt x="140" y="1"/>
                    <a:pt x="1" y="337"/>
                    <a:pt x="198" y="533"/>
                  </a:cubicBezTo>
                  <a:cubicBezTo>
                    <a:pt x="262" y="596"/>
                    <a:pt x="340" y="625"/>
                    <a:pt x="417" y="625"/>
                  </a:cubicBezTo>
                  <a:cubicBezTo>
                    <a:pt x="577" y="625"/>
                    <a:pt x="731" y="500"/>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6186625"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62099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6233275" y="4271675"/>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625660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62799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63032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6323950" y="4271675"/>
              <a:ext cx="18300" cy="15625"/>
            </a:xfrm>
            <a:custGeom>
              <a:avLst/>
              <a:gdLst/>
              <a:ahLst/>
              <a:cxnLst/>
              <a:rect l="l" t="t" r="r" b="b"/>
              <a:pathLst>
                <a:path w="732" h="625" extrusionOk="0">
                  <a:moveTo>
                    <a:pt x="419" y="1"/>
                  </a:moveTo>
                  <a:cubicBezTo>
                    <a:pt x="140" y="1"/>
                    <a:pt x="1" y="336"/>
                    <a:pt x="198" y="533"/>
                  </a:cubicBezTo>
                  <a:cubicBezTo>
                    <a:pt x="261" y="596"/>
                    <a:pt x="340" y="625"/>
                    <a:pt x="417" y="625"/>
                  </a:cubicBezTo>
                  <a:cubicBezTo>
                    <a:pt x="577" y="625"/>
                    <a:pt x="731" y="500"/>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6349900" y="4271675"/>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63732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6396600" y="4271675"/>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641990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6443250" y="4271675"/>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6466550" y="4271675"/>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6487275" y="4271675"/>
              <a:ext cx="18250" cy="15625"/>
            </a:xfrm>
            <a:custGeom>
              <a:avLst/>
              <a:gdLst/>
              <a:ahLst/>
              <a:cxnLst/>
              <a:rect l="l" t="t" r="r" b="b"/>
              <a:pathLst>
                <a:path w="730" h="625" extrusionOk="0">
                  <a:moveTo>
                    <a:pt x="418" y="1"/>
                  </a:moveTo>
                  <a:cubicBezTo>
                    <a:pt x="139" y="1"/>
                    <a:pt x="1" y="337"/>
                    <a:pt x="196" y="533"/>
                  </a:cubicBezTo>
                  <a:cubicBezTo>
                    <a:pt x="260" y="596"/>
                    <a:pt x="339" y="625"/>
                    <a:pt x="415" y="625"/>
                  </a:cubicBezTo>
                  <a:cubicBezTo>
                    <a:pt x="576" y="625"/>
                    <a:pt x="730" y="500"/>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6513250"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5976675"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5" y="625"/>
                    <a:pt x="625" y="484"/>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5999975" y="4251675"/>
              <a:ext cx="15650" cy="15625"/>
            </a:xfrm>
            <a:custGeom>
              <a:avLst/>
              <a:gdLst/>
              <a:ahLst/>
              <a:cxnLst/>
              <a:rect l="l" t="t" r="r" b="b"/>
              <a:pathLst>
                <a:path w="626" h="625" extrusionOk="0">
                  <a:moveTo>
                    <a:pt x="313" y="0"/>
                  </a:moveTo>
                  <a:cubicBezTo>
                    <a:pt x="141" y="0"/>
                    <a:pt x="1" y="140"/>
                    <a:pt x="1" y="312"/>
                  </a:cubicBezTo>
                  <a:cubicBezTo>
                    <a:pt x="1" y="484"/>
                    <a:pt x="141"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6023325"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5" y="625"/>
                    <a:pt x="625" y="484"/>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6046675" y="4251675"/>
              <a:ext cx="15625" cy="15625"/>
            </a:xfrm>
            <a:custGeom>
              <a:avLst/>
              <a:gdLst/>
              <a:ahLst/>
              <a:cxnLst/>
              <a:rect l="l" t="t" r="r" b="b"/>
              <a:pathLst>
                <a:path w="625" h="625" extrusionOk="0">
                  <a:moveTo>
                    <a:pt x="312" y="0"/>
                  </a:moveTo>
                  <a:cubicBezTo>
                    <a:pt x="139" y="0"/>
                    <a:pt x="0" y="140"/>
                    <a:pt x="0" y="312"/>
                  </a:cubicBezTo>
                  <a:cubicBezTo>
                    <a:pt x="0" y="484"/>
                    <a:pt x="139"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6067350" y="4251675"/>
              <a:ext cx="18250" cy="15625"/>
            </a:xfrm>
            <a:custGeom>
              <a:avLst/>
              <a:gdLst/>
              <a:ahLst/>
              <a:cxnLst/>
              <a:rect l="l" t="t" r="r" b="b"/>
              <a:pathLst>
                <a:path w="730" h="625" extrusionOk="0">
                  <a:moveTo>
                    <a:pt x="418" y="0"/>
                  </a:moveTo>
                  <a:cubicBezTo>
                    <a:pt x="140" y="0"/>
                    <a:pt x="1" y="337"/>
                    <a:pt x="198" y="532"/>
                  </a:cubicBezTo>
                  <a:cubicBezTo>
                    <a:pt x="261" y="596"/>
                    <a:pt x="339" y="625"/>
                    <a:pt x="416" y="625"/>
                  </a:cubicBezTo>
                  <a:cubicBezTo>
                    <a:pt x="576" y="625"/>
                    <a:pt x="730" y="500"/>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6093325"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61166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4" y="625"/>
                    <a:pt x="625" y="484"/>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6139975"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6160650" y="4251675"/>
              <a:ext cx="18300" cy="15625"/>
            </a:xfrm>
            <a:custGeom>
              <a:avLst/>
              <a:gdLst/>
              <a:ahLst/>
              <a:cxnLst/>
              <a:rect l="l" t="t" r="r" b="b"/>
              <a:pathLst>
                <a:path w="732" h="625" extrusionOk="0">
                  <a:moveTo>
                    <a:pt x="419" y="0"/>
                  </a:moveTo>
                  <a:cubicBezTo>
                    <a:pt x="140" y="0"/>
                    <a:pt x="1" y="337"/>
                    <a:pt x="198" y="532"/>
                  </a:cubicBezTo>
                  <a:cubicBezTo>
                    <a:pt x="262" y="596"/>
                    <a:pt x="340" y="625"/>
                    <a:pt x="417" y="625"/>
                  </a:cubicBezTo>
                  <a:cubicBezTo>
                    <a:pt x="577" y="625"/>
                    <a:pt x="731" y="500"/>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6186625"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62099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6233275" y="4251675"/>
              <a:ext cx="15625" cy="15625"/>
            </a:xfrm>
            <a:custGeom>
              <a:avLst/>
              <a:gdLst/>
              <a:ahLst/>
              <a:cxnLst/>
              <a:rect l="l" t="t" r="r" b="b"/>
              <a:pathLst>
                <a:path w="625" h="625" extrusionOk="0">
                  <a:moveTo>
                    <a:pt x="312" y="0"/>
                  </a:moveTo>
                  <a:cubicBezTo>
                    <a:pt x="141" y="0"/>
                    <a:pt x="0" y="140"/>
                    <a:pt x="0" y="312"/>
                  </a:cubicBezTo>
                  <a:cubicBezTo>
                    <a:pt x="0" y="484"/>
                    <a:pt x="141" y="625"/>
                    <a:pt x="312" y="625"/>
                  </a:cubicBezTo>
                  <a:cubicBezTo>
                    <a:pt x="485" y="625"/>
                    <a:pt x="625" y="484"/>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625660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62799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4" y="625"/>
                    <a:pt x="625" y="484"/>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63032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6323950" y="4251675"/>
              <a:ext cx="18300" cy="15625"/>
            </a:xfrm>
            <a:custGeom>
              <a:avLst/>
              <a:gdLst/>
              <a:ahLst/>
              <a:cxnLst/>
              <a:rect l="l" t="t" r="r" b="b"/>
              <a:pathLst>
                <a:path w="732" h="625" extrusionOk="0">
                  <a:moveTo>
                    <a:pt x="419" y="0"/>
                  </a:moveTo>
                  <a:cubicBezTo>
                    <a:pt x="140" y="0"/>
                    <a:pt x="1" y="335"/>
                    <a:pt x="198" y="532"/>
                  </a:cubicBezTo>
                  <a:cubicBezTo>
                    <a:pt x="261" y="596"/>
                    <a:pt x="340" y="625"/>
                    <a:pt x="417" y="625"/>
                  </a:cubicBezTo>
                  <a:cubicBezTo>
                    <a:pt x="577" y="625"/>
                    <a:pt x="731" y="500"/>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6349900" y="4251675"/>
              <a:ext cx="15650" cy="15625"/>
            </a:xfrm>
            <a:custGeom>
              <a:avLst/>
              <a:gdLst/>
              <a:ahLst/>
              <a:cxnLst/>
              <a:rect l="l" t="t" r="r" b="b"/>
              <a:pathLst>
                <a:path w="626" h="625" extrusionOk="0">
                  <a:moveTo>
                    <a:pt x="313" y="0"/>
                  </a:moveTo>
                  <a:cubicBezTo>
                    <a:pt x="142" y="0"/>
                    <a:pt x="1" y="140"/>
                    <a:pt x="1" y="312"/>
                  </a:cubicBezTo>
                  <a:cubicBezTo>
                    <a:pt x="1" y="484"/>
                    <a:pt x="142"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63732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6396600"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4" y="625"/>
                    <a:pt x="625" y="484"/>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641990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6443250"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5" y="625"/>
                    <a:pt x="625" y="484"/>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6466550" y="4251675"/>
              <a:ext cx="15650" cy="15625"/>
            </a:xfrm>
            <a:custGeom>
              <a:avLst/>
              <a:gdLst/>
              <a:ahLst/>
              <a:cxnLst/>
              <a:rect l="l" t="t" r="r" b="b"/>
              <a:pathLst>
                <a:path w="626" h="625" extrusionOk="0">
                  <a:moveTo>
                    <a:pt x="313" y="0"/>
                  </a:moveTo>
                  <a:cubicBezTo>
                    <a:pt x="142" y="0"/>
                    <a:pt x="1" y="140"/>
                    <a:pt x="1" y="312"/>
                  </a:cubicBezTo>
                  <a:cubicBezTo>
                    <a:pt x="1" y="484"/>
                    <a:pt x="142"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6487275" y="4251675"/>
              <a:ext cx="18250" cy="15625"/>
            </a:xfrm>
            <a:custGeom>
              <a:avLst/>
              <a:gdLst/>
              <a:ahLst/>
              <a:cxnLst/>
              <a:rect l="l" t="t" r="r" b="b"/>
              <a:pathLst>
                <a:path w="730" h="625" extrusionOk="0">
                  <a:moveTo>
                    <a:pt x="418" y="0"/>
                  </a:moveTo>
                  <a:cubicBezTo>
                    <a:pt x="139" y="0"/>
                    <a:pt x="1" y="337"/>
                    <a:pt x="196" y="532"/>
                  </a:cubicBezTo>
                  <a:cubicBezTo>
                    <a:pt x="260" y="596"/>
                    <a:pt x="339" y="625"/>
                    <a:pt x="415" y="625"/>
                  </a:cubicBezTo>
                  <a:cubicBezTo>
                    <a:pt x="576" y="625"/>
                    <a:pt x="730" y="500"/>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6513250"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4" y="625"/>
                    <a:pt x="625" y="484"/>
                    <a:pt x="625" y="312"/>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5976675"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5999975" y="4231650"/>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6023325"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6046675" y="4231650"/>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6067350" y="4231650"/>
              <a:ext cx="18250" cy="15650"/>
            </a:xfrm>
            <a:custGeom>
              <a:avLst/>
              <a:gdLst/>
              <a:ahLst/>
              <a:cxnLst/>
              <a:rect l="l" t="t" r="r" b="b"/>
              <a:pathLst>
                <a:path w="730" h="626" extrusionOk="0">
                  <a:moveTo>
                    <a:pt x="418" y="1"/>
                  </a:moveTo>
                  <a:cubicBezTo>
                    <a:pt x="140" y="1"/>
                    <a:pt x="1" y="336"/>
                    <a:pt x="198" y="533"/>
                  </a:cubicBezTo>
                  <a:cubicBezTo>
                    <a:pt x="261" y="597"/>
                    <a:pt x="339" y="625"/>
                    <a:pt x="416" y="625"/>
                  </a:cubicBezTo>
                  <a:cubicBezTo>
                    <a:pt x="576" y="625"/>
                    <a:pt x="730" y="501"/>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6093325"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61166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6139975"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6160650" y="4231650"/>
              <a:ext cx="18300" cy="15650"/>
            </a:xfrm>
            <a:custGeom>
              <a:avLst/>
              <a:gdLst/>
              <a:ahLst/>
              <a:cxnLst/>
              <a:rect l="l" t="t" r="r" b="b"/>
              <a:pathLst>
                <a:path w="732" h="626" extrusionOk="0">
                  <a:moveTo>
                    <a:pt x="419" y="1"/>
                  </a:moveTo>
                  <a:cubicBezTo>
                    <a:pt x="140" y="1"/>
                    <a:pt x="1" y="336"/>
                    <a:pt x="198" y="533"/>
                  </a:cubicBezTo>
                  <a:cubicBezTo>
                    <a:pt x="262" y="597"/>
                    <a:pt x="340" y="625"/>
                    <a:pt x="417" y="625"/>
                  </a:cubicBezTo>
                  <a:cubicBezTo>
                    <a:pt x="577" y="625"/>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6186625"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62099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6233275" y="4231650"/>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625660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62799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63032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6323950" y="4231650"/>
              <a:ext cx="18300" cy="15650"/>
            </a:xfrm>
            <a:custGeom>
              <a:avLst/>
              <a:gdLst/>
              <a:ahLst/>
              <a:cxnLst/>
              <a:rect l="l" t="t" r="r" b="b"/>
              <a:pathLst>
                <a:path w="732" h="626" extrusionOk="0">
                  <a:moveTo>
                    <a:pt x="422" y="1"/>
                  </a:moveTo>
                  <a:cubicBezTo>
                    <a:pt x="421" y="1"/>
                    <a:pt x="420" y="1"/>
                    <a:pt x="419" y="1"/>
                  </a:cubicBezTo>
                  <a:cubicBezTo>
                    <a:pt x="418" y="1"/>
                    <a:pt x="418" y="1"/>
                    <a:pt x="417" y="1"/>
                  </a:cubicBezTo>
                  <a:cubicBezTo>
                    <a:pt x="139" y="1"/>
                    <a:pt x="1" y="336"/>
                    <a:pt x="198" y="533"/>
                  </a:cubicBezTo>
                  <a:cubicBezTo>
                    <a:pt x="261" y="597"/>
                    <a:pt x="340" y="625"/>
                    <a:pt x="417" y="625"/>
                  </a:cubicBezTo>
                  <a:cubicBezTo>
                    <a:pt x="577" y="625"/>
                    <a:pt x="731" y="501"/>
                    <a:pt x="731" y="313"/>
                  </a:cubicBezTo>
                  <a:cubicBezTo>
                    <a:pt x="731" y="141"/>
                    <a:pt x="593" y="1"/>
                    <a:pt x="42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6349900" y="423165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63732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6396600"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641990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6443250"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6466550" y="423165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6487275" y="4231650"/>
              <a:ext cx="18250" cy="15650"/>
            </a:xfrm>
            <a:custGeom>
              <a:avLst/>
              <a:gdLst/>
              <a:ahLst/>
              <a:cxnLst/>
              <a:rect l="l" t="t" r="r" b="b"/>
              <a:pathLst>
                <a:path w="730" h="626" extrusionOk="0">
                  <a:moveTo>
                    <a:pt x="418" y="1"/>
                  </a:moveTo>
                  <a:cubicBezTo>
                    <a:pt x="139" y="1"/>
                    <a:pt x="1" y="336"/>
                    <a:pt x="196" y="533"/>
                  </a:cubicBezTo>
                  <a:cubicBezTo>
                    <a:pt x="260" y="597"/>
                    <a:pt x="339" y="625"/>
                    <a:pt x="415" y="625"/>
                  </a:cubicBezTo>
                  <a:cubicBezTo>
                    <a:pt x="576" y="625"/>
                    <a:pt x="730" y="501"/>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6513250"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5953325" y="4211650"/>
              <a:ext cx="15650" cy="15600"/>
            </a:xfrm>
            <a:custGeom>
              <a:avLst/>
              <a:gdLst/>
              <a:ahLst/>
              <a:cxnLst/>
              <a:rect l="l" t="t" r="r" b="b"/>
              <a:pathLst>
                <a:path w="626" h="624" extrusionOk="0">
                  <a:moveTo>
                    <a:pt x="313" y="0"/>
                  </a:moveTo>
                  <a:cubicBezTo>
                    <a:pt x="141" y="0"/>
                    <a:pt x="0" y="140"/>
                    <a:pt x="0" y="313"/>
                  </a:cubicBezTo>
                  <a:cubicBezTo>
                    <a:pt x="0" y="484"/>
                    <a:pt x="141"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5976675"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5" y="623"/>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5999975" y="4211650"/>
              <a:ext cx="15650" cy="15600"/>
            </a:xfrm>
            <a:custGeom>
              <a:avLst/>
              <a:gdLst/>
              <a:ahLst/>
              <a:cxnLst/>
              <a:rect l="l" t="t" r="r" b="b"/>
              <a:pathLst>
                <a:path w="626" h="624" extrusionOk="0">
                  <a:moveTo>
                    <a:pt x="313" y="0"/>
                  </a:moveTo>
                  <a:cubicBezTo>
                    <a:pt x="141" y="0"/>
                    <a:pt x="1" y="140"/>
                    <a:pt x="1" y="313"/>
                  </a:cubicBezTo>
                  <a:cubicBezTo>
                    <a:pt x="1" y="484"/>
                    <a:pt x="141"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6023325"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5" y="623"/>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6046675" y="4211650"/>
              <a:ext cx="15625" cy="15600"/>
            </a:xfrm>
            <a:custGeom>
              <a:avLst/>
              <a:gdLst/>
              <a:ahLst/>
              <a:cxnLst/>
              <a:rect l="l" t="t" r="r" b="b"/>
              <a:pathLst>
                <a:path w="625" h="624" extrusionOk="0">
                  <a:moveTo>
                    <a:pt x="312" y="0"/>
                  </a:moveTo>
                  <a:cubicBezTo>
                    <a:pt x="139" y="0"/>
                    <a:pt x="0" y="140"/>
                    <a:pt x="0" y="313"/>
                  </a:cubicBezTo>
                  <a:cubicBezTo>
                    <a:pt x="0" y="484"/>
                    <a:pt x="139"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6067350" y="4211650"/>
              <a:ext cx="18250" cy="15625"/>
            </a:xfrm>
            <a:custGeom>
              <a:avLst/>
              <a:gdLst/>
              <a:ahLst/>
              <a:cxnLst/>
              <a:rect l="l" t="t" r="r" b="b"/>
              <a:pathLst>
                <a:path w="730" h="625" extrusionOk="0">
                  <a:moveTo>
                    <a:pt x="418" y="0"/>
                  </a:moveTo>
                  <a:cubicBezTo>
                    <a:pt x="140" y="0"/>
                    <a:pt x="1" y="335"/>
                    <a:pt x="198" y="533"/>
                  </a:cubicBezTo>
                  <a:cubicBezTo>
                    <a:pt x="261" y="596"/>
                    <a:pt x="339" y="625"/>
                    <a:pt x="416" y="625"/>
                  </a:cubicBezTo>
                  <a:cubicBezTo>
                    <a:pt x="576" y="625"/>
                    <a:pt x="730" y="500"/>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6093325"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61166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4" y="623"/>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6139975"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6160650" y="4211650"/>
              <a:ext cx="18300" cy="15625"/>
            </a:xfrm>
            <a:custGeom>
              <a:avLst/>
              <a:gdLst/>
              <a:ahLst/>
              <a:cxnLst/>
              <a:rect l="l" t="t" r="r" b="b"/>
              <a:pathLst>
                <a:path w="732" h="625" extrusionOk="0">
                  <a:moveTo>
                    <a:pt x="419" y="0"/>
                  </a:moveTo>
                  <a:cubicBezTo>
                    <a:pt x="140" y="0"/>
                    <a:pt x="1" y="335"/>
                    <a:pt x="198" y="533"/>
                  </a:cubicBezTo>
                  <a:cubicBezTo>
                    <a:pt x="262" y="596"/>
                    <a:pt x="340" y="625"/>
                    <a:pt x="417" y="625"/>
                  </a:cubicBezTo>
                  <a:cubicBezTo>
                    <a:pt x="577" y="625"/>
                    <a:pt x="731" y="500"/>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6186625"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62099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6233275" y="4211650"/>
              <a:ext cx="15625" cy="15600"/>
            </a:xfrm>
            <a:custGeom>
              <a:avLst/>
              <a:gdLst/>
              <a:ahLst/>
              <a:cxnLst/>
              <a:rect l="l" t="t" r="r" b="b"/>
              <a:pathLst>
                <a:path w="625" h="624" extrusionOk="0">
                  <a:moveTo>
                    <a:pt x="312" y="0"/>
                  </a:moveTo>
                  <a:cubicBezTo>
                    <a:pt x="141" y="0"/>
                    <a:pt x="0" y="140"/>
                    <a:pt x="0" y="313"/>
                  </a:cubicBezTo>
                  <a:cubicBezTo>
                    <a:pt x="0" y="484"/>
                    <a:pt x="141"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625660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62799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4" y="623"/>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63032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6323950" y="4211650"/>
              <a:ext cx="18300" cy="15625"/>
            </a:xfrm>
            <a:custGeom>
              <a:avLst/>
              <a:gdLst/>
              <a:ahLst/>
              <a:cxnLst/>
              <a:rect l="l" t="t" r="r" b="b"/>
              <a:pathLst>
                <a:path w="732" h="625" extrusionOk="0">
                  <a:moveTo>
                    <a:pt x="422" y="0"/>
                  </a:moveTo>
                  <a:cubicBezTo>
                    <a:pt x="421" y="0"/>
                    <a:pt x="420" y="0"/>
                    <a:pt x="419" y="0"/>
                  </a:cubicBezTo>
                  <a:cubicBezTo>
                    <a:pt x="418" y="0"/>
                    <a:pt x="418" y="0"/>
                    <a:pt x="417" y="0"/>
                  </a:cubicBezTo>
                  <a:cubicBezTo>
                    <a:pt x="139" y="0"/>
                    <a:pt x="1" y="336"/>
                    <a:pt x="198" y="533"/>
                  </a:cubicBezTo>
                  <a:cubicBezTo>
                    <a:pt x="261" y="596"/>
                    <a:pt x="340" y="625"/>
                    <a:pt x="417" y="625"/>
                  </a:cubicBezTo>
                  <a:cubicBezTo>
                    <a:pt x="577" y="625"/>
                    <a:pt x="731" y="500"/>
                    <a:pt x="731" y="313"/>
                  </a:cubicBezTo>
                  <a:cubicBezTo>
                    <a:pt x="731" y="141"/>
                    <a:pt x="593" y="0"/>
                    <a:pt x="42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6349900" y="4211650"/>
              <a:ext cx="15650" cy="15600"/>
            </a:xfrm>
            <a:custGeom>
              <a:avLst/>
              <a:gdLst/>
              <a:ahLst/>
              <a:cxnLst/>
              <a:rect l="l" t="t" r="r" b="b"/>
              <a:pathLst>
                <a:path w="626" h="624" extrusionOk="0">
                  <a:moveTo>
                    <a:pt x="313" y="0"/>
                  </a:moveTo>
                  <a:cubicBezTo>
                    <a:pt x="142" y="0"/>
                    <a:pt x="1" y="140"/>
                    <a:pt x="1" y="313"/>
                  </a:cubicBezTo>
                  <a:cubicBezTo>
                    <a:pt x="1" y="484"/>
                    <a:pt x="142"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63732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6396600"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4" y="623"/>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641990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6443250"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5" y="623"/>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6466550" y="4211650"/>
              <a:ext cx="15650" cy="15600"/>
            </a:xfrm>
            <a:custGeom>
              <a:avLst/>
              <a:gdLst/>
              <a:ahLst/>
              <a:cxnLst/>
              <a:rect l="l" t="t" r="r" b="b"/>
              <a:pathLst>
                <a:path w="626" h="624" extrusionOk="0">
                  <a:moveTo>
                    <a:pt x="313" y="0"/>
                  </a:moveTo>
                  <a:cubicBezTo>
                    <a:pt x="142" y="0"/>
                    <a:pt x="1" y="140"/>
                    <a:pt x="1" y="313"/>
                  </a:cubicBezTo>
                  <a:cubicBezTo>
                    <a:pt x="1" y="484"/>
                    <a:pt x="142"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6487275" y="4211650"/>
              <a:ext cx="18250" cy="15625"/>
            </a:xfrm>
            <a:custGeom>
              <a:avLst/>
              <a:gdLst/>
              <a:ahLst/>
              <a:cxnLst/>
              <a:rect l="l" t="t" r="r" b="b"/>
              <a:pathLst>
                <a:path w="730" h="625" extrusionOk="0">
                  <a:moveTo>
                    <a:pt x="418" y="0"/>
                  </a:moveTo>
                  <a:cubicBezTo>
                    <a:pt x="139" y="0"/>
                    <a:pt x="1" y="335"/>
                    <a:pt x="196" y="533"/>
                  </a:cubicBezTo>
                  <a:cubicBezTo>
                    <a:pt x="260" y="596"/>
                    <a:pt x="339" y="625"/>
                    <a:pt x="415" y="625"/>
                  </a:cubicBezTo>
                  <a:cubicBezTo>
                    <a:pt x="576" y="625"/>
                    <a:pt x="730" y="500"/>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6513250"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4" y="623"/>
                    <a:pt x="625" y="484"/>
                    <a:pt x="625" y="313"/>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5953325" y="4191600"/>
              <a:ext cx="15650" cy="15650"/>
            </a:xfrm>
            <a:custGeom>
              <a:avLst/>
              <a:gdLst/>
              <a:ahLst/>
              <a:cxnLst/>
              <a:rect l="l" t="t" r="r" b="b"/>
              <a:pathLst>
                <a:path w="626" h="626" extrusionOk="0">
                  <a:moveTo>
                    <a:pt x="313" y="1"/>
                  </a:moveTo>
                  <a:cubicBezTo>
                    <a:pt x="141" y="1"/>
                    <a:pt x="0" y="142"/>
                    <a:pt x="0" y="313"/>
                  </a:cubicBezTo>
                  <a:cubicBezTo>
                    <a:pt x="0" y="486"/>
                    <a:pt x="141"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5976675"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5999975" y="4191600"/>
              <a:ext cx="15650" cy="15650"/>
            </a:xfrm>
            <a:custGeom>
              <a:avLst/>
              <a:gdLst/>
              <a:ahLst/>
              <a:cxnLst/>
              <a:rect l="l" t="t" r="r" b="b"/>
              <a:pathLst>
                <a:path w="626" h="626" extrusionOk="0">
                  <a:moveTo>
                    <a:pt x="313" y="1"/>
                  </a:moveTo>
                  <a:cubicBezTo>
                    <a:pt x="141" y="1"/>
                    <a:pt x="1" y="142"/>
                    <a:pt x="1" y="313"/>
                  </a:cubicBezTo>
                  <a:cubicBezTo>
                    <a:pt x="1" y="486"/>
                    <a:pt x="141"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6023325"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6046675" y="4191600"/>
              <a:ext cx="15625" cy="15650"/>
            </a:xfrm>
            <a:custGeom>
              <a:avLst/>
              <a:gdLst/>
              <a:ahLst/>
              <a:cxnLst/>
              <a:rect l="l" t="t" r="r" b="b"/>
              <a:pathLst>
                <a:path w="625" h="626" extrusionOk="0">
                  <a:moveTo>
                    <a:pt x="312" y="1"/>
                  </a:moveTo>
                  <a:cubicBezTo>
                    <a:pt x="139" y="1"/>
                    <a:pt x="0" y="142"/>
                    <a:pt x="0" y="313"/>
                  </a:cubicBezTo>
                  <a:cubicBezTo>
                    <a:pt x="0" y="486"/>
                    <a:pt x="139"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6067350" y="4191600"/>
              <a:ext cx="18250" cy="15675"/>
            </a:xfrm>
            <a:custGeom>
              <a:avLst/>
              <a:gdLst/>
              <a:ahLst/>
              <a:cxnLst/>
              <a:rect l="l" t="t" r="r" b="b"/>
              <a:pathLst>
                <a:path w="730" h="627" extrusionOk="0">
                  <a:moveTo>
                    <a:pt x="418" y="1"/>
                  </a:moveTo>
                  <a:cubicBezTo>
                    <a:pt x="140" y="1"/>
                    <a:pt x="1" y="337"/>
                    <a:pt x="198" y="534"/>
                  </a:cubicBezTo>
                  <a:cubicBezTo>
                    <a:pt x="261" y="598"/>
                    <a:pt x="339" y="626"/>
                    <a:pt x="416" y="626"/>
                  </a:cubicBezTo>
                  <a:cubicBezTo>
                    <a:pt x="576" y="626"/>
                    <a:pt x="730" y="502"/>
                    <a:pt x="730" y="313"/>
                  </a:cubicBezTo>
                  <a:cubicBezTo>
                    <a:pt x="730" y="142"/>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6093325"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61166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6139975"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6160650" y="4191600"/>
              <a:ext cx="18300" cy="15675"/>
            </a:xfrm>
            <a:custGeom>
              <a:avLst/>
              <a:gdLst/>
              <a:ahLst/>
              <a:cxnLst/>
              <a:rect l="l" t="t" r="r" b="b"/>
              <a:pathLst>
                <a:path w="732" h="627" extrusionOk="0">
                  <a:moveTo>
                    <a:pt x="419" y="1"/>
                  </a:moveTo>
                  <a:cubicBezTo>
                    <a:pt x="140" y="1"/>
                    <a:pt x="1" y="337"/>
                    <a:pt x="198" y="534"/>
                  </a:cubicBezTo>
                  <a:cubicBezTo>
                    <a:pt x="262" y="598"/>
                    <a:pt x="340" y="626"/>
                    <a:pt x="417" y="626"/>
                  </a:cubicBezTo>
                  <a:cubicBezTo>
                    <a:pt x="577" y="626"/>
                    <a:pt x="731" y="502"/>
                    <a:pt x="731" y="313"/>
                  </a:cubicBezTo>
                  <a:cubicBezTo>
                    <a:pt x="731" y="142"/>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6186625"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62099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6233275" y="4191600"/>
              <a:ext cx="15625" cy="15650"/>
            </a:xfrm>
            <a:custGeom>
              <a:avLst/>
              <a:gdLst/>
              <a:ahLst/>
              <a:cxnLst/>
              <a:rect l="l" t="t" r="r" b="b"/>
              <a:pathLst>
                <a:path w="625" h="626" extrusionOk="0">
                  <a:moveTo>
                    <a:pt x="312" y="1"/>
                  </a:moveTo>
                  <a:cubicBezTo>
                    <a:pt x="141" y="1"/>
                    <a:pt x="0" y="142"/>
                    <a:pt x="0" y="313"/>
                  </a:cubicBezTo>
                  <a:cubicBezTo>
                    <a:pt x="0" y="486"/>
                    <a:pt x="141"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625660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62799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63032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6323950" y="4191600"/>
              <a:ext cx="18300" cy="15675"/>
            </a:xfrm>
            <a:custGeom>
              <a:avLst/>
              <a:gdLst/>
              <a:ahLst/>
              <a:cxnLst/>
              <a:rect l="l" t="t" r="r" b="b"/>
              <a:pathLst>
                <a:path w="732" h="627" extrusionOk="0">
                  <a:moveTo>
                    <a:pt x="419" y="1"/>
                  </a:moveTo>
                  <a:cubicBezTo>
                    <a:pt x="140" y="1"/>
                    <a:pt x="1" y="337"/>
                    <a:pt x="198" y="534"/>
                  </a:cubicBezTo>
                  <a:cubicBezTo>
                    <a:pt x="261" y="598"/>
                    <a:pt x="340" y="626"/>
                    <a:pt x="416" y="626"/>
                  </a:cubicBezTo>
                  <a:cubicBezTo>
                    <a:pt x="577" y="626"/>
                    <a:pt x="731" y="502"/>
                    <a:pt x="731" y="313"/>
                  </a:cubicBezTo>
                  <a:cubicBezTo>
                    <a:pt x="731" y="142"/>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6349900" y="419160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63732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6396600"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641990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6443250"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6466550" y="419160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6487275" y="4191600"/>
              <a:ext cx="18250" cy="15675"/>
            </a:xfrm>
            <a:custGeom>
              <a:avLst/>
              <a:gdLst/>
              <a:ahLst/>
              <a:cxnLst/>
              <a:rect l="l" t="t" r="r" b="b"/>
              <a:pathLst>
                <a:path w="730" h="627" extrusionOk="0">
                  <a:moveTo>
                    <a:pt x="418" y="1"/>
                  </a:moveTo>
                  <a:cubicBezTo>
                    <a:pt x="139" y="1"/>
                    <a:pt x="1" y="337"/>
                    <a:pt x="196" y="534"/>
                  </a:cubicBezTo>
                  <a:cubicBezTo>
                    <a:pt x="260" y="598"/>
                    <a:pt x="338" y="626"/>
                    <a:pt x="415" y="626"/>
                  </a:cubicBezTo>
                  <a:cubicBezTo>
                    <a:pt x="576" y="626"/>
                    <a:pt x="730" y="502"/>
                    <a:pt x="730" y="313"/>
                  </a:cubicBezTo>
                  <a:cubicBezTo>
                    <a:pt x="730" y="142"/>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6513250"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4" y="625"/>
                    <a:pt x="625" y="486"/>
                    <a:pt x="625" y="313"/>
                  </a:cubicBezTo>
                  <a:cubicBezTo>
                    <a:pt x="625" y="142"/>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5953325" y="4171600"/>
              <a:ext cx="15650" cy="15625"/>
            </a:xfrm>
            <a:custGeom>
              <a:avLst/>
              <a:gdLst/>
              <a:ahLst/>
              <a:cxnLst/>
              <a:rect l="l" t="t" r="r" b="b"/>
              <a:pathLst>
                <a:path w="626" h="625" extrusionOk="0">
                  <a:moveTo>
                    <a:pt x="313" y="0"/>
                  </a:moveTo>
                  <a:cubicBezTo>
                    <a:pt x="141" y="0"/>
                    <a:pt x="0" y="140"/>
                    <a:pt x="0" y="312"/>
                  </a:cubicBezTo>
                  <a:cubicBezTo>
                    <a:pt x="0" y="485"/>
                    <a:pt x="141"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5976675"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5999975" y="4171600"/>
              <a:ext cx="15650" cy="15625"/>
            </a:xfrm>
            <a:custGeom>
              <a:avLst/>
              <a:gdLst/>
              <a:ahLst/>
              <a:cxnLst/>
              <a:rect l="l" t="t" r="r" b="b"/>
              <a:pathLst>
                <a:path w="626" h="625" extrusionOk="0">
                  <a:moveTo>
                    <a:pt x="313" y="0"/>
                  </a:moveTo>
                  <a:cubicBezTo>
                    <a:pt x="141" y="0"/>
                    <a:pt x="1" y="140"/>
                    <a:pt x="1" y="312"/>
                  </a:cubicBezTo>
                  <a:cubicBezTo>
                    <a:pt x="1" y="485"/>
                    <a:pt x="141"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6023325"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6046675" y="4171600"/>
              <a:ext cx="15625" cy="15625"/>
            </a:xfrm>
            <a:custGeom>
              <a:avLst/>
              <a:gdLst/>
              <a:ahLst/>
              <a:cxnLst/>
              <a:rect l="l" t="t" r="r" b="b"/>
              <a:pathLst>
                <a:path w="625" h="625" extrusionOk="0">
                  <a:moveTo>
                    <a:pt x="312" y="0"/>
                  </a:moveTo>
                  <a:cubicBezTo>
                    <a:pt x="139" y="0"/>
                    <a:pt x="0" y="140"/>
                    <a:pt x="0" y="312"/>
                  </a:cubicBezTo>
                  <a:cubicBezTo>
                    <a:pt x="0" y="485"/>
                    <a:pt x="139"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6067350" y="4171600"/>
              <a:ext cx="18250" cy="15675"/>
            </a:xfrm>
            <a:custGeom>
              <a:avLst/>
              <a:gdLst/>
              <a:ahLst/>
              <a:cxnLst/>
              <a:rect l="l" t="t" r="r" b="b"/>
              <a:pathLst>
                <a:path w="730" h="627" extrusionOk="0">
                  <a:moveTo>
                    <a:pt x="418" y="0"/>
                  </a:moveTo>
                  <a:cubicBezTo>
                    <a:pt x="140" y="0"/>
                    <a:pt x="1" y="337"/>
                    <a:pt x="198" y="534"/>
                  </a:cubicBezTo>
                  <a:cubicBezTo>
                    <a:pt x="261" y="598"/>
                    <a:pt x="339" y="626"/>
                    <a:pt x="416" y="626"/>
                  </a:cubicBezTo>
                  <a:cubicBezTo>
                    <a:pt x="576" y="626"/>
                    <a:pt x="730" y="501"/>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6093325"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61166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6139975"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6160650" y="4171600"/>
              <a:ext cx="18300" cy="15675"/>
            </a:xfrm>
            <a:custGeom>
              <a:avLst/>
              <a:gdLst/>
              <a:ahLst/>
              <a:cxnLst/>
              <a:rect l="l" t="t" r="r" b="b"/>
              <a:pathLst>
                <a:path w="732" h="627" extrusionOk="0">
                  <a:moveTo>
                    <a:pt x="419" y="0"/>
                  </a:moveTo>
                  <a:cubicBezTo>
                    <a:pt x="140" y="0"/>
                    <a:pt x="1" y="337"/>
                    <a:pt x="198" y="534"/>
                  </a:cubicBezTo>
                  <a:cubicBezTo>
                    <a:pt x="262" y="598"/>
                    <a:pt x="340" y="626"/>
                    <a:pt x="417" y="626"/>
                  </a:cubicBezTo>
                  <a:cubicBezTo>
                    <a:pt x="577" y="626"/>
                    <a:pt x="731" y="501"/>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6186625"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62099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6233275" y="4171600"/>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625660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62799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63032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6323950" y="4171600"/>
              <a:ext cx="18300" cy="15675"/>
            </a:xfrm>
            <a:custGeom>
              <a:avLst/>
              <a:gdLst/>
              <a:ahLst/>
              <a:cxnLst/>
              <a:rect l="l" t="t" r="r" b="b"/>
              <a:pathLst>
                <a:path w="732" h="627" extrusionOk="0">
                  <a:moveTo>
                    <a:pt x="419" y="0"/>
                  </a:moveTo>
                  <a:cubicBezTo>
                    <a:pt x="140" y="0"/>
                    <a:pt x="1" y="337"/>
                    <a:pt x="198" y="534"/>
                  </a:cubicBezTo>
                  <a:cubicBezTo>
                    <a:pt x="261" y="598"/>
                    <a:pt x="340" y="626"/>
                    <a:pt x="416" y="626"/>
                  </a:cubicBezTo>
                  <a:cubicBezTo>
                    <a:pt x="577" y="626"/>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6349900" y="4171600"/>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63732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6396600"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641990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6443250"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6466550" y="4171600"/>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6487275" y="4171600"/>
              <a:ext cx="18250" cy="15675"/>
            </a:xfrm>
            <a:custGeom>
              <a:avLst/>
              <a:gdLst/>
              <a:ahLst/>
              <a:cxnLst/>
              <a:rect l="l" t="t" r="r" b="b"/>
              <a:pathLst>
                <a:path w="730" h="627" extrusionOk="0">
                  <a:moveTo>
                    <a:pt x="418" y="0"/>
                  </a:moveTo>
                  <a:cubicBezTo>
                    <a:pt x="139" y="0"/>
                    <a:pt x="1" y="337"/>
                    <a:pt x="196" y="534"/>
                  </a:cubicBezTo>
                  <a:cubicBezTo>
                    <a:pt x="260" y="598"/>
                    <a:pt x="338" y="626"/>
                    <a:pt x="415" y="626"/>
                  </a:cubicBezTo>
                  <a:cubicBezTo>
                    <a:pt x="576" y="626"/>
                    <a:pt x="730" y="501"/>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6513250"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4" y="625"/>
                    <a:pt x="625" y="485"/>
                    <a:pt x="625" y="312"/>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5953325" y="4151575"/>
              <a:ext cx="15650" cy="15650"/>
            </a:xfrm>
            <a:custGeom>
              <a:avLst/>
              <a:gdLst/>
              <a:ahLst/>
              <a:cxnLst/>
              <a:rect l="l" t="t" r="r" b="b"/>
              <a:pathLst>
                <a:path w="626" h="626" extrusionOk="0">
                  <a:moveTo>
                    <a:pt x="313" y="1"/>
                  </a:moveTo>
                  <a:cubicBezTo>
                    <a:pt x="141" y="1"/>
                    <a:pt x="0" y="140"/>
                    <a:pt x="0" y="313"/>
                  </a:cubicBezTo>
                  <a:cubicBezTo>
                    <a:pt x="0"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5976675"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5930025"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5999975" y="415157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6023325"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6046675" y="415157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6067350" y="4151575"/>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6093325"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61166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6139975"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6160650" y="4151575"/>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6186625"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62099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6233275" y="415157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625660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62799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63032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6323950" y="4151575"/>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6349900" y="41515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63732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6396600"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641990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6443250"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6466550" y="41515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6487275" y="4151575"/>
              <a:ext cx="18250" cy="15675"/>
            </a:xfrm>
            <a:custGeom>
              <a:avLst/>
              <a:gdLst/>
              <a:ahLst/>
              <a:cxnLst/>
              <a:rect l="l" t="t" r="r" b="b"/>
              <a:pathLst>
                <a:path w="730" h="627" extrusionOk="0">
                  <a:moveTo>
                    <a:pt x="418" y="1"/>
                  </a:moveTo>
                  <a:cubicBezTo>
                    <a:pt x="139" y="1"/>
                    <a:pt x="1" y="337"/>
                    <a:pt x="196" y="534"/>
                  </a:cubicBezTo>
                  <a:cubicBezTo>
                    <a:pt x="260" y="598"/>
                    <a:pt x="338" y="627"/>
                    <a:pt x="415" y="627"/>
                  </a:cubicBezTo>
                  <a:cubicBezTo>
                    <a:pt x="576" y="627"/>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6513250"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5930025"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5953325" y="4131575"/>
              <a:ext cx="15650" cy="15625"/>
            </a:xfrm>
            <a:custGeom>
              <a:avLst/>
              <a:gdLst/>
              <a:ahLst/>
              <a:cxnLst/>
              <a:rect l="l" t="t" r="r" b="b"/>
              <a:pathLst>
                <a:path w="626" h="625" extrusionOk="0">
                  <a:moveTo>
                    <a:pt x="313" y="0"/>
                  </a:moveTo>
                  <a:cubicBezTo>
                    <a:pt x="141" y="0"/>
                    <a:pt x="0" y="140"/>
                    <a:pt x="0" y="313"/>
                  </a:cubicBezTo>
                  <a:cubicBezTo>
                    <a:pt x="0" y="486"/>
                    <a:pt x="141"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5976675"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5999975" y="4131575"/>
              <a:ext cx="15650" cy="15625"/>
            </a:xfrm>
            <a:custGeom>
              <a:avLst/>
              <a:gdLst/>
              <a:ahLst/>
              <a:cxnLst/>
              <a:rect l="l" t="t" r="r" b="b"/>
              <a:pathLst>
                <a:path w="626" h="625" extrusionOk="0">
                  <a:moveTo>
                    <a:pt x="313" y="0"/>
                  </a:moveTo>
                  <a:cubicBezTo>
                    <a:pt x="141" y="0"/>
                    <a:pt x="1" y="140"/>
                    <a:pt x="1" y="313"/>
                  </a:cubicBezTo>
                  <a:cubicBezTo>
                    <a:pt x="1" y="486"/>
                    <a:pt x="141"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6023325"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6046675" y="4131575"/>
              <a:ext cx="15625" cy="15625"/>
            </a:xfrm>
            <a:custGeom>
              <a:avLst/>
              <a:gdLst/>
              <a:ahLst/>
              <a:cxnLst/>
              <a:rect l="l" t="t" r="r" b="b"/>
              <a:pathLst>
                <a:path w="625" h="625" extrusionOk="0">
                  <a:moveTo>
                    <a:pt x="312" y="0"/>
                  </a:moveTo>
                  <a:cubicBezTo>
                    <a:pt x="139" y="0"/>
                    <a:pt x="0" y="140"/>
                    <a:pt x="0" y="313"/>
                  </a:cubicBezTo>
                  <a:cubicBezTo>
                    <a:pt x="0" y="486"/>
                    <a:pt x="139"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6067350" y="413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6093325"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61166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6139975"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6160650" y="4131575"/>
              <a:ext cx="18300" cy="15650"/>
            </a:xfrm>
            <a:custGeom>
              <a:avLst/>
              <a:gdLst/>
              <a:ahLst/>
              <a:cxnLst/>
              <a:rect l="l" t="t" r="r" b="b"/>
              <a:pathLst>
                <a:path w="732" h="626" extrusionOk="0">
                  <a:moveTo>
                    <a:pt x="419" y="0"/>
                  </a:moveTo>
                  <a:cubicBezTo>
                    <a:pt x="140" y="0"/>
                    <a:pt x="1" y="337"/>
                    <a:pt x="198" y="534"/>
                  </a:cubicBezTo>
                  <a:cubicBezTo>
                    <a:pt x="261" y="597"/>
                    <a:pt x="340" y="626"/>
                    <a:pt x="417" y="626"/>
                  </a:cubicBezTo>
                  <a:cubicBezTo>
                    <a:pt x="577" y="626"/>
                    <a:pt x="731" y="501"/>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6186625"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62099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6233275" y="4131575"/>
              <a:ext cx="15625" cy="15625"/>
            </a:xfrm>
            <a:custGeom>
              <a:avLst/>
              <a:gdLst/>
              <a:ahLst/>
              <a:cxnLst/>
              <a:rect l="l" t="t" r="r" b="b"/>
              <a:pathLst>
                <a:path w="625" h="625" extrusionOk="0">
                  <a:moveTo>
                    <a:pt x="312" y="0"/>
                  </a:moveTo>
                  <a:cubicBezTo>
                    <a:pt x="141" y="0"/>
                    <a:pt x="0" y="140"/>
                    <a:pt x="0" y="313"/>
                  </a:cubicBezTo>
                  <a:cubicBezTo>
                    <a:pt x="0" y="486"/>
                    <a:pt x="141"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625660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62799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63032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6323950" y="4131575"/>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6349900" y="4131575"/>
              <a:ext cx="15650" cy="15625"/>
            </a:xfrm>
            <a:custGeom>
              <a:avLst/>
              <a:gdLst/>
              <a:ahLst/>
              <a:cxnLst/>
              <a:rect l="l" t="t" r="r" b="b"/>
              <a:pathLst>
                <a:path w="626" h="625" extrusionOk="0">
                  <a:moveTo>
                    <a:pt x="313" y="0"/>
                  </a:moveTo>
                  <a:cubicBezTo>
                    <a:pt x="142" y="0"/>
                    <a:pt x="1" y="140"/>
                    <a:pt x="1" y="313"/>
                  </a:cubicBezTo>
                  <a:cubicBezTo>
                    <a:pt x="1" y="486"/>
                    <a:pt x="142"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63732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6396600"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641990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6443250"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6466550" y="4131575"/>
              <a:ext cx="15650" cy="15625"/>
            </a:xfrm>
            <a:custGeom>
              <a:avLst/>
              <a:gdLst/>
              <a:ahLst/>
              <a:cxnLst/>
              <a:rect l="l" t="t" r="r" b="b"/>
              <a:pathLst>
                <a:path w="626" h="625" extrusionOk="0">
                  <a:moveTo>
                    <a:pt x="313" y="0"/>
                  </a:moveTo>
                  <a:cubicBezTo>
                    <a:pt x="142" y="0"/>
                    <a:pt x="1" y="140"/>
                    <a:pt x="1" y="313"/>
                  </a:cubicBezTo>
                  <a:cubicBezTo>
                    <a:pt x="1" y="486"/>
                    <a:pt x="142"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6487275" y="4131575"/>
              <a:ext cx="18250" cy="15650"/>
            </a:xfrm>
            <a:custGeom>
              <a:avLst/>
              <a:gdLst/>
              <a:ahLst/>
              <a:cxnLst/>
              <a:rect l="l" t="t" r="r" b="b"/>
              <a:pathLst>
                <a:path w="730" h="626" extrusionOk="0">
                  <a:moveTo>
                    <a:pt x="418" y="0"/>
                  </a:moveTo>
                  <a:cubicBezTo>
                    <a:pt x="139" y="0"/>
                    <a:pt x="1" y="337"/>
                    <a:pt x="196" y="534"/>
                  </a:cubicBezTo>
                  <a:cubicBezTo>
                    <a:pt x="260" y="597"/>
                    <a:pt x="338" y="626"/>
                    <a:pt x="415" y="626"/>
                  </a:cubicBezTo>
                  <a:cubicBezTo>
                    <a:pt x="576" y="626"/>
                    <a:pt x="730" y="501"/>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6513250"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4" y="625"/>
                    <a:pt x="625" y="486"/>
                    <a:pt x="625" y="313"/>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5930025"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5953325" y="4111575"/>
              <a:ext cx="15650" cy="15625"/>
            </a:xfrm>
            <a:custGeom>
              <a:avLst/>
              <a:gdLst/>
              <a:ahLst/>
              <a:cxnLst/>
              <a:rect l="l" t="t" r="r" b="b"/>
              <a:pathLst>
                <a:path w="626" h="625" extrusionOk="0">
                  <a:moveTo>
                    <a:pt x="313" y="0"/>
                  </a:moveTo>
                  <a:cubicBezTo>
                    <a:pt x="141" y="0"/>
                    <a:pt x="0" y="140"/>
                    <a:pt x="0" y="312"/>
                  </a:cubicBezTo>
                  <a:cubicBezTo>
                    <a:pt x="0" y="485"/>
                    <a:pt x="141"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5976675"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5999975" y="4111575"/>
              <a:ext cx="15650" cy="15625"/>
            </a:xfrm>
            <a:custGeom>
              <a:avLst/>
              <a:gdLst/>
              <a:ahLst/>
              <a:cxnLst/>
              <a:rect l="l" t="t" r="r" b="b"/>
              <a:pathLst>
                <a:path w="626" h="625" extrusionOk="0">
                  <a:moveTo>
                    <a:pt x="313" y="0"/>
                  </a:moveTo>
                  <a:cubicBezTo>
                    <a:pt x="141" y="0"/>
                    <a:pt x="1" y="140"/>
                    <a:pt x="1" y="312"/>
                  </a:cubicBezTo>
                  <a:cubicBezTo>
                    <a:pt x="1" y="485"/>
                    <a:pt x="141"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6023325"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6046675" y="4111575"/>
              <a:ext cx="15625" cy="15625"/>
            </a:xfrm>
            <a:custGeom>
              <a:avLst/>
              <a:gdLst/>
              <a:ahLst/>
              <a:cxnLst/>
              <a:rect l="l" t="t" r="r" b="b"/>
              <a:pathLst>
                <a:path w="625" h="625" extrusionOk="0">
                  <a:moveTo>
                    <a:pt x="312" y="0"/>
                  </a:moveTo>
                  <a:cubicBezTo>
                    <a:pt x="139" y="0"/>
                    <a:pt x="0" y="140"/>
                    <a:pt x="0" y="312"/>
                  </a:cubicBezTo>
                  <a:cubicBezTo>
                    <a:pt x="0" y="485"/>
                    <a:pt x="139"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6067350" y="411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6093325"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61166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6139975"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6160650" y="4111575"/>
              <a:ext cx="18300" cy="15650"/>
            </a:xfrm>
            <a:custGeom>
              <a:avLst/>
              <a:gdLst/>
              <a:ahLst/>
              <a:cxnLst/>
              <a:rect l="l" t="t" r="r" b="b"/>
              <a:pathLst>
                <a:path w="732" h="626" extrusionOk="0">
                  <a:moveTo>
                    <a:pt x="419" y="0"/>
                  </a:moveTo>
                  <a:cubicBezTo>
                    <a:pt x="140" y="0"/>
                    <a:pt x="1" y="337"/>
                    <a:pt x="198" y="534"/>
                  </a:cubicBezTo>
                  <a:cubicBezTo>
                    <a:pt x="262" y="597"/>
                    <a:pt x="340" y="626"/>
                    <a:pt x="417" y="626"/>
                  </a:cubicBezTo>
                  <a:cubicBezTo>
                    <a:pt x="577" y="626"/>
                    <a:pt x="731" y="501"/>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6186625"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62099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6233275" y="4111575"/>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625660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a:off x="62799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a:off x="63032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6323950" y="4111575"/>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6349900" y="411157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63732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6396600"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641990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6443250"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6466550" y="411157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6487275" y="4111575"/>
              <a:ext cx="18250" cy="15650"/>
            </a:xfrm>
            <a:custGeom>
              <a:avLst/>
              <a:gdLst/>
              <a:ahLst/>
              <a:cxnLst/>
              <a:rect l="l" t="t" r="r" b="b"/>
              <a:pathLst>
                <a:path w="730" h="626" extrusionOk="0">
                  <a:moveTo>
                    <a:pt x="418" y="0"/>
                  </a:moveTo>
                  <a:cubicBezTo>
                    <a:pt x="139" y="0"/>
                    <a:pt x="1" y="337"/>
                    <a:pt x="196" y="534"/>
                  </a:cubicBezTo>
                  <a:cubicBezTo>
                    <a:pt x="260" y="597"/>
                    <a:pt x="338" y="626"/>
                    <a:pt x="415" y="626"/>
                  </a:cubicBezTo>
                  <a:cubicBezTo>
                    <a:pt x="576" y="626"/>
                    <a:pt x="730" y="501"/>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6513250"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4" y="625"/>
                    <a:pt x="625" y="485"/>
                    <a:pt x="625" y="312"/>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5930025"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5953325" y="4091550"/>
              <a:ext cx="15650" cy="15650"/>
            </a:xfrm>
            <a:custGeom>
              <a:avLst/>
              <a:gdLst/>
              <a:ahLst/>
              <a:cxnLst/>
              <a:rect l="l" t="t" r="r" b="b"/>
              <a:pathLst>
                <a:path w="626" h="626" extrusionOk="0">
                  <a:moveTo>
                    <a:pt x="313" y="1"/>
                  </a:moveTo>
                  <a:cubicBezTo>
                    <a:pt x="141" y="1"/>
                    <a:pt x="0" y="140"/>
                    <a:pt x="0" y="313"/>
                  </a:cubicBezTo>
                  <a:cubicBezTo>
                    <a:pt x="0"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5976675"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5999975" y="4091550"/>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a:off x="6023325"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a:off x="6046675" y="4091550"/>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6067350" y="4091550"/>
              <a:ext cx="18250" cy="15650"/>
            </a:xfrm>
            <a:custGeom>
              <a:avLst/>
              <a:gdLst/>
              <a:ahLst/>
              <a:cxnLst/>
              <a:rect l="l" t="t" r="r" b="b"/>
              <a:pathLst>
                <a:path w="730" h="626" extrusionOk="0">
                  <a:moveTo>
                    <a:pt x="418" y="1"/>
                  </a:moveTo>
                  <a:cubicBezTo>
                    <a:pt x="140" y="1"/>
                    <a:pt x="1" y="337"/>
                    <a:pt x="198" y="534"/>
                  </a:cubicBezTo>
                  <a:cubicBezTo>
                    <a:pt x="261" y="598"/>
                    <a:pt x="339" y="626"/>
                    <a:pt x="416" y="626"/>
                  </a:cubicBezTo>
                  <a:cubicBezTo>
                    <a:pt x="576" y="626"/>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6093325"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61166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6139975"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6160650" y="4091550"/>
              <a:ext cx="18300" cy="15650"/>
            </a:xfrm>
            <a:custGeom>
              <a:avLst/>
              <a:gdLst/>
              <a:ahLst/>
              <a:cxnLst/>
              <a:rect l="l" t="t" r="r" b="b"/>
              <a:pathLst>
                <a:path w="732" h="626" extrusionOk="0">
                  <a:moveTo>
                    <a:pt x="419" y="1"/>
                  </a:moveTo>
                  <a:cubicBezTo>
                    <a:pt x="140" y="1"/>
                    <a:pt x="1" y="337"/>
                    <a:pt x="198" y="534"/>
                  </a:cubicBezTo>
                  <a:cubicBezTo>
                    <a:pt x="261" y="598"/>
                    <a:pt x="340" y="626"/>
                    <a:pt x="417" y="626"/>
                  </a:cubicBezTo>
                  <a:cubicBezTo>
                    <a:pt x="577" y="626"/>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6186625"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62099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6233275" y="4091550"/>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a:off x="625660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a:off x="62799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63032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6323950" y="4091550"/>
              <a:ext cx="18300" cy="15650"/>
            </a:xfrm>
            <a:custGeom>
              <a:avLst/>
              <a:gdLst/>
              <a:ahLst/>
              <a:cxnLst/>
              <a:rect l="l" t="t" r="r" b="b"/>
              <a:pathLst>
                <a:path w="732" h="626" extrusionOk="0">
                  <a:moveTo>
                    <a:pt x="419" y="1"/>
                  </a:moveTo>
                  <a:cubicBezTo>
                    <a:pt x="140" y="1"/>
                    <a:pt x="1" y="337"/>
                    <a:pt x="198" y="534"/>
                  </a:cubicBezTo>
                  <a:cubicBezTo>
                    <a:pt x="261" y="598"/>
                    <a:pt x="340" y="626"/>
                    <a:pt x="416" y="626"/>
                  </a:cubicBezTo>
                  <a:cubicBezTo>
                    <a:pt x="577" y="626"/>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6349900" y="409155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63732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
            <p:cNvSpPr/>
            <p:nvPr/>
          </p:nvSpPr>
          <p:spPr>
            <a:xfrm>
              <a:off x="6396600"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
            <p:cNvSpPr/>
            <p:nvPr/>
          </p:nvSpPr>
          <p:spPr>
            <a:xfrm>
              <a:off x="641990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6443250"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6466550" y="409155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6487275" y="4091550"/>
              <a:ext cx="18250" cy="15650"/>
            </a:xfrm>
            <a:custGeom>
              <a:avLst/>
              <a:gdLst/>
              <a:ahLst/>
              <a:cxnLst/>
              <a:rect l="l" t="t" r="r" b="b"/>
              <a:pathLst>
                <a:path w="730" h="626" extrusionOk="0">
                  <a:moveTo>
                    <a:pt x="418" y="1"/>
                  </a:moveTo>
                  <a:cubicBezTo>
                    <a:pt x="139" y="1"/>
                    <a:pt x="1" y="337"/>
                    <a:pt x="196" y="534"/>
                  </a:cubicBezTo>
                  <a:cubicBezTo>
                    <a:pt x="260" y="598"/>
                    <a:pt x="338" y="626"/>
                    <a:pt x="415" y="626"/>
                  </a:cubicBezTo>
                  <a:cubicBezTo>
                    <a:pt x="576" y="626"/>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6513250"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5930025"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5953325" y="4071550"/>
              <a:ext cx="15650" cy="15625"/>
            </a:xfrm>
            <a:custGeom>
              <a:avLst/>
              <a:gdLst/>
              <a:ahLst/>
              <a:cxnLst/>
              <a:rect l="l" t="t" r="r" b="b"/>
              <a:pathLst>
                <a:path w="626" h="625" extrusionOk="0">
                  <a:moveTo>
                    <a:pt x="313" y="0"/>
                  </a:moveTo>
                  <a:cubicBezTo>
                    <a:pt x="141" y="0"/>
                    <a:pt x="0" y="140"/>
                    <a:pt x="0" y="313"/>
                  </a:cubicBezTo>
                  <a:cubicBezTo>
                    <a:pt x="0" y="485"/>
                    <a:pt x="141"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5976675"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5999975" y="4071550"/>
              <a:ext cx="15650" cy="15625"/>
            </a:xfrm>
            <a:custGeom>
              <a:avLst/>
              <a:gdLst/>
              <a:ahLst/>
              <a:cxnLst/>
              <a:rect l="l" t="t" r="r" b="b"/>
              <a:pathLst>
                <a:path w="626" h="625" extrusionOk="0">
                  <a:moveTo>
                    <a:pt x="313" y="0"/>
                  </a:moveTo>
                  <a:cubicBezTo>
                    <a:pt x="141" y="0"/>
                    <a:pt x="1" y="140"/>
                    <a:pt x="1" y="313"/>
                  </a:cubicBezTo>
                  <a:cubicBezTo>
                    <a:pt x="1" y="485"/>
                    <a:pt x="141"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6023325"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6046675" y="4071550"/>
              <a:ext cx="15625" cy="15625"/>
            </a:xfrm>
            <a:custGeom>
              <a:avLst/>
              <a:gdLst/>
              <a:ahLst/>
              <a:cxnLst/>
              <a:rect l="l" t="t" r="r" b="b"/>
              <a:pathLst>
                <a:path w="625" h="625" extrusionOk="0">
                  <a:moveTo>
                    <a:pt x="312" y="0"/>
                  </a:moveTo>
                  <a:cubicBezTo>
                    <a:pt x="139" y="0"/>
                    <a:pt x="0" y="140"/>
                    <a:pt x="0" y="313"/>
                  </a:cubicBezTo>
                  <a:cubicBezTo>
                    <a:pt x="0" y="485"/>
                    <a:pt x="139"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6067350" y="4071550"/>
              <a:ext cx="18250" cy="15650"/>
            </a:xfrm>
            <a:custGeom>
              <a:avLst/>
              <a:gdLst/>
              <a:ahLst/>
              <a:cxnLst/>
              <a:rect l="l" t="t" r="r" b="b"/>
              <a:pathLst>
                <a:path w="730" h="626" extrusionOk="0">
                  <a:moveTo>
                    <a:pt x="418" y="0"/>
                  </a:moveTo>
                  <a:cubicBezTo>
                    <a:pt x="140" y="0"/>
                    <a:pt x="1" y="337"/>
                    <a:pt x="198" y="534"/>
                  </a:cubicBezTo>
                  <a:cubicBezTo>
                    <a:pt x="261" y="597"/>
                    <a:pt x="339" y="625"/>
                    <a:pt x="415" y="625"/>
                  </a:cubicBezTo>
                  <a:cubicBezTo>
                    <a:pt x="575" y="625"/>
                    <a:pt x="730" y="501"/>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6093325"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a:off x="61166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a:off x="6139975"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6160650" y="4071550"/>
              <a:ext cx="18300" cy="15650"/>
            </a:xfrm>
            <a:custGeom>
              <a:avLst/>
              <a:gdLst/>
              <a:ahLst/>
              <a:cxnLst/>
              <a:rect l="l" t="t" r="r" b="b"/>
              <a:pathLst>
                <a:path w="732" h="626" extrusionOk="0">
                  <a:moveTo>
                    <a:pt x="419" y="0"/>
                  </a:moveTo>
                  <a:cubicBezTo>
                    <a:pt x="140" y="0"/>
                    <a:pt x="1" y="337"/>
                    <a:pt x="198" y="534"/>
                  </a:cubicBezTo>
                  <a:cubicBezTo>
                    <a:pt x="261" y="597"/>
                    <a:pt x="339" y="625"/>
                    <a:pt x="416" y="625"/>
                  </a:cubicBezTo>
                  <a:cubicBezTo>
                    <a:pt x="577" y="625"/>
                    <a:pt x="731" y="501"/>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6186625"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62099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6233275" y="4071550"/>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625660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62799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63032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6323950" y="4071550"/>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6349900" y="407155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63732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6396600"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a:off x="641990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a:off x="6443250"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6466550" y="407155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6487275" y="4071550"/>
              <a:ext cx="18250" cy="15650"/>
            </a:xfrm>
            <a:custGeom>
              <a:avLst/>
              <a:gdLst/>
              <a:ahLst/>
              <a:cxnLst/>
              <a:rect l="l" t="t" r="r" b="b"/>
              <a:pathLst>
                <a:path w="730" h="626" extrusionOk="0">
                  <a:moveTo>
                    <a:pt x="418" y="0"/>
                  </a:moveTo>
                  <a:cubicBezTo>
                    <a:pt x="139" y="0"/>
                    <a:pt x="1" y="337"/>
                    <a:pt x="196" y="534"/>
                  </a:cubicBezTo>
                  <a:cubicBezTo>
                    <a:pt x="260" y="597"/>
                    <a:pt x="338" y="625"/>
                    <a:pt x="415" y="625"/>
                  </a:cubicBezTo>
                  <a:cubicBezTo>
                    <a:pt x="575" y="625"/>
                    <a:pt x="730" y="501"/>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6513250"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4" y="625"/>
                    <a:pt x="625" y="485"/>
                    <a:pt x="625" y="313"/>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5930025"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5953325" y="4051525"/>
              <a:ext cx="15650" cy="15650"/>
            </a:xfrm>
            <a:custGeom>
              <a:avLst/>
              <a:gdLst/>
              <a:ahLst/>
              <a:cxnLst/>
              <a:rect l="l" t="t" r="r" b="b"/>
              <a:pathLst>
                <a:path w="626" h="626" extrusionOk="0">
                  <a:moveTo>
                    <a:pt x="313" y="1"/>
                  </a:moveTo>
                  <a:cubicBezTo>
                    <a:pt x="141" y="1"/>
                    <a:pt x="0" y="140"/>
                    <a:pt x="0" y="313"/>
                  </a:cubicBezTo>
                  <a:cubicBezTo>
                    <a:pt x="0" y="486"/>
                    <a:pt x="141"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5976675"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5999975" y="4051525"/>
              <a:ext cx="15650" cy="15650"/>
            </a:xfrm>
            <a:custGeom>
              <a:avLst/>
              <a:gdLst/>
              <a:ahLst/>
              <a:cxnLst/>
              <a:rect l="l" t="t" r="r" b="b"/>
              <a:pathLst>
                <a:path w="626" h="626" extrusionOk="0">
                  <a:moveTo>
                    <a:pt x="313" y="1"/>
                  </a:moveTo>
                  <a:cubicBezTo>
                    <a:pt x="141" y="1"/>
                    <a:pt x="1" y="140"/>
                    <a:pt x="1" y="313"/>
                  </a:cubicBezTo>
                  <a:cubicBezTo>
                    <a:pt x="1" y="486"/>
                    <a:pt x="141"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6023325"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6046675" y="4051525"/>
              <a:ext cx="15625" cy="15650"/>
            </a:xfrm>
            <a:custGeom>
              <a:avLst/>
              <a:gdLst/>
              <a:ahLst/>
              <a:cxnLst/>
              <a:rect l="l" t="t" r="r" b="b"/>
              <a:pathLst>
                <a:path w="625" h="626" extrusionOk="0">
                  <a:moveTo>
                    <a:pt x="312" y="1"/>
                  </a:moveTo>
                  <a:cubicBezTo>
                    <a:pt x="139" y="1"/>
                    <a:pt x="0" y="140"/>
                    <a:pt x="0" y="313"/>
                  </a:cubicBezTo>
                  <a:cubicBezTo>
                    <a:pt x="0" y="486"/>
                    <a:pt x="139"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6067350" y="4051525"/>
              <a:ext cx="18250" cy="15650"/>
            </a:xfrm>
            <a:custGeom>
              <a:avLst/>
              <a:gdLst/>
              <a:ahLst/>
              <a:cxnLst/>
              <a:rect l="l" t="t" r="r" b="b"/>
              <a:pathLst>
                <a:path w="730" h="626" extrusionOk="0">
                  <a:moveTo>
                    <a:pt x="418" y="1"/>
                  </a:moveTo>
                  <a:cubicBezTo>
                    <a:pt x="140" y="1"/>
                    <a:pt x="1" y="336"/>
                    <a:pt x="198" y="533"/>
                  </a:cubicBezTo>
                  <a:cubicBezTo>
                    <a:pt x="261" y="597"/>
                    <a:pt x="339" y="625"/>
                    <a:pt x="416" y="625"/>
                  </a:cubicBezTo>
                  <a:cubicBezTo>
                    <a:pt x="576" y="625"/>
                    <a:pt x="730" y="501"/>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6093325"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61166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4" y="626"/>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6139975"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6160650" y="4051525"/>
              <a:ext cx="18300" cy="15650"/>
            </a:xfrm>
            <a:custGeom>
              <a:avLst/>
              <a:gdLst/>
              <a:ahLst/>
              <a:cxnLst/>
              <a:rect l="l" t="t" r="r" b="b"/>
              <a:pathLst>
                <a:path w="732" h="626" extrusionOk="0">
                  <a:moveTo>
                    <a:pt x="419" y="1"/>
                  </a:moveTo>
                  <a:cubicBezTo>
                    <a:pt x="140" y="1"/>
                    <a:pt x="1" y="336"/>
                    <a:pt x="198" y="533"/>
                  </a:cubicBezTo>
                  <a:cubicBezTo>
                    <a:pt x="262" y="597"/>
                    <a:pt x="340" y="625"/>
                    <a:pt x="417" y="625"/>
                  </a:cubicBezTo>
                  <a:cubicBezTo>
                    <a:pt x="577" y="625"/>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6186625"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62099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6233275" y="4051525"/>
              <a:ext cx="15625" cy="15650"/>
            </a:xfrm>
            <a:custGeom>
              <a:avLst/>
              <a:gdLst/>
              <a:ahLst/>
              <a:cxnLst/>
              <a:rect l="l" t="t" r="r" b="b"/>
              <a:pathLst>
                <a:path w="625" h="626" extrusionOk="0">
                  <a:moveTo>
                    <a:pt x="312" y="1"/>
                  </a:moveTo>
                  <a:cubicBezTo>
                    <a:pt x="141" y="1"/>
                    <a:pt x="0" y="140"/>
                    <a:pt x="0" y="313"/>
                  </a:cubicBezTo>
                  <a:cubicBezTo>
                    <a:pt x="0" y="486"/>
                    <a:pt x="141"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625660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62799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4" y="626"/>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63032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6323950" y="4051525"/>
              <a:ext cx="18300" cy="15650"/>
            </a:xfrm>
            <a:custGeom>
              <a:avLst/>
              <a:gdLst/>
              <a:ahLst/>
              <a:cxnLst/>
              <a:rect l="l" t="t" r="r" b="b"/>
              <a:pathLst>
                <a:path w="732" h="626" extrusionOk="0">
                  <a:moveTo>
                    <a:pt x="422" y="1"/>
                  </a:moveTo>
                  <a:cubicBezTo>
                    <a:pt x="421" y="1"/>
                    <a:pt x="420" y="1"/>
                    <a:pt x="419" y="1"/>
                  </a:cubicBezTo>
                  <a:cubicBezTo>
                    <a:pt x="418" y="1"/>
                    <a:pt x="418" y="1"/>
                    <a:pt x="417" y="1"/>
                  </a:cubicBezTo>
                  <a:cubicBezTo>
                    <a:pt x="139" y="1"/>
                    <a:pt x="1" y="336"/>
                    <a:pt x="198" y="533"/>
                  </a:cubicBezTo>
                  <a:cubicBezTo>
                    <a:pt x="261" y="597"/>
                    <a:pt x="340" y="625"/>
                    <a:pt x="417" y="625"/>
                  </a:cubicBezTo>
                  <a:cubicBezTo>
                    <a:pt x="577" y="625"/>
                    <a:pt x="731" y="501"/>
                    <a:pt x="731" y="313"/>
                  </a:cubicBezTo>
                  <a:cubicBezTo>
                    <a:pt x="731" y="141"/>
                    <a:pt x="593" y="1"/>
                    <a:pt x="42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6349900" y="4051525"/>
              <a:ext cx="15650" cy="15650"/>
            </a:xfrm>
            <a:custGeom>
              <a:avLst/>
              <a:gdLst/>
              <a:ahLst/>
              <a:cxnLst/>
              <a:rect l="l" t="t" r="r" b="b"/>
              <a:pathLst>
                <a:path w="626" h="626" extrusionOk="0">
                  <a:moveTo>
                    <a:pt x="313" y="1"/>
                  </a:moveTo>
                  <a:cubicBezTo>
                    <a:pt x="142" y="1"/>
                    <a:pt x="1" y="140"/>
                    <a:pt x="1" y="313"/>
                  </a:cubicBezTo>
                  <a:cubicBezTo>
                    <a:pt x="1" y="486"/>
                    <a:pt x="142"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
            <p:cNvSpPr/>
            <p:nvPr/>
          </p:nvSpPr>
          <p:spPr>
            <a:xfrm>
              <a:off x="63732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
            <p:cNvSpPr/>
            <p:nvPr/>
          </p:nvSpPr>
          <p:spPr>
            <a:xfrm>
              <a:off x="6396600"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4" y="626"/>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
            <p:cNvSpPr/>
            <p:nvPr/>
          </p:nvSpPr>
          <p:spPr>
            <a:xfrm>
              <a:off x="641990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
            <p:cNvSpPr/>
            <p:nvPr/>
          </p:nvSpPr>
          <p:spPr>
            <a:xfrm>
              <a:off x="6443250"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
            <p:cNvSpPr/>
            <p:nvPr/>
          </p:nvSpPr>
          <p:spPr>
            <a:xfrm>
              <a:off x="6466550" y="4051525"/>
              <a:ext cx="15650" cy="15650"/>
            </a:xfrm>
            <a:custGeom>
              <a:avLst/>
              <a:gdLst/>
              <a:ahLst/>
              <a:cxnLst/>
              <a:rect l="l" t="t" r="r" b="b"/>
              <a:pathLst>
                <a:path w="626" h="626" extrusionOk="0">
                  <a:moveTo>
                    <a:pt x="313" y="1"/>
                  </a:moveTo>
                  <a:cubicBezTo>
                    <a:pt x="142" y="1"/>
                    <a:pt x="1" y="140"/>
                    <a:pt x="1" y="313"/>
                  </a:cubicBezTo>
                  <a:cubicBezTo>
                    <a:pt x="1" y="486"/>
                    <a:pt x="142"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
            <p:cNvSpPr/>
            <p:nvPr/>
          </p:nvSpPr>
          <p:spPr>
            <a:xfrm>
              <a:off x="6487275" y="4051525"/>
              <a:ext cx="18250" cy="15650"/>
            </a:xfrm>
            <a:custGeom>
              <a:avLst/>
              <a:gdLst/>
              <a:ahLst/>
              <a:cxnLst/>
              <a:rect l="l" t="t" r="r" b="b"/>
              <a:pathLst>
                <a:path w="730" h="626" extrusionOk="0">
                  <a:moveTo>
                    <a:pt x="418" y="1"/>
                  </a:moveTo>
                  <a:cubicBezTo>
                    <a:pt x="139" y="1"/>
                    <a:pt x="1" y="336"/>
                    <a:pt x="196" y="533"/>
                  </a:cubicBezTo>
                  <a:cubicBezTo>
                    <a:pt x="260" y="597"/>
                    <a:pt x="339" y="625"/>
                    <a:pt x="415" y="625"/>
                  </a:cubicBezTo>
                  <a:cubicBezTo>
                    <a:pt x="576" y="625"/>
                    <a:pt x="730" y="501"/>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
            <p:cNvSpPr/>
            <p:nvPr/>
          </p:nvSpPr>
          <p:spPr>
            <a:xfrm>
              <a:off x="6513250"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4" y="626"/>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
            <p:cNvSpPr/>
            <p:nvPr/>
          </p:nvSpPr>
          <p:spPr>
            <a:xfrm>
              <a:off x="5953325" y="4031525"/>
              <a:ext cx="15650" cy="15650"/>
            </a:xfrm>
            <a:custGeom>
              <a:avLst/>
              <a:gdLst/>
              <a:ahLst/>
              <a:cxnLst/>
              <a:rect l="l" t="t" r="r" b="b"/>
              <a:pathLst>
                <a:path w="626" h="626" extrusionOk="0">
                  <a:moveTo>
                    <a:pt x="313" y="1"/>
                  </a:moveTo>
                  <a:cubicBezTo>
                    <a:pt x="141" y="1"/>
                    <a:pt x="0" y="140"/>
                    <a:pt x="0" y="313"/>
                  </a:cubicBezTo>
                  <a:cubicBezTo>
                    <a:pt x="0"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
            <p:cNvSpPr/>
            <p:nvPr/>
          </p:nvSpPr>
          <p:spPr>
            <a:xfrm>
              <a:off x="5976675"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
            <p:cNvSpPr/>
            <p:nvPr/>
          </p:nvSpPr>
          <p:spPr>
            <a:xfrm>
              <a:off x="5930025"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
            <p:cNvSpPr/>
            <p:nvPr/>
          </p:nvSpPr>
          <p:spPr>
            <a:xfrm>
              <a:off x="5999975" y="403152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
            <p:cNvSpPr/>
            <p:nvPr/>
          </p:nvSpPr>
          <p:spPr>
            <a:xfrm>
              <a:off x="6023325"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
            <p:cNvSpPr/>
            <p:nvPr/>
          </p:nvSpPr>
          <p:spPr>
            <a:xfrm>
              <a:off x="6046675" y="403152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
            <p:cNvSpPr/>
            <p:nvPr/>
          </p:nvSpPr>
          <p:spPr>
            <a:xfrm>
              <a:off x="6067350" y="4031525"/>
              <a:ext cx="18250" cy="15625"/>
            </a:xfrm>
            <a:custGeom>
              <a:avLst/>
              <a:gdLst/>
              <a:ahLst/>
              <a:cxnLst/>
              <a:rect l="l" t="t" r="r" b="b"/>
              <a:pathLst>
                <a:path w="730" h="625" extrusionOk="0">
                  <a:moveTo>
                    <a:pt x="418" y="1"/>
                  </a:moveTo>
                  <a:cubicBezTo>
                    <a:pt x="140" y="1"/>
                    <a:pt x="1" y="337"/>
                    <a:pt x="198" y="533"/>
                  </a:cubicBezTo>
                  <a:cubicBezTo>
                    <a:pt x="261" y="596"/>
                    <a:pt x="339" y="625"/>
                    <a:pt x="416" y="625"/>
                  </a:cubicBezTo>
                  <a:cubicBezTo>
                    <a:pt x="576" y="625"/>
                    <a:pt x="730" y="500"/>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
            <p:cNvSpPr/>
            <p:nvPr/>
          </p:nvSpPr>
          <p:spPr>
            <a:xfrm>
              <a:off x="6093325"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
            <p:cNvSpPr/>
            <p:nvPr/>
          </p:nvSpPr>
          <p:spPr>
            <a:xfrm>
              <a:off x="61166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
            <p:cNvSpPr/>
            <p:nvPr/>
          </p:nvSpPr>
          <p:spPr>
            <a:xfrm>
              <a:off x="6139975"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
            <p:cNvSpPr/>
            <p:nvPr/>
          </p:nvSpPr>
          <p:spPr>
            <a:xfrm>
              <a:off x="6160650" y="4031525"/>
              <a:ext cx="18300" cy="15625"/>
            </a:xfrm>
            <a:custGeom>
              <a:avLst/>
              <a:gdLst/>
              <a:ahLst/>
              <a:cxnLst/>
              <a:rect l="l" t="t" r="r" b="b"/>
              <a:pathLst>
                <a:path w="732" h="625" extrusionOk="0">
                  <a:moveTo>
                    <a:pt x="419" y="1"/>
                  </a:moveTo>
                  <a:cubicBezTo>
                    <a:pt x="140" y="1"/>
                    <a:pt x="1" y="337"/>
                    <a:pt x="198" y="533"/>
                  </a:cubicBezTo>
                  <a:cubicBezTo>
                    <a:pt x="262" y="596"/>
                    <a:pt x="340" y="625"/>
                    <a:pt x="417" y="625"/>
                  </a:cubicBezTo>
                  <a:cubicBezTo>
                    <a:pt x="577" y="625"/>
                    <a:pt x="731" y="500"/>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
            <p:cNvSpPr/>
            <p:nvPr/>
          </p:nvSpPr>
          <p:spPr>
            <a:xfrm>
              <a:off x="6186625"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
            <p:cNvSpPr/>
            <p:nvPr/>
          </p:nvSpPr>
          <p:spPr>
            <a:xfrm>
              <a:off x="62099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
            <p:cNvSpPr/>
            <p:nvPr/>
          </p:nvSpPr>
          <p:spPr>
            <a:xfrm>
              <a:off x="6233275" y="403152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
            <p:cNvSpPr/>
            <p:nvPr/>
          </p:nvSpPr>
          <p:spPr>
            <a:xfrm>
              <a:off x="625660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
            <p:cNvSpPr/>
            <p:nvPr/>
          </p:nvSpPr>
          <p:spPr>
            <a:xfrm>
              <a:off x="62799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
            <p:cNvSpPr/>
            <p:nvPr/>
          </p:nvSpPr>
          <p:spPr>
            <a:xfrm>
              <a:off x="63032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
            <p:cNvSpPr/>
            <p:nvPr/>
          </p:nvSpPr>
          <p:spPr>
            <a:xfrm>
              <a:off x="6323950" y="4031525"/>
              <a:ext cx="18300" cy="15625"/>
            </a:xfrm>
            <a:custGeom>
              <a:avLst/>
              <a:gdLst/>
              <a:ahLst/>
              <a:cxnLst/>
              <a:rect l="l" t="t" r="r" b="b"/>
              <a:pathLst>
                <a:path w="732" h="625" extrusionOk="0">
                  <a:moveTo>
                    <a:pt x="419" y="1"/>
                  </a:moveTo>
                  <a:cubicBezTo>
                    <a:pt x="140" y="1"/>
                    <a:pt x="1" y="337"/>
                    <a:pt x="198" y="533"/>
                  </a:cubicBezTo>
                  <a:cubicBezTo>
                    <a:pt x="261" y="596"/>
                    <a:pt x="340" y="625"/>
                    <a:pt x="417" y="625"/>
                  </a:cubicBezTo>
                  <a:cubicBezTo>
                    <a:pt x="577" y="625"/>
                    <a:pt x="731" y="500"/>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
            <p:cNvSpPr/>
            <p:nvPr/>
          </p:nvSpPr>
          <p:spPr>
            <a:xfrm>
              <a:off x="6349900" y="40315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
            <p:cNvSpPr/>
            <p:nvPr/>
          </p:nvSpPr>
          <p:spPr>
            <a:xfrm>
              <a:off x="63732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
            <p:cNvSpPr/>
            <p:nvPr/>
          </p:nvSpPr>
          <p:spPr>
            <a:xfrm>
              <a:off x="6396600"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
            <p:cNvSpPr/>
            <p:nvPr/>
          </p:nvSpPr>
          <p:spPr>
            <a:xfrm>
              <a:off x="641990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
            <p:cNvSpPr/>
            <p:nvPr/>
          </p:nvSpPr>
          <p:spPr>
            <a:xfrm>
              <a:off x="6443250"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
            <p:cNvSpPr/>
            <p:nvPr/>
          </p:nvSpPr>
          <p:spPr>
            <a:xfrm>
              <a:off x="6466550" y="40315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
            <p:cNvSpPr/>
            <p:nvPr/>
          </p:nvSpPr>
          <p:spPr>
            <a:xfrm>
              <a:off x="6487275" y="4031525"/>
              <a:ext cx="18250" cy="15625"/>
            </a:xfrm>
            <a:custGeom>
              <a:avLst/>
              <a:gdLst/>
              <a:ahLst/>
              <a:cxnLst/>
              <a:rect l="l" t="t" r="r" b="b"/>
              <a:pathLst>
                <a:path w="730" h="625" extrusionOk="0">
                  <a:moveTo>
                    <a:pt x="418" y="1"/>
                  </a:moveTo>
                  <a:cubicBezTo>
                    <a:pt x="139" y="1"/>
                    <a:pt x="1" y="337"/>
                    <a:pt x="196" y="533"/>
                  </a:cubicBezTo>
                  <a:cubicBezTo>
                    <a:pt x="260" y="596"/>
                    <a:pt x="339" y="625"/>
                    <a:pt x="415" y="625"/>
                  </a:cubicBezTo>
                  <a:cubicBezTo>
                    <a:pt x="576" y="625"/>
                    <a:pt x="730" y="500"/>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
            <p:cNvSpPr/>
            <p:nvPr/>
          </p:nvSpPr>
          <p:spPr>
            <a:xfrm>
              <a:off x="6513250"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
            <p:cNvSpPr/>
            <p:nvPr/>
          </p:nvSpPr>
          <p:spPr>
            <a:xfrm>
              <a:off x="5953325" y="4011525"/>
              <a:ext cx="15650" cy="15625"/>
            </a:xfrm>
            <a:custGeom>
              <a:avLst/>
              <a:gdLst/>
              <a:ahLst/>
              <a:cxnLst/>
              <a:rect l="l" t="t" r="r" b="b"/>
              <a:pathLst>
                <a:path w="626" h="625" extrusionOk="0">
                  <a:moveTo>
                    <a:pt x="313" y="0"/>
                  </a:moveTo>
                  <a:cubicBezTo>
                    <a:pt x="141" y="0"/>
                    <a:pt x="0" y="140"/>
                    <a:pt x="0" y="313"/>
                  </a:cubicBezTo>
                  <a:cubicBezTo>
                    <a:pt x="0" y="484"/>
                    <a:pt x="141"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
            <p:cNvSpPr/>
            <p:nvPr/>
          </p:nvSpPr>
          <p:spPr>
            <a:xfrm>
              <a:off x="5976675"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5" y="625"/>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
            <p:cNvSpPr/>
            <p:nvPr/>
          </p:nvSpPr>
          <p:spPr>
            <a:xfrm>
              <a:off x="5999975" y="4011525"/>
              <a:ext cx="15650" cy="15625"/>
            </a:xfrm>
            <a:custGeom>
              <a:avLst/>
              <a:gdLst/>
              <a:ahLst/>
              <a:cxnLst/>
              <a:rect l="l" t="t" r="r" b="b"/>
              <a:pathLst>
                <a:path w="626" h="625" extrusionOk="0">
                  <a:moveTo>
                    <a:pt x="313" y="0"/>
                  </a:moveTo>
                  <a:cubicBezTo>
                    <a:pt x="141" y="0"/>
                    <a:pt x="1" y="140"/>
                    <a:pt x="1" y="313"/>
                  </a:cubicBezTo>
                  <a:cubicBezTo>
                    <a:pt x="1" y="484"/>
                    <a:pt x="141"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
            <p:cNvSpPr/>
            <p:nvPr/>
          </p:nvSpPr>
          <p:spPr>
            <a:xfrm>
              <a:off x="6023325"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5" y="625"/>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
            <p:cNvSpPr/>
            <p:nvPr/>
          </p:nvSpPr>
          <p:spPr>
            <a:xfrm>
              <a:off x="6046675" y="4011525"/>
              <a:ext cx="15625" cy="15625"/>
            </a:xfrm>
            <a:custGeom>
              <a:avLst/>
              <a:gdLst/>
              <a:ahLst/>
              <a:cxnLst/>
              <a:rect l="l" t="t" r="r" b="b"/>
              <a:pathLst>
                <a:path w="625" h="625" extrusionOk="0">
                  <a:moveTo>
                    <a:pt x="312" y="0"/>
                  </a:moveTo>
                  <a:cubicBezTo>
                    <a:pt x="139" y="0"/>
                    <a:pt x="0" y="140"/>
                    <a:pt x="0" y="313"/>
                  </a:cubicBezTo>
                  <a:cubicBezTo>
                    <a:pt x="0" y="484"/>
                    <a:pt x="139"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
            <p:cNvSpPr/>
            <p:nvPr/>
          </p:nvSpPr>
          <p:spPr>
            <a:xfrm>
              <a:off x="6067350" y="4011525"/>
              <a:ext cx="18250" cy="15625"/>
            </a:xfrm>
            <a:custGeom>
              <a:avLst/>
              <a:gdLst/>
              <a:ahLst/>
              <a:cxnLst/>
              <a:rect l="l" t="t" r="r" b="b"/>
              <a:pathLst>
                <a:path w="730" h="625" extrusionOk="0">
                  <a:moveTo>
                    <a:pt x="418" y="0"/>
                  </a:moveTo>
                  <a:cubicBezTo>
                    <a:pt x="140" y="0"/>
                    <a:pt x="1" y="337"/>
                    <a:pt x="198" y="532"/>
                  </a:cubicBezTo>
                  <a:cubicBezTo>
                    <a:pt x="261" y="596"/>
                    <a:pt x="339" y="625"/>
                    <a:pt x="416" y="625"/>
                  </a:cubicBezTo>
                  <a:cubicBezTo>
                    <a:pt x="576" y="625"/>
                    <a:pt x="730" y="500"/>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
            <p:cNvSpPr/>
            <p:nvPr/>
          </p:nvSpPr>
          <p:spPr>
            <a:xfrm>
              <a:off x="6093325"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
            <p:cNvSpPr/>
            <p:nvPr/>
          </p:nvSpPr>
          <p:spPr>
            <a:xfrm>
              <a:off x="61166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4" y="625"/>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
            <p:cNvSpPr/>
            <p:nvPr/>
          </p:nvSpPr>
          <p:spPr>
            <a:xfrm>
              <a:off x="6139975"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
            <p:cNvSpPr/>
            <p:nvPr/>
          </p:nvSpPr>
          <p:spPr>
            <a:xfrm>
              <a:off x="6160650" y="4011525"/>
              <a:ext cx="18300" cy="15625"/>
            </a:xfrm>
            <a:custGeom>
              <a:avLst/>
              <a:gdLst/>
              <a:ahLst/>
              <a:cxnLst/>
              <a:rect l="l" t="t" r="r" b="b"/>
              <a:pathLst>
                <a:path w="732" h="625" extrusionOk="0">
                  <a:moveTo>
                    <a:pt x="419" y="0"/>
                  </a:moveTo>
                  <a:cubicBezTo>
                    <a:pt x="140" y="0"/>
                    <a:pt x="1" y="337"/>
                    <a:pt x="198" y="532"/>
                  </a:cubicBezTo>
                  <a:cubicBezTo>
                    <a:pt x="262" y="596"/>
                    <a:pt x="340" y="625"/>
                    <a:pt x="417" y="625"/>
                  </a:cubicBezTo>
                  <a:cubicBezTo>
                    <a:pt x="577" y="625"/>
                    <a:pt x="731" y="500"/>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
            <p:cNvSpPr/>
            <p:nvPr/>
          </p:nvSpPr>
          <p:spPr>
            <a:xfrm>
              <a:off x="6186625"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
            <p:cNvSpPr/>
            <p:nvPr/>
          </p:nvSpPr>
          <p:spPr>
            <a:xfrm>
              <a:off x="62099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
            <p:cNvSpPr/>
            <p:nvPr/>
          </p:nvSpPr>
          <p:spPr>
            <a:xfrm>
              <a:off x="6233275" y="4011525"/>
              <a:ext cx="15625" cy="15625"/>
            </a:xfrm>
            <a:custGeom>
              <a:avLst/>
              <a:gdLst/>
              <a:ahLst/>
              <a:cxnLst/>
              <a:rect l="l" t="t" r="r" b="b"/>
              <a:pathLst>
                <a:path w="625" h="625" extrusionOk="0">
                  <a:moveTo>
                    <a:pt x="312" y="0"/>
                  </a:moveTo>
                  <a:cubicBezTo>
                    <a:pt x="141" y="0"/>
                    <a:pt x="0" y="140"/>
                    <a:pt x="0" y="313"/>
                  </a:cubicBezTo>
                  <a:cubicBezTo>
                    <a:pt x="0" y="484"/>
                    <a:pt x="141"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
            <p:cNvSpPr/>
            <p:nvPr/>
          </p:nvSpPr>
          <p:spPr>
            <a:xfrm>
              <a:off x="625660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
            <p:cNvSpPr/>
            <p:nvPr/>
          </p:nvSpPr>
          <p:spPr>
            <a:xfrm>
              <a:off x="62799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4" y="625"/>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
            <p:cNvSpPr/>
            <p:nvPr/>
          </p:nvSpPr>
          <p:spPr>
            <a:xfrm>
              <a:off x="63032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
            <p:cNvSpPr/>
            <p:nvPr/>
          </p:nvSpPr>
          <p:spPr>
            <a:xfrm>
              <a:off x="6323950" y="4011525"/>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
            <p:cNvSpPr/>
            <p:nvPr/>
          </p:nvSpPr>
          <p:spPr>
            <a:xfrm>
              <a:off x="6349900" y="4011525"/>
              <a:ext cx="15650" cy="15625"/>
            </a:xfrm>
            <a:custGeom>
              <a:avLst/>
              <a:gdLst/>
              <a:ahLst/>
              <a:cxnLst/>
              <a:rect l="l" t="t" r="r" b="b"/>
              <a:pathLst>
                <a:path w="626" h="625" extrusionOk="0">
                  <a:moveTo>
                    <a:pt x="313" y="0"/>
                  </a:moveTo>
                  <a:cubicBezTo>
                    <a:pt x="142" y="0"/>
                    <a:pt x="1" y="140"/>
                    <a:pt x="1" y="313"/>
                  </a:cubicBezTo>
                  <a:cubicBezTo>
                    <a:pt x="1" y="484"/>
                    <a:pt x="142"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
            <p:cNvSpPr/>
            <p:nvPr/>
          </p:nvSpPr>
          <p:spPr>
            <a:xfrm>
              <a:off x="63732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
            <p:cNvSpPr/>
            <p:nvPr/>
          </p:nvSpPr>
          <p:spPr>
            <a:xfrm>
              <a:off x="6396600"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4" y="625"/>
                    <a:pt x="625" y="484"/>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
            <p:cNvSpPr/>
            <p:nvPr/>
          </p:nvSpPr>
          <p:spPr>
            <a:xfrm>
              <a:off x="641990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
            <p:cNvSpPr/>
            <p:nvPr/>
          </p:nvSpPr>
          <p:spPr>
            <a:xfrm>
              <a:off x="6443250"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5" y="625"/>
                    <a:pt x="625" y="484"/>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
            <p:cNvSpPr/>
            <p:nvPr/>
          </p:nvSpPr>
          <p:spPr>
            <a:xfrm>
              <a:off x="6466550" y="4011525"/>
              <a:ext cx="15650" cy="15625"/>
            </a:xfrm>
            <a:custGeom>
              <a:avLst/>
              <a:gdLst/>
              <a:ahLst/>
              <a:cxnLst/>
              <a:rect l="l" t="t" r="r" b="b"/>
              <a:pathLst>
                <a:path w="626" h="625" extrusionOk="0">
                  <a:moveTo>
                    <a:pt x="313" y="0"/>
                  </a:moveTo>
                  <a:cubicBezTo>
                    <a:pt x="142" y="0"/>
                    <a:pt x="1" y="140"/>
                    <a:pt x="1" y="313"/>
                  </a:cubicBezTo>
                  <a:cubicBezTo>
                    <a:pt x="1" y="484"/>
                    <a:pt x="142"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
            <p:cNvSpPr/>
            <p:nvPr/>
          </p:nvSpPr>
          <p:spPr>
            <a:xfrm>
              <a:off x="6487275" y="4011525"/>
              <a:ext cx="18250" cy="15625"/>
            </a:xfrm>
            <a:custGeom>
              <a:avLst/>
              <a:gdLst/>
              <a:ahLst/>
              <a:cxnLst/>
              <a:rect l="l" t="t" r="r" b="b"/>
              <a:pathLst>
                <a:path w="730" h="625" extrusionOk="0">
                  <a:moveTo>
                    <a:pt x="418" y="0"/>
                  </a:moveTo>
                  <a:cubicBezTo>
                    <a:pt x="139" y="0"/>
                    <a:pt x="1" y="337"/>
                    <a:pt x="196" y="532"/>
                  </a:cubicBezTo>
                  <a:cubicBezTo>
                    <a:pt x="260" y="596"/>
                    <a:pt x="339" y="625"/>
                    <a:pt x="415" y="625"/>
                  </a:cubicBezTo>
                  <a:cubicBezTo>
                    <a:pt x="576" y="625"/>
                    <a:pt x="730" y="500"/>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
            <p:cNvSpPr/>
            <p:nvPr/>
          </p:nvSpPr>
          <p:spPr>
            <a:xfrm>
              <a:off x="6513250"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4" y="625"/>
                    <a:pt x="625" y="484"/>
                    <a:pt x="625" y="313"/>
                  </a:cubicBezTo>
                  <a:cubicBezTo>
                    <a:pt x="625" y="140"/>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
            <p:cNvSpPr/>
            <p:nvPr/>
          </p:nvSpPr>
          <p:spPr>
            <a:xfrm>
              <a:off x="5953325" y="3991500"/>
              <a:ext cx="15650" cy="15650"/>
            </a:xfrm>
            <a:custGeom>
              <a:avLst/>
              <a:gdLst/>
              <a:ahLst/>
              <a:cxnLst/>
              <a:rect l="l" t="t" r="r" b="b"/>
              <a:pathLst>
                <a:path w="626" h="626" extrusionOk="0">
                  <a:moveTo>
                    <a:pt x="313" y="1"/>
                  </a:moveTo>
                  <a:cubicBezTo>
                    <a:pt x="141" y="1"/>
                    <a:pt x="0" y="140"/>
                    <a:pt x="0" y="313"/>
                  </a:cubicBezTo>
                  <a:cubicBezTo>
                    <a:pt x="0"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
            <p:cNvSpPr/>
            <p:nvPr/>
          </p:nvSpPr>
          <p:spPr>
            <a:xfrm>
              <a:off x="5976675"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
            <p:cNvSpPr/>
            <p:nvPr/>
          </p:nvSpPr>
          <p:spPr>
            <a:xfrm>
              <a:off x="5999975" y="3991500"/>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
            <p:cNvSpPr/>
            <p:nvPr/>
          </p:nvSpPr>
          <p:spPr>
            <a:xfrm>
              <a:off x="6023325"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
            <p:cNvSpPr/>
            <p:nvPr/>
          </p:nvSpPr>
          <p:spPr>
            <a:xfrm>
              <a:off x="6046675" y="3991500"/>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
            <p:cNvSpPr/>
            <p:nvPr/>
          </p:nvSpPr>
          <p:spPr>
            <a:xfrm>
              <a:off x="6067350" y="3991500"/>
              <a:ext cx="18250" cy="15650"/>
            </a:xfrm>
            <a:custGeom>
              <a:avLst/>
              <a:gdLst/>
              <a:ahLst/>
              <a:cxnLst/>
              <a:rect l="l" t="t" r="r" b="b"/>
              <a:pathLst>
                <a:path w="730" h="626" extrusionOk="0">
                  <a:moveTo>
                    <a:pt x="418" y="1"/>
                  </a:moveTo>
                  <a:cubicBezTo>
                    <a:pt x="140" y="1"/>
                    <a:pt x="1" y="337"/>
                    <a:pt x="198" y="533"/>
                  </a:cubicBezTo>
                  <a:cubicBezTo>
                    <a:pt x="261" y="597"/>
                    <a:pt x="339" y="625"/>
                    <a:pt x="416" y="625"/>
                  </a:cubicBezTo>
                  <a:cubicBezTo>
                    <a:pt x="576" y="625"/>
                    <a:pt x="730" y="501"/>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
            <p:cNvSpPr/>
            <p:nvPr/>
          </p:nvSpPr>
          <p:spPr>
            <a:xfrm>
              <a:off x="6093325"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
            <p:cNvSpPr/>
            <p:nvPr/>
          </p:nvSpPr>
          <p:spPr>
            <a:xfrm>
              <a:off x="61166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
            <p:cNvSpPr/>
            <p:nvPr/>
          </p:nvSpPr>
          <p:spPr>
            <a:xfrm>
              <a:off x="6139975"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
            <p:cNvSpPr/>
            <p:nvPr/>
          </p:nvSpPr>
          <p:spPr>
            <a:xfrm>
              <a:off x="6160650" y="3991500"/>
              <a:ext cx="18300" cy="15650"/>
            </a:xfrm>
            <a:custGeom>
              <a:avLst/>
              <a:gdLst/>
              <a:ahLst/>
              <a:cxnLst/>
              <a:rect l="l" t="t" r="r" b="b"/>
              <a:pathLst>
                <a:path w="732" h="626" extrusionOk="0">
                  <a:moveTo>
                    <a:pt x="419" y="1"/>
                  </a:moveTo>
                  <a:cubicBezTo>
                    <a:pt x="140" y="1"/>
                    <a:pt x="1" y="337"/>
                    <a:pt x="198" y="533"/>
                  </a:cubicBezTo>
                  <a:cubicBezTo>
                    <a:pt x="262" y="597"/>
                    <a:pt x="340" y="625"/>
                    <a:pt x="417" y="625"/>
                  </a:cubicBezTo>
                  <a:cubicBezTo>
                    <a:pt x="577" y="625"/>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
            <p:cNvSpPr/>
            <p:nvPr/>
          </p:nvSpPr>
          <p:spPr>
            <a:xfrm>
              <a:off x="6186625"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
            <p:cNvSpPr/>
            <p:nvPr/>
          </p:nvSpPr>
          <p:spPr>
            <a:xfrm>
              <a:off x="62099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
            <p:cNvSpPr/>
            <p:nvPr/>
          </p:nvSpPr>
          <p:spPr>
            <a:xfrm>
              <a:off x="6233275" y="3991500"/>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
            <p:cNvSpPr/>
            <p:nvPr/>
          </p:nvSpPr>
          <p:spPr>
            <a:xfrm>
              <a:off x="625660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
            <p:cNvSpPr/>
            <p:nvPr/>
          </p:nvSpPr>
          <p:spPr>
            <a:xfrm>
              <a:off x="62799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
            <p:cNvSpPr/>
            <p:nvPr/>
          </p:nvSpPr>
          <p:spPr>
            <a:xfrm>
              <a:off x="63032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
            <p:cNvSpPr/>
            <p:nvPr/>
          </p:nvSpPr>
          <p:spPr>
            <a:xfrm>
              <a:off x="6323950" y="3991500"/>
              <a:ext cx="18300" cy="15650"/>
            </a:xfrm>
            <a:custGeom>
              <a:avLst/>
              <a:gdLst/>
              <a:ahLst/>
              <a:cxnLst/>
              <a:rect l="l" t="t" r="r" b="b"/>
              <a:pathLst>
                <a:path w="732" h="626" extrusionOk="0">
                  <a:moveTo>
                    <a:pt x="419" y="1"/>
                  </a:moveTo>
                  <a:cubicBezTo>
                    <a:pt x="140" y="1"/>
                    <a:pt x="1" y="336"/>
                    <a:pt x="198" y="533"/>
                  </a:cubicBezTo>
                  <a:cubicBezTo>
                    <a:pt x="261" y="597"/>
                    <a:pt x="340" y="625"/>
                    <a:pt x="417" y="625"/>
                  </a:cubicBezTo>
                  <a:cubicBezTo>
                    <a:pt x="577" y="625"/>
                    <a:pt x="731" y="501"/>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
            <p:cNvSpPr/>
            <p:nvPr/>
          </p:nvSpPr>
          <p:spPr>
            <a:xfrm>
              <a:off x="6349900" y="399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
            <p:cNvSpPr/>
            <p:nvPr/>
          </p:nvSpPr>
          <p:spPr>
            <a:xfrm>
              <a:off x="63732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
            <p:cNvSpPr/>
            <p:nvPr/>
          </p:nvSpPr>
          <p:spPr>
            <a:xfrm>
              <a:off x="6396600"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
            <p:cNvSpPr/>
            <p:nvPr/>
          </p:nvSpPr>
          <p:spPr>
            <a:xfrm>
              <a:off x="641990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
            <p:cNvSpPr/>
            <p:nvPr/>
          </p:nvSpPr>
          <p:spPr>
            <a:xfrm>
              <a:off x="6443250"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
            <p:cNvSpPr/>
            <p:nvPr/>
          </p:nvSpPr>
          <p:spPr>
            <a:xfrm>
              <a:off x="6466550" y="399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
            <p:cNvSpPr/>
            <p:nvPr/>
          </p:nvSpPr>
          <p:spPr>
            <a:xfrm>
              <a:off x="6487275" y="3991500"/>
              <a:ext cx="18250" cy="15650"/>
            </a:xfrm>
            <a:custGeom>
              <a:avLst/>
              <a:gdLst/>
              <a:ahLst/>
              <a:cxnLst/>
              <a:rect l="l" t="t" r="r" b="b"/>
              <a:pathLst>
                <a:path w="730" h="626" extrusionOk="0">
                  <a:moveTo>
                    <a:pt x="418" y="1"/>
                  </a:moveTo>
                  <a:cubicBezTo>
                    <a:pt x="139" y="1"/>
                    <a:pt x="1" y="337"/>
                    <a:pt x="196" y="533"/>
                  </a:cubicBezTo>
                  <a:cubicBezTo>
                    <a:pt x="260" y="597"/>
                    <a:pt x="339" y="625"/>
                    <a:pt x="415" y="625"/>
                  </a:cubicBezTo>
                  <a:cubicBezTo>
                    <a:pt x="576" y="625"/>
                    <a:pt x="730" y="501"/>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
            <p:cNvSpPr/>
            <p:nvPr/>
          </p:nvSpPr>
          <p:spPr>
            <a:xfrm>
              <a:off x="6513250"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
            <p:cNvSpPr/>
            <p:nvPr/>
          </p:nvSpPr>
          <p:spPr>
            <a:xfrm>
              <a:off x="5953325" y="3971500"/>
              <a:ext cx="15650" cy="15650"/>
            </a:xfrm>
            <a:custGeom>
              <a:avLst/>
              <a:gdLst/>
              <a:ahLst/>
              <a:cxnLst/>
              <a:rect l="l" t="t" r="r" b="b"/>
              <a:pathLst>
                <a:path w="626" h="626" extrusionOk="0">
                  <a:moveTo>
                    <a:pt x="313" y="1"/>
                  </a:moveTo>
                  <a:cubicBezTo>
                    <a:pt x="141" y="1"/>
                    <a:pt x="0" y="140"/>
                    <a:pt x="0" y="313"/>
                  </a:cubicBezTo>
                  <a:cubicBezTo>
                    <a:pt x="0"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
            <p:cNvSpPr/>
            <p:nvPr/>
          </p:nvSpPr>
          <p:spPr>
            <a:xfrm>
              <a:off x="5976675"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
            <p:cNvSpPr/>
            <p:nvPr/>
          </p:nvSpPr>
          <p:spPr>
            <a:xfrm>
              <a:off x="5999975" y="3971500"/>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
            <p:cNvSpPr/>
            <p:nvPr/>
          </p:nvSpPr>
          <p:spPr>
            <a:xfrm>
              <a:off x="6023325"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
            <p:cNvSpPr/>
            <p:nvPr/>
          </p:nvSpPr>
          <p:spPr>
            <a:xfrm>
              <a:off x="6046675" y="3971500"/>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
            <p:cNvSpPr/>
            <p:nvPr/>
          </p:nvSpPr>
          <p:spPr>
            <a:xfrm>
              <a:off x="6067350" y="3971475"/>
              <a:ext cx="18250" cy="15650"/>
            </a:xfrm>
            <a:custGeom>
              <a:avLst/>
              <a:gdLst/>
              <a:ahLst/>
              <a:cxnLst/>
              <a:rect l="l" t="t" r="r" b="b"/>
              <a:pathLst>
                <a:path w="730" h="626" extrusionOk="0">
                  <a:moveTo>
                    <a:pt x="418" y="0"/>
                  </a:moveTo>
                  <a:cubicBezTo>
                    <a:pt x="140" y="0"/>
                    <a:pt x="1" y="337"/>
                    <a:pt x="198" y="534"/>
                  </a:cubicBezTo>
                  <a:cubicBezTo>
                    <a:pt x="261" y="597"/>
                    <a:pt x="339" y="625"/>
                    <a:pt x="416" y="625"/>
                  </a:cubicBezTo>
                  <a:cubicBezTo>
                    <a:pt x="576" y="625"/>
                    <a:pt x="730" y="501"/>
                    <a:pt x="730" y="312"/>
                  </a:cubicBezTo>
                  <a:cubicBezTo>
                    <a:pt x="730" y="139"/>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
            <p:cNvSpPr/>
            <p:nvPr/>
          </p:nvSpPr>
          <p:spPr>
            <a:xfrm>
              <a:off x="6093325"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
            <p:cNvSpPr/>
            <p:nvPr/>
          </p:nvSpPr>
          <p:spPr>
            <a:xfrm>
              <a:off x="61166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
            <p:cNvSpPr/>
            <p:nvPr/>
          </p:nvSpPr>
          <p:spPr>
            <a:xfrm>
              <a:off x="6139975"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
            <p:cNvSpPr/>
            <p:nvPr/>
          </p:nvSpPr>
          <p:spPr>
            <a:xfrm>
              <a:off x="6160650" y="3971475"/>
              <a:ext cx="18300" cy="15650"/>
            </a:xfrm>
            <a:custGeom>
              <a:avLst/>
              <a:gdLst/>
              <a:ahLst/>
              <a:cxnLst/>
              <a:rect l="l" t="t" r="r" b="b"/>
              <a:pathLst>
                <a:path w="732" h="626" extrusionOk="0">
                  <a:moveTo>
                    <a:pt x="419" y="0"/>
                  </a:moveTo>
                  <a:cubicBezTo>
                    <a:pt x="140" y="0"/>
                    <a:pt x="1" y="337"/>
                    <a:pt x="198" y="534"/>
                  </a:cubicBezTo>
                  <a:cubicBezTo>
                    <a:pt x="261" y="597"/>
                    <a:pt x="340" y="625"/>
                    <a:pt x="417" y="625"/>
                  </a:cubicBezTo>
                  <a:cubicBezTo>
                    <a:pt x="577" y="625"/>
                    <a:pt x="731" y="501"/>
                    <a:pt x="731" y="312"/>
                  </a:cubicBezTo>
                  <a:cubicBezTo>
                    <a:pt x="731" y="139"/>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
            <p:cNvSpPr/>
            <p:nvPr/>
          </p:nvSpPr>
          <p:spPr>
            <a:xfrm>
              <a:off x="6186625"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
            <p:cNvSpPr/>
            <p:nvPr/>
          </p:nvSpPr>
          <p:spPr>
            <a:xfrm>
              <a:off x="62099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
            <p:cNvSpPr/>
            <p:nvPr/>
          </p:nvSpPr>
          <p:spPr>
            <a:xfrm>
              <a:off x="6233275" y="3971500"/>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
            <p:cNvSpPr/>
            <p:nvPr/>
          </p:nvSpPr>
          <p:spPr>
            <a:xfrm>
              <a:off x="625660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
            <p:cNvSpPr/>
            <p:nvPr/>
          </p:nvSpPr>
          <p:spPr>
            <a:xfrm>
              <a:off x="62799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
            <p:cNvSpPr/>
            <p:nvPr/>
          </p:nvSpPr>
          <p:spPr>
            <a:xfrm>
              <a:off x="63032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
            <p:cNvSpPr/>
            <p:nvPr/>
          </p:nvSpPr>
          <p:spPr>
            <a:xfrm>
              <a:off x="6323950" y="3971475"/>
              <a:ext cx="18300" cy="15650"/>
            </a:xfrm>
            <a:custGeom>
              <a:avLst/>
              <a:gdLst/>
              <a:ahLst/>
              <a:cxnLst/>
              <a:rect l="l" t="t" r="r" b="b"/>
              <a:pathLst>
                <a:path w="732" h="626" extrusionOk="0">
                  <a:moveTo>
                    <a:pt x="419" y="0"/>
                  </a:moveTo>
                  <a:cubicBezTo>
                    <a:pt x="140" y="0"/>
                    <a:pt x="1" y="337"/>
                    <a:pt x="198" y="534"/>
                  </a:cubicBezTo>
                  <a:cubicBezTo>
                    <a:pt x="261" y="597"/>
                    <a:pt x="340" y="625"/>
                    <a:pt x="416" y="625"/>
                  </a:cubicBezTo>
                  <a:cubicBezTo>
                    <a:pt x="577" y="625"/>
                    <a:pt x="731" y="501"/>
                    <a:pt x="731" y="312"/>
                  </a:cubicBezTo>
                  <a:cubicBezTo>
                    <a:pt x="731" y="139"/>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
            <p:cNvSpPr/>
            <p:nvPr/>
          </p:nvSpPr>
          <p:spPr>
            <a:xfrm>
              <a:off x="6349900" y="397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
            <p:cNvSpPr/>
            <p:nvPr/>
          </p:nvSpPr>
          <p:spPr>
            <a:xfrm>
              <a:off x="63732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
            <p:cNvSpPr/>
            <p:nvPr/>
          </p:nvSpPr>
          <p:spPr>
            <a:xfrm>
              <a:off x="6396600"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
            <p:cNvSpPr/>
            <p:nvPr/>
          </p:nvSpPr>
          <p:spPr>
            <a:xfrm>
              <a:off x="641990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
            <p:cNvSpPr/>
            <p:nvPr/>
          </p:nvSpPr>
          <p:spPr>
            <a:xfrm>
              <a:off x="6443250"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
            <p:cNvSpPr/>
            <p:nvPr/>
          </p:nvSpPr>
          <p:spPr>
            <a:xfrm>
              <a:off x="6466550" y="397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
            <p:cNvSpPr/>
            <p:nvPr/>
          </p:nvSpPr>
          <p:spPr>
            <a:xfrm>
              <a:off x="6487275" y="3971475"/>
              <a:ext cx="18250" cy="15650"/>
            </a:xfrm>
            <a:custGeom>
              <a:avLst/>
              <a:gdLst/>
              <a:ahLst/>
              <a:cxnLst/>
              <a:rect l="l" t="t" r="r" b="b"/>
              <a:pathLst>
                <a:path w="730" h="626" extrusionOk="0">
                  <a:moveTo>
                    <a:pt x="418" y="0"/>
                  </a:moveTo>
                  <a:cubicBezTo>
                    <a:pt x="139" y="0"/>
                    <a:pt x="1" y="337"/>
                    <a:pt x="196" y="534"/>
                  </a:cubicBezTo>
                  <a:cubicBezTo>
                    <a:pt x="260" y="597"/>
                    <a:pt x="338" y="625"/>
                    <a:pt x="415" y="625"/>
                  </a:cubicBezTo>
                  <a:cubicBezTo>
                    <a:pt x="576" y="625"/>
                    <a:pt x="730" y="501"/>
                    <a:pt x="730" y="312"/>
                  </a:cubicBezTo>
                  <a:cubicBezTo>
                    <a:pt x="730" y="139"/>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
            <p:cNvSpPr/>
            <p:nvPr/>
          </p:nvSpPr>
          <p:spPr>
            <a:xfrm>
              <a:off x="6513250"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
            <p:cNvSpPr/>
            <p:nvPr/>
          </p:nvSpPr>
          <p:spPr>
            <a:xfrm>
              <a:off x="5976675"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
            <p:cNvSpPr/>
            <p:nvPr/>
          </p:nvSpPr>
          <p:spPr>
            <a:xfrm>
              <a:off x="5999975" y="3951450"/>
              <a:ext cx="15650" cy="15650"/>
            </a:xfrm>
            <a:custGeom>
              <a:avLst/>
              <a:gdLst/>
              <a:ahLst/>
              <a:cxnLst/>
              <a:rect l="l" t="t" r="r" b="b"/>
              <a:pathLst>
                <a:path w="626" h="626" extrusionOk="0">
                  <a:moveTo>
                    <a:pt x="313" y="1"/>
                  </a:moveTo>
                  <a:cubicBezTo>
                    <a:pt x="141" y="1"/>
                    <a:pt x="1" y="142"/>
                    <a:pt x="1" y="313"/>
                  </a:cubicBezTo>
                  <a:cubicBezTo>
                    <a:pt x="1" y="486"/>
                    <a:pt x="141"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
            <p:cNvSpPr/>
            <p:nvPr/>
          </p:nvSpPr>
          <p:spPr>
            <a:xfrm>
              <a:off x="6023325"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
            <p:cNvSpPr/>
            <p:nvPr/>
          </p:nvSpPr>
          <p:spPr>
            <a:xfrm>
              <a:off x="6046675" y="3951450"/>
              <a:ext cx="15625" cy="15650"/>
            </a:xfrm>
            <a:custGeom>
              <a:avLst/>
              <a:gdLst/>
              <a:ahLst/>
              <a:cxnLst/>
              <a:rect l="l" t="t" r="r" b="b"/>
              <a:pathLst>
                <a:path w="625" h="626" extrusionOk="0">
                  <a:moveTo>
                    <a:pt x="312" y="1"/>
                  </a:moveTo>
                  <a:cubicBezTo>
                    <a:pt x="139" y="1"/>
                    <a:pt x="0" y="142"/>
                    <a:pt x="0" y="313"/>
                  </a:cubicBezTo>
                  <a:cubicBezTo>
                    <a:pt x="0" y="486"/>
                    <a:pt x="139"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
            <p:cNvSpPr/>
            <p:nvPr/>
          </p:nvSpPr>
          <p:spPr>
            <a:xfrm>
              <a:off x="6067350" y="3951500"/>
              <a:ext cx="18250" cy="15625"/>
            </a:xfrm>
            <a:custGeom>
              <a:avLst/>
              <a:gdLst/>
              <a:ahLst/>
              <a:cxnLst/>
              <a:rect l="l" t="t" r="r" b="b"/>
              <a:pathLst>
                <a:path w="730" h="625" extrusionOk="0">
                  <a:moveTo>
                    <a:pt x="418" y="0"/>
                  </a:moveTo>
                  <a:cubicBezTo>
                    <a:pt x="140" y="0"/>
                    <a:pt x="1" y="335"/>
                    <a:pt x="198" y="532"/>
                  </a:cubicBezTo>
                  <a:cubicBezTo>
                    <a:pt x="261" y="596"/>
                    <a:pt x="339" y="625"/>
                    <a:pt x="416" y="625"/>
                  </a:cubicBezTo>
                  <a:cubicBezTo>
                    <a:pt x="576" y="625"/>
                    <a:pt x="730" y="500"/>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
            <p:cNvSpPr/>
            <p:nvPr/>
          </p:nvSpPr>
          <p:spPr>
            <a:xfrm>
              <a:off x="6093325"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
            <p:cNvSpPr/>
            <p:nvPr/>
          </p:nvSpPr>
          <p:spPr>
            <a:xfrm>
              <a:off x="61166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
            <p:cNvSpPr/>
            <p:nvPr/>
          </p:nvSpPr>
          <p:spPr>
            <a:xfrm>
              <a:off x="6139975"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
            <p:cNvSpPr/>
            <p:nvPr/>
          </p:nvSpPr>
          <p:spPr>
            <a:xfrm>
              <a:off x="6160650" y="3951500"/>
              <a:ext cx="18300" cy="15625"/>
            </a:xfrm>
            <a:custGeom>
              <a:avLst/>
              <a:gdLst/>
              <a:ahLst/>
              <a:cxnLst/>
              <a:rect l="l" t="t" r="r" b="b"/>
              <a:pathLst>
                <a:path w="732" h="625" extrusionOk="0">
                  <a:moveTo>
                    <a:pt x="419" y="0"/>
                  </a:moveTo>
                  <a:cubicBezTo>
                    <a:pt x="140" y="0"/>
                    <a:pt x="1" y="335"/>
                    <a:pt x="198" y="532"/>
                  </a:cubicBezTo>
                  <a:cubicBezTo>
                    <a:pt x="262" y="596"/>
                    <a:pt x="340" y="625"/>
                    <a:pt x="417" y="625"/>
                  </a:cubicBezTo>
                  <a:cubicBezTo>
                    <a:pt x="577" y="625"/>
                    <a:pt x="731" y="500"/>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
            <p:cNvSpPr/>
            <p:nvPr/>
          </p:nvSpPr>
          <p:spPr>
            <a:xfrm>
              <a:off x="6186625"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
            <p:cNvSpPr/>
            <p:nvPr/>
          </p:nvSpPr>
          <p:spPr>
            <a:xfrm>
              <a:off x="62099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
            <p:cNvSpPr/>
            <p:nvPr/>
          </p:nvSpPr>
          <p:spPr>
            <a:xfrm>
              <a:off x="6233275" y="3951450"/>
              <a:ext cx="15625" cy="15650"/>
            </a:xfrm>
            <a:custGeom>
              <a:avLst/>
              <a:gdLst/>
              <a:ahLst/>
              <a:cxnLst/>
              <a:rect l="l" t="t" r="r" b="b"/>
              <a:pathLst>
                <a:path w="625" h="626" extrusionOk="0">
                  <a:moveTo>
                    <a:pt x="312" y="1"/>
                  </a:moveTo>
                  <a:cubicBezTo>
                    <a:pt x="141" y="1"/>
                    <a:pt x="0" y="142"/>
                    <a:pt x="0" y="313"/>
                  </a:cubicBezTo>
                  <a:cubicBezTo>
                    <a:pt x="0" y="486"/>
                    <a:pt x="141"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
            <p:cNvSpPr/>
            <p:nvPr/>
          </p:nvSpPr>
          <p:spPr>
            <a:xfrm>
              <a:off x="625660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
            <p:cNvSpPr/>
            <p:nvPr/>
          </p:nvSpPr>
          <p:spPr>
            <a:xfrm>
              <a:off x="62799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
            <p:cNvSpPr/>
            <p:nvPr/>
          </p:nvSpPr>
          <p:spPr>
            <a:xfrm>
              <a:off x="63032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
            <p:cNvSpPr/>
            <p:nvPr/>
          </p:nvSpPr>
          <p:spPr>
            <a:xfrm>
              <a:off x="6323950" y="3951500"/>
              <a:ext cx="18300" cy="15625"/>
            </a:xfrm>
            <a:custGeom>
              <a:avLst/>
              <a:gdLst/>
              <a:ahLst/>
              <a:cxnLst/>
              <a:rect l="l" t="t" r="r" b="b"/>
              <a:pathLst>
                <a:path w="732" h="625" extrusionOk="0">
                  <a:moveTo>
                    <a:pt x="422" y="0"/>
                  </a:moveTo>
                  <a:cubicBezTo>
                    <a:pt x="421" y="0"/>
                    <a:pt x="420" y="0"/>
                    <a:pt x="419" y="0"/>
                  </a:cubicBezTo>
                  <a:cubicBezTo>
                    <a:pt x="418" y="0"/>
                    <a:pt x="418" y="0"/>
                    <a:pt x="417" y="0"/>
                  </a:cubicBezTo>
                  <a:cubicBezTo>
                    <a:pt x="139" y="0"/>
                    <a:pt x="1" y="336"/>
                    <a:pt x="198" y="532"/>
                  </a:cubicBezTo>
                  <a:cubicBezTo>
                    <a:pt x="261" y="596"/>
                    <a:pt x="340" y="625"/>
                    <a:pt x="417" y="625"/>
                  </a:cubicBezTo>
                  <a:cubicBezTo>
                    <a:pt x="577" y="625"/>
                    <a:pt x="731" y="500"/>
                    <a:pt x="731" y="312"/>
                  </a:cubicBezTo>
                  <a:cubicBezTo>
                    <a:pt x="731" y="141"/>
                    <a:pt x="593" y="0"/>
                    <a:pt x="42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
            <p:cNvSpPr/>
            <p:nvPr/>
          </p:nvSpPr>
          <p:spPr>
            <a:xfrm>
              <a:off x="6349900" y="395145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
            <p:cNvSpPr/>
            <p:nvPr/>
          </p:nvSpPr>
          <p:spPr>
            <a:xfrm>
              <a:off x="63732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
            <p:cNvSpPr/>
            <p:nvPr/>
          </p:nvSpPr>
          <p:spPr>
            <a:xfrm>
              <a:off x="6396600"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
            <p:cNvSpPr/>
            <p:nvPr/>
          </p:nvSpPr>
          <p:spPr>
            <a:xfrm>
              <a:off x="641990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
            <p:cNvSpPr/>
            <p:nvPr/>
          </p:nvSpPr>
          <p:spPr>
            <a:xfrm>
              <a:off x="6443250"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
            <p:cNvSpPr/>
            <p:nvPr/>
          </p:nvSpPr>
          <p:spPr>
            <a:xfrm>
              <a:off x="6466550" y="395145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
            <p:cNvSpPr/>
            <p:nvPr/>
          </p:nvSpPr>
          <p:spPr>
            <a:xfrm>
              <a:off x="6487275" y="3951500"/>
              <a:ext cx="18250" cy="15625"/>
            </a:xfrm>
            <a:custGeom>
              <a:avLst/>
              <a:gdLst/>
              <a:ahLst/>
              <a:cxnLst/>
              <a:rect l="l" t="t" r="r" b="b"/>
              <a:pathLst>
                <a:path w="730" h="625" extrusionOk="0">
                  <a:moveTo>
                    <a:pt x="418" y="0"/>
                  </a:moveTo>
                  <a:cubicBezTo>
                    <a:pt x="139" y="0"/>
                    <a:pt x="1" y="335"/>
                    <a:pt x="196" y="532"/>
                  </a:cubicBezTo>
                  <a:cubicBezTo>
                    <a:pt x="260" y="596"/>
                    <a:pt x="339" y="625"/>
                    <a:pt x="415" y="625"/>
                  </a:cubicBezTo>
                  <a:cubicBezTo>
                    <a:pt x="576" y="625"/>
                    <a:pt x="730" y="500"/>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
            <p:cNvSpPr/>
            <p:nvPr/>
          </p:nvSpPr>
          <p:spPr>
            <a:xfrm>
              <a:off x="6513250"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4" y="625"/>
                    <a:pt x="625" y="486"/>
                    <a:pt x="625" y="313"/>
                  </a:cubicBezTo>
                  <a:cubicBezTo>
                    <a:pt x="625" y="142"/>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
            <p:cNvSpPr/>
            <p:nvPr/>
          </p:nvSpPr>
          <p:spPr>
            <a:xfrm>
              <a:off x="5976675"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5" y="625"/>
                    <a:pt x="625" y="485"/>
                    <a:pt x="625" y="313"/>
                  </a:cubicBezTo>
                  <a:cubicBezTo>
                    <a:pt x="625" y="141"/>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
            <p:cNvSpPr/>
            <p:nvPr/>
          </p:nvSpPr>
          <p:spPr>
            <a:xfrm>
              <a:off x="5999975" y="3931450"/>
              <a:ext cx="15650" cy="15625"/>
            </a:xfrm>
            <a:custGeom>
              <a:avLst/>
              <a:gdLst/>
              <a:ahLst/>
              <a:cxnLst/>
              <a:rect l="l" t="t" r="r" b="b"/>
              <a:pathLst>
                <a:path w="626" h="625" extrusionOk="0">
                  <a:moveTo>
                    <a:pt x="313" y="0"/>
                  </a:moveTo>
                  <a:cubicBezTo>
                    <a:pt x="141" y="0"/>
                    <a:pt x="1" y="141"/>
                    <a:pt x="1" y="313"/>
                  </a:cubicBezTo>
                  <a:cubicBezTo>
                    <a:pt x="1" y="485"/>
                    <a:pt x="141"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
            <p:cNvSpPr/>
            <p:nvPr/>
          </p:nvSpPr>
          <p:spPr>
            <a:xfrm>
              <a:off x="6023325"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5" y="625"/>
                    <a:pt x="625" y="485"/>
                    <a:pt x="625" y="313"/>
                  </a:cubicBezTo>
                  <a:cubicBezTo>
                    <a:pt x="625" y="141"/>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
            <p:cNvSpPr/>
            <p:nvPr/>
          </p:nvSpPr>
          <p:spPr>
            <a:xfrm>
              <a:off x="6046675" y="3931450"/>
              <a:ext cx="15625" cy="15625"/>
            </a:xfrm>
            <a:custGeom>
              <a:avLst/>
              <a:gdLst/>
              <a:ahLst/>
              <a:cxnLst/>
              <a:rect l="l" t="t" r="r" b="b"/>
              <a:pathLst>
                <a:path w="625" h="625" extrusionOk="0">
                  <a:moveTo>
                    <a:pt x="312" y="0"/>
                  </a:moveTo>
                  <a:cubicBezTo>
                    <a:pt x="139" y="0"/>
                    <a:pt x="0" y="141"/>
                    <a:pt x="0" y="313"/>
                  </a:cubicBezTo>
                  <a:cubicBezTo>
                    <a:pt x="0" y="485"/>
                    <a:pt x="139"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
            <p:cNvSpPr/>
            <p:nvPr/>
          </p:nvSpPr>
          <p:spPr>
            <a:xfrm>
              <a:off x="6067350" y="3931450"/>
              <a:ext cx="18250" cy="15675"/>
            </a:xfrm>
            <a:custGeom>
              <a:avLst/>
              <a:gdLst/>
              <a:ahLst/>
              <a:cxnLst/>
              <a:rect l="l" t="t" r="r" b="b"/>
              <a:pathLst>
                <a:path w="730" h="627" extrusionOk="0">
                  <a:moveTo>
                    <a:pt x="418" y="0"/>
                  </a:moveTo>
                  <a:cubicBezTo>
                    <a:pt x="140" y="0"/>
                    <a:pt x="1" y="337"/>
                    <a:pt x="198" y="534"/>
                  </a:cubicBezTo>
                  <a:cubicBezTo>
                    <a:pt x="261" y="598"/>
                    <a:pt x="339" y="626"/>
                    <a:pt x="416" y="626"/>
                  </a:cubicBezTo>
                  <a:cubicBezTo>
                    <a:pt x="576" y="626"/>
                    <a:pt x="730" y="501"/>
                    <a:pt x="730" y="313"/>
                  </a:cubicBezTo>
                  <a:cubicBezTo>
                    <a:pt x="730" y="141"/>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
            <p:cNvSpPr/>
            <p:nvPr/>
          </p:nvSpPr>
          <p:spPr>
            <a:xfrm>
              <a:off x="6093325"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
            <p:cNvSpPr/>
            <p:nvPr/>
          </p:nvSpPr>
          <p:spPr>
            <a:xfrm>
              <a:off x="61166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4" y="625"/>
                    <a:pt x="625" y="485"/>
                    <a:pt x="625" y="313"/>
                  </a:cubicBezTo>
                  <a:cubicBezTo>
                    <a:pt x="625" y="141"/>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
            <p:cNvSpPr/>
            <p:nvPr/>
          </p:nvSpPr>
          <p:spPr>
            <a:xfrm>
              <a:off x="6139975"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
            <p:cNvSpPr/>
            <p:nvPr/>
          </p:nvSpPr>
          <p:spPr>
            <a:xfrm>
              <a:off x="6160650" y="3931450"/>
              <a:ext cx="18300" cy="15675"/>
            </a:xfrm>
            <a:custGeom>
              <a:avLst/>
              <a:gdLst/>
              <a:ahLst/>
              <a:cxnLst/>
              <a:rect l="l" t="t" r="r" b="b"/>
              <a:pathLst>
                <a:path w="732" h="627" extrusionOk="0">
                  <a:moveTo>
                    <a:pt x="419" y="0"/>
                  </a:moveTo>
                  <a:cubicBezTo>
                    <a:pt x="140" y="0"/>
                    <a:pt x="1" y="337"/>
                    <a:pt x="198" y="534"/>
                  </a:cubicBezTo>
                  <a:cubicBezTo>
                    <a:pt x="262" y="598"/>
                    <a:pt x="340" y="626"/>
                    <a:pt x="417" y="626"/>
                  </a:cubicBezTo>
                  <a:cubicBezTo>
                    <a:pt x="577" y="626"/>
                    <a:pt x="731" y="501"/>
                    <a:pt x="731" y="313"/>
                  </a:cubicBezTo>
                  <a:cubicBezTo>
                    <a:pt x="731" y="141"/>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
            <p:cNvSpPr/>
            <p:nvPr/>
          </p:nvSpPr>
          <p:spPr>
            <a:xfrm>
              <a:off x="6186625"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
            <p:cNvSpPr/>
            <p:nvPr/>
          </p:nvSpPr>
          <p:spPr>
            <a:xfrm>
              <a:off x="62099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
            <p:cNvSpPr/>
            <p:nvPr/>
          </p:nvSpPr>
          <p:spPr>
            <a:xfrm>
              <a:off x="6233275" y="3931450"/>
              <a:ext cx="15625" cy="15625"/>
            </a:xfrm>
            <a:custGeom>
              <a:avLst/>
              <a:gdLst/>
              <a:ahLst/>
              <a:cxnLst/>
              <a:rect l="l" t="t" r="r" b="b"/>
              <a:pathLst>
                <a:path w="625" h="625" extrusionOk="0">
                  <a:moveTo>
                    <a:pt x="312" y="0"/>
                  </a:moveTo>
                  <a:cubicBezTo>
                    <a:pt x="141" y="0"/>
                    <a:pt x="0" y="141"/>
                    <a:pt x="0" y="313"/>
                  </a:cubicBezTo>
                  <a:cubicBezTo>
                    <a:pt x="0" y="485"/>
                    <a:pt x="141" y="625"/>
                    <a:pt x="312" y="625"/>
                  </a:cubicBezTo>
                  <a:cubicBezTo>
                    <a:pt x="485" y="625"/>
                    <a:pt x="625" y="485"/>
                    <a:pt x="625" y="313"/>
                  </a:cubicBezTo>
                  <a:cubicBezTo>
                    <a:pt x="625" y="141"/>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
            <p:cNvSpPr/>
            <p:nvPr/>
          </p:nvSpPr>
          <p:spPr>
            <a:xfrm>
              <a:off x="625660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
            <p:cNvSpPr/>
            <p:nvPr/>
          </p:nvSpPr>
          <p:spPr>
            <a:xfrm>
              <a:off x="62799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4" y="625"/>
                    <a:pt x="625" y="485"/>
                    <a:pt x="625" y="313"/>
                  </a:cubicBezTo>
                  <a:cubicBezTo>
                    <a:pt x="625" y="141"/>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
            <p:cNvSpPr/>
            <p:nvPr/>
          </p:nvSpPr>
          <p:spPr>
            <a:xfrm>
              <a:off x="63032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
            <p:cNvSpPr/>
            <p:nvPr/>
          </p:nvSpPr>
          <p:spPr>
            <a:xfrm>
              <a:off x="6323950" y="3931450"/>
              <a:ext cx="18300" cy="15675"/>
            </a:xfrm>
            <a:custGeom>
              <a:avLst/>
              <a:gdLst/>
              <a:ahLst/>
              <a:cxnLst/>
              <a:rect l="l" t="t" r="r" b="b"/>
              <a:pathLst>
                <a:path w="732" h="627" extrusionOk="0">
                  <a:moveTo>
                    <a:pt x="419" y="0"/>
                  </a:moveTo>
                  <a:cubicBezTo>
                    <a:pt x="140" y="0"/>
                    <a:pt x="1" y="337"/>
                    <a:pt x="198" y="534"/>
                  </a:cubicBezTo>
                  <a:cubicBezTo>
                    <a:pt x="261" y="598"/>
                    <a:pt x="340" y="626"/>
                    <a:pt x="416" y="626"/>
                  </a:cubicBezTo>
                  <a:cubicBezTo>
                    <a:pt x="577" y="626"/>
                    <a:pt x="731" y="501"/>
                    <a:pt x="731" y="313"/>
                  </a:cubicBezTo>
                  <a:cubicBezTo>
                    <a:pt x="731" y="141"/>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
            <p:cNvSpPr/>
            <p:nvPr/>
          </p:nvSpPr>
          <p:spPr>
            <a:xfrm>
              <a:off x="6349900" y="3931450"/>
              <a:ext cx="15650" cy="15625"/>
            </a:xfrm>
            <a:custGeom>
              <a:avLst/>
              <a:gdLst/>
              <a:ahLst/>
              <a:cxnLst/>
              <a:rect l="l" t="t" r="r" b="b"/>
              <a:pathLst>
                <a:path w="626" h="625" extrusionOk="0">
                  <a:moveTo>
                    <a:pt x="313" y="0"/>
                  </a:moveTo>
                  <a:cubicBezTo>
                    <a:pt x="142" y="0"/>
                    <a:pt x="1" y="141"/>
                    <a:pt x="1" y="313"/>
                  </a:cubicBezTo>
                  <a:cubicBezTo>
                    <a:pt x="1" y="485"/>
                    <a:pt x="142"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
            <p:cNvSpPr/>
            <p:nvPr/>
          </p:nvSpPr>
          <p:spPr>
            <a:xfrm>
              <a:off x="63732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
            <p:cNvSpPr/>
            <p:nvPr/>
          </p:nvSpPr>
          <p:spPr>
            <a:xfrm>
              <a:off x="6396600"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4" y="625"/>
                    <a:pt x="625" y="485"/>
                    <a:pt x="625" y="313"/>
                  </a:cubicBezTo>
                  <a:cubicBezTo>
                    <a:pt x="625" y="141"/>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
            <p:cNvSpPr/>
            <p:nvPr/>
          </p:nvSpPr>
          <p:spPr>
            <a:xfrm>
              <a:off x="641990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
            <p:cNvSpPr/>
            <p:nvPr/>
          </p:nvSpPr>
          <p:spPr>
            <a:xfrm>
              <a:off x="6443250"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5" y="625"/>
                    <a:pt x="625" y="485"/>
                    <a:pt x="625" y="313"/>
                  </a:cubicBezTo>
                  <a:cubicBezTo>
                    <a:pt x="625" y="141"/>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
            <p:cNvSpPr/>
            <p:nvPr/>
          </p:nvSpPr>
          <p:spPr>
            <a:xfrm>
              <a:off x="6466550" y="3931450"/>
              <a:ext cx="15650" cy="15625"/>
            </a:xfrm>
            <a:custGeom>
              <a:avLst/>
              <a:gdLst/>
              <a:ahLst/>
              <a:cxnLst/>
              <a:rect l="l" t="t" r="r" b="b"/>
              <a:pathLst>
                <a:path w="626" h="625" extrusionOk="0">
                  <a:moveTo>
                    <a:pt x="313" y="0"/>
                  </a:moveTo>
                  <a:cubicBezTo>
                    <a:pt x="142" y="0"/>
                    <a:pt x="1" y="141"/>
                    <a:pt x="1" y="313"/>
                  </a:cubicBezTo>
                  <a:cubicBezTo>
                    <a:pt x="1" y="485"/>
                    <a:pt x="142"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
            <p:cNvSpPr/>
            <p:nvPr/>
          </p:nvSpPr>
          <p:spPr>
            <a:xfrm>
              <a:off x="6487275" y="3931450"/>
              <a:ext cx="18250" cy="15675"/>
            </a:xfrm>
            <a:custGeom>
              <a:avLst/>
              <a:gdLst/>
              <a:ahLst/>
              <a:cxnLst/>
              <a:rect l="l" t="t" r="r" b="b"/>
              <a:pathLst>
                <a:path w="730" h="627" extrusionOk="0">
                  <a:moveTo>
                    <a:pt x="418" y="0"/>
                  </a:moveTo>
                  <a:cubicBezTo>
                    <a:pt x="139" y="0"/>
                    <a:pt x="1" y="337"/>
                    <a:pt x="196" y="534"/>
                  </a:cubicBezTo>
                  <a:cubicBezTo>
                    <a:pt x="260" y="598"/>
                    <a:pt x="338" y="626"/>
                    <a:pt x="415" y="626"/>
                  </a:cubicBezTo>
                  <a:cubicBezTo>
                    <a:pt x="576" y="626"/>
                    <a:pt x="730" y="501"/>
                    <a:pt x="730" y="313"/>
                  </a:cubicBezTo>
                  <a:cubicBezTo>
                    <a:pt x="730" y="141"/>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
            <p:cNvSpPr/>
            <p:nvPr/>
          </p:nvSpPr>
          <p:spPr>
            <a:xfrm>
              <a:off x="6513250"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4" y="625"/>
                    <a:pt x="625" y="485"/>
                    <a:pt x="625" y="313"/>
                  </a:cubicBezTo>
                  <a:cubicBezTo>
                    <a:pt x="625" y="141"/>
                    <a:pt x="484"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
            <p:cNvSpPr/>
            <p:nvPr/>
          </p:nvSpPr>
          <p:spPr>
            <a:xfrm>
              <a:off x="5999975" y="3911425"/>
              <a:ext cx="15650" cy="15650"/>
            </a:xfrm>
            <a:custGeom>
              <a:avLst/>
              <a:gdLst/>
              <a:ahLst/>
              <a:cxnLst/>
              <a:rect l="l" t="t" r="r" b="b"/>
              <a:pathLst>
                <a:path w="626" h="626" extrusionOk="0">
                  <a:moveTo>
                    <a:pt x="313" y="1"/>
                  </a:moveTo>
                  <a:cubicBezTo>
                    <a:pt x="141" y="1"/>
                    <a:pt x="1" y="142"/>
                    <a:pt x="1" y="313"/>
                  </a:cubicBezTo>
                  <a:cubicBezTo>
                    <a:pt x="1" y="486"/>
                    <a:pt x="141"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
            <p:cNvSpPr/>
            <p:nvPr/>
          </p:nvSpPr>
          <p:spPr>
            <a:xfrm>
              <a:off x="6023325" y="3911425"/>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
            <p:cNvSpPr/>
            <p:nvPr/>
          </p:nvSpPr>
          <p:spPr>
            <a:xfrm>
              <a:off x="6046675" y="3911425"/>
              <a:ext cx="15625" cy="15650"/>
            </a:xfrm>
            <a:custGeom>
              <a:avLst/>
              <a:gdLst/>
              <a:ahLst/>
              <a:cxnLst/>
              <a:rect l="l" t="t" r="r" b="b"/>
              <a:pathLst>
                <a:path w="625" h="626" extrusionOk="0">
                  <a:moveTo>
                    <a:pt x="312" y="1"/>
                  </a:moveTo>
                  <a:cubicBezTo>
                    <a:pt x="139" y="1"/>
                    <a:pt x="0" y="142"/>
                    <a:pt x="0" y="313"/>
                  </a:cubicBezTo>
                  <a:cubicBezTo>
                    <a:pt x="0" y="486"/>
                    <a:pt x="139"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
            <p:cNvSpPr/>
            <p:nvPr/>
          </p:nvSpPr>
          <p:spPr>
            <a:xfrm>
              <a:off x="6067350" y="3911425"/>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2"/>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
            <p:cNvSpPr/>
            <p:nvPr/>
          </p:nvSpPr>
          <p:spPr>
            <a:xfrm>
              <a:off x="6093325"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
            <p:cNvSpPr/>
            <p:nvPr/>
          </p:nvSpPr>
          <p:spPr>
            <a:xfrm>
              <a:off x="61166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
            <p:cNvSpPr/>
            <p:nvPr/>
          </p:nvSpPr>
          <p:spPr>
            <a:xfrm>
              <a:off x="6139975"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
            <p:cNvSpPr/>
            <p:nvPr/>
          </p:nvSpPr>
          <p:spPr>
            <a:xfrm>
              <a:off x="6160650" y="3911425"/>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2"/>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
            <p:cNvSpPr/>
            <p:nvPr/>
          </p:nvSpPr>
          <p:spPr>
            <a:xfrm>
              <a:off x="6186625"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
            <p:cNvSpPr/>
            <p:nvPr/>
          </p:nvSpPr>
          <p:spPr>
            <a:xfrm>
              <a:off x="62099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
            <p:cNvSpPr/>
            <p:nvPr/>
          </p:nvSpPr>
          <p:spPr>
            <a:xfrm>
              <a:off x="6233275" y="3911425"/>
              <a:ext cx="15625" cy="15650"/>
            </a:xfrm>
            <a:custGeom>
              <a:avLst/>
              <a:gdLst/>
              <a:ahLst/>
              <a:cxnLst/>
              <a:rect l="l" t="t" r="r" b="b"/>
              <a:pathLst>
                <a:path w="625" h="626" extrusionOk="0">
                  <a:moveTo>
                    <a:pt x="312" y="1"/>
                  </a:moveTo>
                  <a:cubicBezTo>
                    <a:pt x="141" y="1"/>
                    <a:pt x="0" y="142"/>
                    <a:pt x="0" y="313"/>
                  </a:cubicBezTo>
                  <a:cubicBezTo>
                    <a:pt x="0" y="486"/>
                    <a:pt x="141"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
            <p:cNvSpPr/>
            <p:nvPr/>
          </p:nvSpPr>
          <p:spPr>
            <a:xfrm>
              <a:off x="625660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
            <p:cNvSpPr/>
            <p:nvPr/>
          </p:nvSpPr>
          <p:spPr>
            <a:xfrm>
              <a:off x="62799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
            <p:cNvSpPr/>
            <p:nvPr/>
          </p:nvSpPr>
          <p:spPr>
            <a:xfrm>
              <a:off x="63032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
            <p:cNvSpPr/>
            <p:nvPr/>
          </p:nvSpPr>
          <p:spPr>
            <a:xfrm>
              <a:off x="6323950" y="3911425"/>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2"/>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
            <p:cNvSpPr/>
            <p:nvPr/>
          </p:nvSpPr>
          <p:spPr>
            <a:xfrm>
              <a:off x="6349900" y="3911425"/>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
            <p:cNvSpPr/>
            <p:nvPr/>
          </p:nvSpPr>
          <p:spPr>
            <a:xfrm>
              <a:off x="63732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
            <p:cNvSpPr/>
            <p:nvPr/>
          </p:nvSpPr>
          <p:spPr>
            <a:xfrm>
              <a:off x="6396600" y="3911425"/>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4" y="625"/>
                    <a:pt x="625" y="486"/>
                    <a:pt x="625" y="313"/>
                  </a:cubicBezTo>
                  <a:cubicBezTo>
                    <a:pt x="625" y="142"/>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
            <p:cNvSpPr/>
            <p:nvPr/>
          </p:nvSpPr>
          <p:spPr>
            <a:xfrm>
              <a:off x="641990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
            <p:cNvSpPr/>
            <p:nvPr/>
          </p:nvSpPr>
          <p:spPr>
            <a:xfrm>
              <a:off x="6443250" y="3911425"/>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
            <p:cNvSpPr/>
            <p:nvPr/>
          </p:nvSpPr>
          <p:spPr>
            <a:xfrm>
              <a:off x="6466550" y="3911425"/>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
            <p:cNvSpPr/>
            <p:nvPr/>
          </p:nvSpPr>
          <p:spPr>
            <a:xfrm>
              <a:off x="6487275" y="3911425"/>
              <a:ext cx="18250" cy="15675"/>
            </a:xfrm>
            <a:custGeom>
              <a:avLst/>
              <a:gdLst/>
              <a:ahLst/>
              <a:cxnLst/>
              <a:rect l="l" t="t" r="r" b="b"/>
              <a:pathLst>
                <a:path w="730" h="627" extrusionOk="0">
                  <a:moveTo>
                    <a:pt x="418" y="1"/>
                  </a:moveTo>
                  <a:cubicBezTo>
                    <a:pt x="139" y="1"/>
                    <a:pt x="1" y="337"/>
                    <a:pt x="196" y="534"/>
                  </a:cubicBezTo>
                  <a:cubicBezTo>
                    <a:pt x="260" y="598"/>
                    <a:pt x="338" y="627"/>
                    <a:pt x="415" y="627"/>
                  </a:cubicBezTo>
                  <a:cubicBezTo>
                    <a:pt x="576" y="627"/>
                    <a:pt x="730" y="502"/>
                    <a:pt x="730" y="313"/>
                  </a:cubicBezTo>
                  <a:cubicBezTo>
                    <a:pt x="730" y="142"/>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
            <p:cNvSpPr/>
            <p:nvPr/>
          </p:nvSpPr>
          <p:spPr>
            <a:xfrm>
              <a:off x="6513250"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4" y="625"/>
                    <a:pt x="625" y="486"/>
                    <a:pt x="625" y="313"/>
                  </a:cubicBezTo>
                  <a:cubicBezTo>
                    <a:pt x="625" y="142"/>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
            <p:cNvSpPr/>
            <p:nvPr/>
          </p:nvSpPr>
          <p:spPr>
            <a:xfrm>
              <a:off x="5999975" y="389142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
            <p:cNvSpPr/>
            <p:nvPr/>
          </p:nvSpPr>
          <p:spPr>
            <a:xfrm>
              <a:off x="6023325" y="38914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
            <p:cNvSpPr/>
            <p:nvPr/>
          </p:nvSpPr>
          <p:spPr>
            <a:xfrm>
              <a:off x="6046675" y="389142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
            <p:cNvSpPr/>
            <p:nvPr/>
          </p:nvSpPr>
          <p:spPr>
            <a:xfrm>
              <a:off x="6067350" y="3891425"/>
              <a:ext cx="18250" cy="15675"/>
            </a:xfrm>
            <a:custGeom>
              <a:avLst/>
              <a:gdLst/>
              <a:ahLst/>
              <a:cxnLst/>
              <a:rect l="l" t="t" r="r" b="b"/>
              <a:pathLst>
                <a:path w="730" h="627" extrusionOk="0">
                  <a:moveTo>
                    <a:pt x="418" y="1"/>
                  </a:moveTo>
                  <a:cubicBezTo>
                    <a:pt x="140" y="1"/>
                    <a:pt x="1" y="337"/>
                    <a:pt x="198" y="534"/>
                  </a:cubicBezTo>
                  <a:cubicBezTo>
                    <a:pt x="261" y="598"/>
                    <a:pt x="339" y="626"/>
                    <a:pt x="416" y="626"/>
                  </a:cubicBezTo>
                  <a:cubicBezTo>
                    <a:pt x="576" y="626"/>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
            <p:cNvSpPr/>
            <p:nvPr/>
          </p:nvSpPr>
          <p:spPr>
            <a:xfrm>
              <a:off x="6093325"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
            <p:cNvSpPr/>
            <p:nvPr/>
          </p:nvSpPr>
          <p:spPr>
            <a:xfrm>
              <a:off x="61166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
            <p:cNvSpPr/>
            <p:nvPr/>
          </p:nvSpPr>
          <p:spPr>
            <a:xfrm>
              <a:off x="6139975"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
            <p:cNvSpPr/>
            <p:nvPr/>
          </p:nvSpPr>
          <p:spPr>
            <a:xfrm>
              <a:off x="6160650" y="3891425"/>
              <a:ext cx="18300" cy="15675"/>
            </a:xfrm>
            <a:custGeom>
              <a:avLst/>
              <a:gdLst/>
              <a:ahLst/>
              <a:cxnLst/>
              <a:rect l="l" t="t" r="r" b="b"/>
              <a:pathLst>
                <a:path w="732" h="627" extrusionOk="0">
                  <a:moveTo>
                    <a:pt x="419" y="1"/>
                  </a:moveTo>
                  <a:cubicBezTo>
                    <a:pt x="140" y="1"/>
                    <a:pt x="1" y="337"/>
                    <a:pt x="198" y="534"/>
                  </a:cubicBezTo>
                  <a:cubicBezTo>
                    <a:pt x="262" y="598"/>
                    <a:pt x="340" y="626"/>
                    <a:pt x="417" y="626"/>
                  </a:cubicBezTo>
                  <a:cubicBezTo>
                    <a:pt x="577" y="626"/>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
            <p:cNvSpPr/>
            <p:nvPr/>
          </p:nvSpPr>
          <p:spPr>
            <a:xfrm>
              <a:off x="6186625"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
            <p:cNvSpPr/>
            <p:nvPr/>
          </p:nvSpPr>
          <p:spPr>
            <a:xfrm>
              <a:off x="62099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
            <p:cNvSpPr/>
            <p:nvPr/>
          </p:nvSpPr>
          <p:spPr>
            <a:xfrm>
              <a:off x="6233275" y="389142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
            <p:cNvSpPr/>
            <p:nvPr/>
          </p:nvSpPr>
          <p:spPr>
            <a:xfrm>
              <a:off x="625660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
            <p:cNvSpPr/>
            <p:nvPr/>
          </p:nvSpPr>
          <p:spPr>
            <a:xfrm>
              <a:off x="62799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
            <p:cNvSpPr/>
            <p:nvPr/>
          </p:nvSpPr>
          <p:spPr>
            <a:xfrm>
              <a:off x="63032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
            <p:cNvSpPr/>
            <p:nvPr/>
          </p:nvSpPr>
          <p:spPr>
            <a:xfrm>
              <a:off x="6323950" y="3891425"/>
              <a:ext cx="18300" cy="15675"/>
            </a:xfrm>
            <a:custGeom>
              <a:avLst/>
              <a:gdLst/>
              <a:ahLst/>
              <a:cxnLst/>
              <a:rect l="l" t="t" r="r" b="b"/>
              <a:pathLst>
                <a:path w="732" h="627" extrusionOk="0">
                  <a:moveTo>
                    <a:pt x="419" y="1"/>
                  </a:moveTo>
                  <a:cubicBezTo>
                    <a:pt x="140" y="1"/>
                    <a:pt x="1" y="337"/>
                    <a:pt x="198" y="534"/>
                  </a:cubicBezTo>
                  <a:cubicBezTo>
                    <a:pt x="261" y="598"/>
                    <a:pt x="340" y="626"/>
                    <a:pt x="416" y="626"/>
                  </a:cubicBezTo>
                  <a:cubicBezTo>
                    <a:pt x="577" y="626"/>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
            <p:cNvSpPr/>
            <p:nvPr/>
          </p:nvSpPr>
          <p:spPr>
            <a:xfrm>
              <a:off x="6349900" y="38914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
            <p:cNvSpPr/>
            <p:nvPr/>
          </p:nvSpPr>
          <p:spPr>
            <a:xfrm>
              <a:off x="63732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
            <p:cNvSpPr/>
            <p:nvPr/>
          </p:nvSpPr>
          <p:spPr>
            <a:xfrm>
              <a:off x="6396600" y="38914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
            <p:cNvSpPr/>
            <p:nvPr/>
          </p:nvSpPr>
          <p:spPr>
            <a:xfrm>
              <a:off x="641990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
            <p:cNvSpPr/>
            <p:nvPr/>
          </p:nvSpPr>
          <p:spPr>
            <a:xfrm>
              <a:off x="6443250" y="38914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
            <p:cNvSpPr/>
            <p:nvPr/>
          </p:nvSpPr>
          <p:spPr>
            <a:xfrm>
              <a:off x="6466550" y="38914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
            <p:cNvSpPr/>
            <p:nvPr/>
          </p:nvSpPr>
          <p:spPr>
            <a:xfrm>
              <a:off x="6487275" y="3891425"/>
              <a:ext cx="18250" cy="15675"/>
            </a:xfrm>
            <a:custGeom>
              <a:avLst/>
              <a:gdLst/>
              <a:ahLst/>
              <a:cxnLst/>
              <a:rect l="l" t="t" r="r" b="b"/>
              <a:pathLst>
                <a:path w="730" h="627" extrusionOk="0">
                  <a:moveTo>
                    <a:pt x="418" y="1"/>
                  </a:moveTo>
                  <a:cubicBezTo>
                    <a:pt x="139" y="1"/>
                    <a:pt x="1" y="337"/>
                    <a:pt x="196" y="534"/>
                  </a:cubicBezTo>
                  <a:cubicBezTo>
                    <a:pt x="260" y="598"/>
                    <a:pt x="338" y="626"/>
                    <a:pt x="415" y="626"/>
                  </a:cubicBezTo>
                  <a:cubicBezTo>
                    <a:pt x="576" y="626"/>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
            <p:cNvSpPr/>
            <p:nvPr/>
          </p:nvSpPr>
          <p:spPr>
            <a:xfrm>
              <a:off x="6513250"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
            <p:cNvSpPr/>
            <p:nvPr/>
          </p:nvSpPr>
          <p:spPr>
            <a:xfrm>
              <a:off x="6023325" y="387142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
            <p:cNvSpPr/>
            <p:nvPr/>
          </p:nvSpPr>
          <p:spPr>
            <a:xfrm>
              <a:off x="6046675" y="3871425"/>
              <a:ext cx="15625" cy="15625"/>
            </a:xfrm>
            <a:custGeom>
              <a:avLst/>
              <a:gdLst/>
              <a:ahLst/>
              <a:cxnLst/>
              <a:rect l="l" t="t" r="r" b="b"/>
              <a:pathLst>
                <a:path w="625" h="625" extrusionOk="0">
                  <a:moveTo>
                    <a:pt x="312" y="0"/>
                  </a:moveTo>
                  <a:cubicBezTo>
                    <a:pt x="139" y="0"/>
                    <a:pt x="0" y="140"/>
                    <a:pt x="0" y="312"/>
                  </a:cubicBezTo>
                  <a:cubicBezTo>
                    <a:pt x="0" y="485"/>
                    <a:pt x="139"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
            <p:cNvSpPr/>
            <p:nvPr/>
          </p:nvSpPr>
          <p:spPr>
            <a:xfrm>
              <a:off x="6067350" y="3871425"/>
              <a:ext cx="18250" cy="15675"/>
            </a:xfrm>
            <a:custGeom>
              <a:avLst/>
              <a:gdLst/>
              <a:ahLst/>
              <a:cxnLst/>
              <a:rect l="l" t="t" r="r" b="b"/>
              <a:pathLst>
                <a:path w="730" h="627" extrusionOk="0">
                  <a:moveTo>
                    <a:pt x="418" y="0"/>
                  </a:moveTo>
                  <a:cubicBezTo>
                    <a:pt x="140" y="0"/>
                    <a:pt x="1" y="337"/>
                    <a:pt x="198" y="534"/>
                  </a:cubicBezTo>
                  <a:cubicBezTo>
                    <a:pt x="261" y="597"/>
                    <a:pt x="339" y="626"/>
                    <a:pt x="416" y="626"/>
                  </a:cubicBezTo>
                  <a:cubicBezTo>
                    <a:pt x="576" y="626"/>
                    <a:pt x="730" y="501"/>
                    <a:pt x="730" y="312"/>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
            <p:cNvSpPr/>
            <p:nvPr/>
          </p:nvSpPr>
          <p:spPr>
            <a:xfrm>
              <a:off x="6093325" y="387142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
            <p:cNvSpPr/>
            <p:nvPr/>
          </p:nvSpPr>
          <p:spPr>
            <a:xfrm>
              <a:off x="61166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
            <p:cNvSpPr/>
            <p:nvPr/>
          </p:nvSpPr>
          <p:spPr>
            <a:xfrm>
              <a:off x="6139975" y="387142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
            <p:cNvSpPr/>
            <p:nvPr/>
          </p:nvSpPr>
          <p:spPr>
            <a:xfrm>
              <a:off x="6160650" y="3871425"/>
              <a:ext cx="18300" cy="15675"/>
            </a:xfrm>
            <a:custGeom>
              <a:avLst/>
              <a:gdLst/>
              <a:ahLst/>
              <a:cxnLst/>
              <a:rect l="l" t="t" r="r" b="b"/>
              <a:pathLst>
                <a:path w="732" h="627" extrusionOk="0">
                  <a:moveTo>
                    <a:pt x="419" y="0"/>
                  </a:moveTo>
                  <a:cubicBezTo>
                    <a:pt x="140" y="0"/>
                    <a:pt x="1" y="337"/>
                    <a:pt x="198" y="534"/>
                  </a:cubicBezTo>
                  <a:cubicBezTo>
                    <a:pt x="262" y="597"/>
                    <a:pt x="340" y="626"/>
                    <a:pt x="417" y="626"/>
                  </a:cubicBezTo>
                  <a:cubicBezTo>
                    <a:pt x="577" y="626"/>
                    <a:pt x="731" y="501"/>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
            <p:cNvSpPr/>
            <p:nvPr/>
          </p:nvSpPr>
          <p:spPr>
            <a:xfrm>
              <a:off x="6186625" y="387142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
            <p:cNvSpPr/>
            <p:nvPr/>
          </p:nvSpPr>
          <p:spPr>
            <a:xfrm>
              <a:off x="62099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
            <p:cNvSpPr/>
            <p:nvPr/>
          </p:nvSpPr>
          <p:spPr>
            <a:xfrm>
              <a:off x="6233275" y="3871425"/>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
            <p:cNvSpPr/>
            <p:nvPr/>
          </p:nvSpPr>
          <p:spPr>
            <a:xfrm>
              <a:off x="625660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
            <p:cNvSpPr/>
            <p:nvPr/>
          </p:nvSpPr>
          <p:spPr>
            <a:xfrm>
              <a:off x="62799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
            <p:cNvSpPr/>
            <p:nvPr/>
          </p:nvSpPr>
          <p:spPr>
            <a:xfrm>
              <a:off x="63032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
            <p:cNvSpPr/>
            <p:nvPr/>
          </p:nvSpPr>
          <p:spPr>
            <a:xfrm>
              <a:off x="6323950" y="3871425"/>
              <a:ext cx="18300" cy="15675"/>
            </a:xfrm>
            <a:custGeom>
              <a:avLst/>
              <a:gdLst/>
              <a:ahLst/>
              <a:cxnLst/>
              <a:rect l="l" t="t" r="r" b="b"/>
              <a:pathLst>
                <a:path w="732" h="627" extrusionOk="0">
                  <a:moveTo>
                    <a:pt x="419" y="0"/>
                  </a:moveTo>
                  <a:cubicBezTo>
                    <a:pt x="140" y="0"/>
                    <a:pt x="1" y="337"/>
                    <a:pt x="198" y="534"/>
                  </a:cubicBezTo>
                  <a:cubicBezTo>
                    <a:pt x="261" y="597"/>
                    <a:pt x="340" y="626"/>
                    <a:pt x="416" y="626"/>
                  </a:cubicBezTo>
                  <a:cubicBezTo>
                    <a:pt x="577" y="626"/>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
            <p:cNvSpPr/>
            <p:nvPr/>
          </p:nvSpPr>
          <p:spPr>
            <a:xfrm>
              <a:off x="6349900" y="387142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
            <p:cNvSpPr/>
            <p:nvPr/>
          </p:nvSpPr>
          <p:spPr>
            <a:xfrm>
              <a:off x="63732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
            <p:cNvSpPr/>
            <p:nvPr/>
          </p:nvSpPr>
          <p:spPr>
            <a:xfrm>
              <a:off x="6396600" y="387142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
            <p:cNvSpPr/>
            <p:nvPr/>
          </p:nvSpPr>
          <p:spPr>
            <a:xfrm>
              <a:off x="641990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
            <p:cNvSpPr/>
            <p:nvPr/>
          </p:nvSpPr>
          <p:spPr>
            <a:xfrm>
              <a:off x="6443250" y="387142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
            <p:cNvSpPr/>
            <p:nvPr/>
          </p:nvSpPr>
          <p:spPr>
            <a:xfrm>
              <a:off x="6466550" y="387142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
            <p:cNvSpPr/>
            <p:nvPr/>
          </p:nvSpPr>
          <p:spPr>
            <a:xfrm>
              <a:off x="6487275" y="3871425"/>
              <a:ext cx="18250" cy="15675"/>
            </a:xfrm>
            <a:custGeom>
              <a:avLst/>
              <a:gdLst/>
              <a:ahLst/>
              <a:cxnLst/>
              <a:rect l="l" t="t" r="r" b="b"/>
              <a:pathLst>
                <a:path w="730" h="627" extrusionOk="0">
                  <a:moveTo>
                    <a:pt x="418" y="0"/>
                  </a:moveTo>
                  <a:cubicBezTo>
                    <a:pt x="139" y="0"/>
                    <a:pt x="1" y="337"/>
                    <a:pt x="196" y="534"/>
                  </a:cubicBezTo>
                  <a:cubicBezTo>
                    <a:pt x="260" y="597"/>
                    <a:pt x="338" y="626"/>
                    <a:pt x="415" y="626"/>
                  </a:cubicBezTo>
                  <a:cubicBezTo>
                    <a:pt x="576" y="626"/>
                    <a:pt x="730" y="501"/>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
            <p:cNvSpPr/>
            <p:nvPr/>
          </p:nvSpPr>
          <p:spPr>
            <a:xfrm>
              <a:off x="6046675" y="3851400"/>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
            <p:cNvSpPr/>
            <p:nvPr/>
          </p:nvSpPr>
          <p:spPr>
            <a:xfrm>
              <a:off x="6067350" y="3851400"/>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0"/>
                    <a:pt x="590"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
            <p:cNvSpPr/>
            <p:nvPr/>
          </p:nvSpPr>
          <p:spPr>
            <a:xfrm>
              <a:off x="6093325" y="38514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
            <p:cNvSpPr/>
            <p:nvPr/>
          </p:nvSpPr>
          <p:spPr>
            <a:xfrm>
              <a:off x="61166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
            <p:cNvSpPr/>
            <p:nvPr/>
          </p:nvSpPr>
          <p:spPr>
            <a:xfrm>
              <a:off x="6139975" y="38514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
            <p:cNvSpPr/>
            <p:nvPr/>
          </p:nvSpPr>
          <p:spPr>
            <a:xfrm>
              <a:off x="6160650" y="3851400"/>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
            <p:cNvSpPr/>
            <p:nvPr/>
          </p:nvSpPr>
          <p:spPr>
            <a:xfrm>
              <a:off x="6186625" y="38514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
            <p:cNvSpPr/>
            <p:nvPr/>
          </p:nvSpPr>
          <p:spPr>
            <a:xfrm>
              <a:off x="62099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
            <p:cNvSpPr/>
            <p:nvPr/>
          </p:nvSpPr>
          <p:spPr>
            <a:xfrm>
              <a:off x="6233275" y="3851400"/>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
            <p:cNvSpPr/>
            <p:nvPr/>
          </p:nvSpPr>
          <p:spPr>
            <a:xfrm>
              <a:off x="625660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
            <p:cNvSpPr/>
            <p:nvPr/>
          </p:nvSpPr>
          <p:spPr>
            <a:xfrm>
              <a:off x="62799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
            <p:cNvSpPr/>
            <p:nvPr/>
          </p:nvSpPr>
          <p:spPr>
            <a:xfrm>
              <a:off x="63032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
            <p:cNvSpPr/>
            <p:nvPr/>
          </p:nvSpPr>
          <p:spPr>
            <a:xfrm>
              <a:off x="6323950" y="3851400"/>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
            <p:cNvSpPr/>
            <p:nvPr/>
          </p:nvSpPr>
          <p:spPr>
            <a:xfrm>
              <a:off x="6349900" y="38514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
            <p:cNvSpPr/>
            <p:nvPr/>
          </p:nvSpPr>
          <p:spPr>
            <a:xfrm>
              <a:off x="63732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
            <p:cNvSpPr/>
            <p:nvPr/>
          </p:nvSpPr>
          <p:spPr>
            <a:xfrm>
              <a:off x="6396600" y="38514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
            <p:cNvSpPr/>
            <p:nvPr/>
          </p:nvSpPr>
          <p:spPr>
            <a:xfrm>
              <a:off x="641990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
            <p:cNvSpPr/>
            <p:nvPr/>
          </p:nvSpPr>
          <p:spPr>
            <a:xfrm>
              <a:off x="6443250" y="38514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
            <p:cNvSpPr/>
            <p:nvPr/>
          </p:nvSpPr>
          <p:spPr>
            <a:xfrm>
              <a:off x="6466550" y="38514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
            <p:cNvSpPr/>
            <p:nvPr/>
          </p:nvSpPr>
          <p:spPr>
            <a:xfrm>
              <a:off x="6067350" y="3831400"/>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3"/>
                  </a:cubicBezTo>
                  <a:cubicBezTo>
                    <a:pt x="730" y="140"/>
                    <a:pt x="590"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
            <p:cNvSpPr/>
            <p:nvPr/>
          </p:nvSpPr>
          <p:spPr>
            <a:xfrm>
              <a:off x="6093325" y="3831400"/>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
            <p:cNvSpPr/>
            <p:nvPr/>
          </p:nvSpPr>
          <p:spPr>
            <a:xfrm>
              <a:off x="61166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
            <p:cNvSpPr/>
            <p:nvPr/>
          </p:nvSpPr>
          <p:spPr>
            <a:xfrm>
              <a:off x="6139975" y="3831400"/>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
            <p:cNvSpPr/>
            <p:nvPr/>
          </p:nvSpPr>
          <p:spPr>
            <a:xfrm>
              <a:off x="6160650" y="3831400"/>
              <a:ext cx="18300" cy="15650"/>
            </a:xfrm>
            <a:custGeom>
              <a:avLst/>
              <a:gdLst/>
              <a:ahLst/>
              <a:cxnLst/>
              <a:rect l="l" t="t" r="r" b="b"/>
              <a:pathLst>
                <a:path w="732" h="626" extrusionOk="0">
                  <a:moveTo>
                    <a:pt x="419" y="0"/>
                  </a:moveTo>
                  <a:cubicBezTo>
                    <a:pt x="140" y="0"/>
                    <a:pt x="1" y="337"/>
                    <a:pt x="198" y="534"/>
                  </a:cubicBezTo>
                  <a:cubicBezTo>
                    <a:pt x="261" y="597"/>
                    <a:pt x="340" y="626"/>
                    <a:pt x="417" y="626"/>
                  </a:cubicBezTo>
                  <a:cubicBezTo>
                    <a:pt x="577" y="626"/>
                    <a:pt x="731" y="501"/>
                    <a:pt x="731" y="313"/>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
            <p:cNvSpPr/>
            <p:nvPr/>
          </p:nvSpPr>
          <p:spPr>
            <a:xfrm>
              <a:off x="6186625" y="3831400"/>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
            <p:cNvSpPr/>
            <p:nvPr/>
          </p:nvSpPr>
          <p:spPr>
            <a:xfrm>
              <a:off x="62099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
            <p:cNvSpPr/>
            <p:nvPr/>
          </p:nvSpPr>
          <p:spPr>
            <a:xfrm>
              <a:off x="6233275" y="3831400"/>
              <a:ext cx="15625" cy="15625"/>
            </a:xfrm>
            <a:custGeom>
              <a:avLst/>
              <a:gdLst/>
              <a:ahLst/>
              <a:cxnLst/>
              <a:rect l="l" t="t" r="r" b="b"/>
              <a:pathLst>
                <a:path w="625" h="625" extrusionOk="0">
                  <a:moveTo>
                    <a:pt x="312" y="0"/>
                  </a:moveTo>
                  <a:cubicBezTo>
                    <a:pt x="141" y="0"/>
                    <a:pt x="0" y="140"/>
                    <a:pt x="0" y="313"/>
                  </a:cubicBezTo>
                  <a:cubicBezTo>
                    <a:pt x="0" y="486"/>
                    <a:pt x="141"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
            <p:cNvSpPr/>
            <p:nvPr/>
          </p:nvSpPr>
          <p:spPr>
            <a:xfrm>
              <a:off x="625660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
            <p:cNvSpPr/>
            <p:nvPr/>
          </p:nvSpPr>
          <p:spPr>
            <a:xfrm>
              <a:off x="62799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
            <p:cNvSpPr/>
            <p:nvPr/>
          </p:nvSpPr>
          <p:spPr>
            <a:xfrm>
              <a:off x="63032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
            <p:cNvSpPr/>
            <p:nvPr/>
          </p:nvSpPr>
          <p:spPr>
            <a:xfrm>
              <a:off x="6323950" y="3831400"/>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
            <p:cNvSpPr/>
            <p:nvPr/>
          </p:nvSpPr>
          <p:spPr>
            <a:xfrm>
              <a:off x="6349900" y="3831400"/>
              <a:ext cx="15650" cy="15625"/>
            </a:xfrm>
            <a:custGeom>
              <a:avLst/>
              <a:gdLst/>
              <a:ahLst/>
              <a:cxnLst/>
              <a:rect l="l" t="t" r="r" b="b"/>
              <a:pathLst>
                <a:path w="626" h="625" extrusionOk="0">
                  <a:moveTo>
                    <a:pt x="313" y="0"/>
                  </a:moveTo>
                  <a:cubicBezTo>
                    <a:pt x="142" y="0"/>
                    <a:pt x="1" y="140"/>
                    <a:pt x="1" y="313"/>
                  </a:cubicBezTo>
                  <a:cubicBezTo>
                    <a:pt x="1" y="486"/>
                    <a:pt x="142"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
            <p:cNvSpPr/>
            <p:nvPr/>
          </p:nvSpPr>
          <p:spPr>
            <a:xfrm>
              <a:off x="63732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
            <p:cNvSpPr/>
            <p:nvPr/>
          </p:nvSpPr>
          <p:spPr>
            <a:xfrm>
              <a:off x="6396600" y="3831400"/>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4" y="625"/>
                    <a:pt x="625" y="486"/>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
            <p:cNvSpPr/>
            <p:nvPr/>
          </p:nvSpPr>
          <p:spPr>
            <a:xfrm>
              <a:off x="641990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
            <p:cNvSpPr/>
            <p:nvPr/>
          </p:nvSpPr>
          <p:spPr>
            <a:xfrm>
              <a:off x="6443250" y="3831400"/>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
            <p:cNvSpPr/>
            <p:nvPr/>
          </p:nvSpPr>
          <p:spPr>
            <a:xfrm>
              <a:off x="6093325" y="38114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
            <p:cNvSpPr/>
            <p:nvPr/>
          </p:nvSpPr>
          <p:spPr>
            <a:xfrm>
              <a:off x="61166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
            <p:cNvSpPr/>
            <p:nvPr/>
          </p:nvSpPr>
          <p:spPr>
            <a:xfrm>
              <a:off x="6139975" y="38114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
            <p:cNvSpPr/>
            <p:nvPr/>
          </p:nvSpPr>
          <p:spPr>
            <a:xfrm>
              <a:off x="6160650" y="3811400"/>
              <a:ext cx="18300" cy="15650"/>
            </a:xfrm>
            <a:custGeom>
              <a:avLst/>
              <a:gdLst/>
              <a:ahLst/>
              <a:cxnLst/>
              <a:rect l="l" t="t" r="r" b="b"/>
              <a:pathLst>
                <a:path w="732" h="626" extrusionOk="0">
                  <a:moveTo>
                    <a:pt x="419" y="0"/>
                  </a:moveTo>
                  <a:cubicBezTo>
                    <a:pt x="140" y="0"/>
                    <a:pt x="1" y="337"/>
                    <a:pt x="198" y="534"/>
                  </a:cubicBezTo>
                  <a:cubicBezTo>
                    <a:pt x="261" y="597"/>
                    <a:pt x="340" y="625"/>
                    <a:pt x="417" y="625"/>
                  </a:cubicBezTo>
                  <a:cubicBezTo>
                    <a:pt x="577" y="625"/>
                    <a:pt x="731" y="501"/>
                    <a:pt x="731" y="312"/>
                  </a:cubicBezTo>
                  <a:cubicBezTo>
                    <a:pt x="731" y="140"/>
                    <a:pt x="590"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
            <p:cNvSpPr/>
            <p:nvPr/>
          </p:nvSpPr>
          <p:spPr>
            <a:xfrm>
              <a:off x="6186625" y="38114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
            <p:cNvSpPr/>
            <p:nvPr/>
          </p:nvSpPr>
          <p:spPr>
            <a:xfrm>
              <a:off x="62099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
            <p:cNvSpPr/>
            <p:nvPr/>
          </p:nvSpPr>
          <p:spPr>
            <a:xfrm>
              <a:off x="6233275" y="3811400"/>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
            <p:cNvSpPr/>
            <p:nvPr/>
          </p:nvSpPr>
          <p:spPr>
            <a:xfrm>
              <a:off x="625660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
            <p:cNvSpPr/>
            <p:nvPr/>
          </p:nvSpPr>
          <p:spPr>
            <a:xfrm>
              <a:off x="62799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
            <p:cNvSpPr/>
            <p:nvPr/>
          </p:nvSpPr>
          <p:spPr>
            <a:xfrm>
              <a:off x="63032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
            <p:cNvSpPr/>
            <p:nvPr/>
          </p:nvSpPr>
          <p:spPr>
            <a:xfrm>
              <a:off x="6323950" y="3811400"/>
              <a:ext cx="18300" cy="15650"/>
            </a:xfrm>
            <a:custGeom>
              <a:avLst/>
              <a:gdLst/>
              <a:ahLst/>
              <a:cxnLst/>
              <a:rect l="l" t="t" r="r" b="b"/>
              <a:pathLst>
                <a:path w="732" h="626" extrusionOk="0">
                  <a:moveTo>
                    <a:pt x="419" y="0"/>
                  </a:moveTo>
                  <a:cubicBezTo>
                    <a:pt x="140" y="0"/>
                    <a:pt x="1" y="337"/>
                    <a:pt x="198" y="534"/>
                  </a:cubicBezTo>
                  <a:cubicBezTo>
                    <a:pt x="261" y="597"/>
                    <a:pt x="340" y="625"/>
                    <a:pt x="416" y="625"/>
                  </a:cubicBezTo>
                  <a:cubicBezTo>
                    <a:pt x="577" y="625"/>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
            <p:cNvSpPr/>
            <p:nvPr/>
          </p:nvSpPr>
          <p:spPr>
            <a:xfrm>
              <a:off x="6349900" y="3811400"/>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
            <p:cNvSpPr/>
            <p:nvPr/>
          </p:nvSpPr>
          <p:spPr>
            <a:xfrm>
              <a:off x="63732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
            <p:cNvSpPr/>
            <p:nvPr/>
          </p:nvSpPr>
          <p:spPr>
            <a:xfrm>
              <a:off x="6396600" y="38114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
            <p:cNvSpPr/>
            <p:nvPr/>
          </p:nvSpPr>
          <p:spPr>
            <a:xfrm>
              <a:off x="641990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
            <p:cNvSpPr/>
            <p:nvPr/>
          </p:nvSpPr>
          <p:spPr>
            <a:xfrm>
              <a:off x="6139975" y="37913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
            <p:cNvSpPr/>
            <p:nvPr/>
          </p:nvSpPr>
          <p:spPr>
            <a:xfrm>
              <a:off x="6160650" y="3791375"/>
              <a:ext cx="18300" cy="15650"/>
            </a:xfrm>
            <a:custGeom>
              <a:avLst/>
              <a:gdLst/>
              <a:ahLst/>
              <a:cxnLst/>
              <a:rect l="l" t="t" r="r" b="b"/>
              <a:pathLst>
                <a:path w="732" h="626" extrusionOk="0">
                  <a:moveTo>
                    <a:pt x="419" y="1"/>
                  </a:moveTo>
                  <a:cubicBezTo>
                    <a:pt x="140" y="1"/>
                    <a:pt x="1" y="337"/>
                    <a:pt x="198" y="534"/>
                  </a:cubicBezTo>
                  <a:cubicBezTo>
                    <a:pt x="261" y="597"/>
                    <a:pt x="339" y="626"/>
                    <a:pt x="416" y="626"/>
                  </a:cubicBezTo>
                  <a:cubicBezTo>
                    <a:pt x="577" y="626"/>
                    <a:pt x="731" y="501"/>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
            <p:cNvSpPr/>
            <p:nvPr/>
          </p:nvSpPr>
          <p:spPr>
            <a:xfrm>
              <a:off x="6186625" y="37913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
            <p:cNvSpPr/>
            <p:nvPr/>
          </p:nvSpPr>
          <p:spPr>
            <a:xfrm>
              <a:off x="62099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
            <p:cNvSpPr/>
            <p:nvPr/>
          </p:nvSpPr>
          <p:spPr>
            <a:xfrm>
              <a:off x="6233275" y="379137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
            <p:cNvSpPr/>
            <p:nvPr/>
          </p:nvSpPr>
          <p:spPr>
            <a:xfrm>
              <a:off x="625660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
            <p:cNvSpPr/>
            <p:nvPr/>
          </p:nvSpPr>
          <p:spPr>
            <a:xfrm>
              <a:off x="62799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
            <p:cNvSpPr/>
            <p:nvPr/>
          </p:nvSpPr>
          <p:spPr>
            <a:xfrm>
              <a:off x="63032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
            <p:cNvSpPr/>
            <p:nvPr/>
          </p:nvSpPr>
          <p:spPr>
            <a:xfrm>
              <a:off x="6323950" y="3791375"/>
              <a:ext cx="18300" cy="15650"/>
            </a:xfrm>
            <a:custGeom>
              <a:avLst/>
              <a:gdLst/>
              <a:ahLst/>
              <a:cxnLst/>
              <a:rect l="l" t="t" r="r" b="b"/>
              <a:pathLst>
                <a:path w="732" h="626" extrusionOk="0">
                  <a:moveTo>
                    <a:pt x="419" y="1"/>
                  </a:moveTo>
                  <a:cubicBezTo>
                    <a:pt x="140" y="1"/>
                    <a:pt x="1" y="337"/>
                    <a:pt x="198" y="533"/>
                  </a:cubicBezTo>
                  <a:cubicBezTo>
                    <a:pt x="261" y="597"/>
                    <a:pt x="340" y="625"/>
                    <a:pt x="417" y="625"/>
                  </a:cubicBezTo>
                  <a:cubicBezTo>
                    <a:pt x="577" y="625"/>
                    <a:pt x="731" y="501"/>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
            <p:cNvSpPr/>
            <p:nvPr/>
          </p:nvSpPr>
          <p:spPr>
            <a:xfrm>
              <a:off x="6349900" y="37913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
            <p:cNvSpPr/>
            <p:nvPr/>
          </p:nvSpPr>
          <p:spPr>
            <a:xfrm>
              <a:off x="63732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
            <p:cNvSpPr/>
            <p:nvPr/>
          </p:nvSpPr>
          <p:spPr>
            <a:xfrm>
              <a:off x="6186625" y="377137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
            <p:cNvSpPr/>
            <p:nvPr/>
          </p:nvSpPr>
          <p:spPr>
            <a:xfrm>
              <a:off x="620995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
            <p:cNvSpPr/>
            <p:nvPr/>
          </p:nvSpPr>
          <p:spPr>
            <a:xfrm>
              <a:off x="6233275" y="3771375"/>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
            <p:cNvSpPr/>
            <p:nvPr/>
          </p:nvSpPr>
          <p:spPr>
            <a:xfrm>
              <a:off x="625660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
            <p:cNvSpPr/>
            <p:nvPr/>
          </p:nvSpPr>
          <p:spPr>
            <a:xfrm>
              <a:off x="627995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
            <p:cNvSpPr/>
            <p:nvPr/>
          </p:nvSpPr>
          <p:spPr>
            <a:xfrm>
              <a:off x="630325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
            <p:cNvSpPr/>
            <p:nvPr/>
          </p:nvSpPr>
          <p:spPr>
            <a:xfrm>
              <a:off x="6323950" y="3771375"/>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
            <p:cNvSpPr/>
            <p:nvPr/>
          </p:nvSpPr>
          <p:spPr>
            <a:xfrm>
              <a:off x="6139975" y="43917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
            <p:cNvSpPr/>
            <p:nvPr/>
          </p:nvSpPr>
          <p:spPr>
            <a:xfrm>
              <a:off x="6160650" y="4391725"/>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0"/>
                    <a:pt x="590"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
            <p:cNvSpPr/>
            <p:nvPr/>
          </p:nvSpPr>
          <p:spPr>
            <a:xfrm>
              <a:off x="6186625" y="43917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
            <p:cNvSpPr/>
            <p:nvPr/>
          </p:nvSpPr>
          <p:spPr>
            <a:xfrm>
              <a:off x="62099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
            <p:cNvSpPr/>
            <p:nvPr/>
          </p:nvSpPr>
          <p:spPr>
            <a:xfrm>
              <a:off x="6233275" y="439172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
            <p:cNvSpPr/>
            <p:nvPr/>
          </p:nvSpPr>
          <p:spPr>
            <a:xfrm>
              <a:off x="625660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
            <p:cNvSpPr/>
            <p:nvPr/>
          </p:nvSpPr>
          <p:spPr>
            <a:xfrm>
              <a:off x="62799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
            <p:cNvSpPr/>
            <p:nvPr/>
          </p:nvSpPr>
          <p:spPr>
            <a:xfrm>
              <a:off x="63032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
            <p:cNvSpPr/>
            <p:nvPr/>
          </p:nvSpPr>
          <p:spPr>
            <a:xfrm>
              <a:off x="6323950" y="4391725"/>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0"/>
                    <a:pt x="592"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
            <p:cNvSpPr/>
            <p:nvPr/>
          </p:nvSpPr>
          <p:spPr>
            <a:xfrm>
              <a:off x="6349900" y="43917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
            <p:cNvSpPr/>
            <p:nvPr/>
          </p:nvSpPr>
          <p:spPr>
            <a:xfrm>
              <a:off x="63732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
            <p:cNvSpPr/>
            <p:nvPr/>
          </p:nvSpPr>
          <p:spPr>
            <a:xfrm>
              <a:off x="6093325" y="437172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
            <p:cNvSpPr/>
            <p:nvPr/>
          </p:nvSpPr>
          <p:spPr>
            <a:xfrm>
              <a:off x="61166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
            <p:cNvSpPr/>
            <p:nvPr/>
          </p:nvSpPr>
          <p:spPr>
            <a:xfrm>
              <a:off x="6139975" y="437172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
            <p:cNvSpPr/>
            <p:nvPr/>
          </p:nvSpPr>
          <p:spPr>
            <a:xfrm>
              <a:off x="6160650" y="4371750"/>
              <a:ext cx="18300" cy="15650"/>
            </a:xfrm>
            <a:custGeom>
              <a:avLst/>
              <a:gdLst/>
              <a:ahLst/>
              <a:cxnLst/>
              <a:rect l="l" t="t" r="r" b="b"/>
              <a:pathLst>
                <a:path w="732" h="626" extrusionOk="0">
                  <a:moveTo>
                    <a:pt x="422" y="1"/>
                  </a:moveTo>
                  <a:cubicBezTo>
                    <a:pt x="421" y="1"/>
                    <a:pt x="420" y="1"/>
                    <a:pt x="419" y="1"/>
                  </a:cubicBezTo>
                  <a:cubicBezTo>
                    <a:pt x="140" y="1"/>
                    <a:pt x="1" y="336"/>
                    <a:pt x="198" y="533"/>
                  </a:cubicBezTo>
                  <a:cubicBezTo>
                    <a:pt x="262" y="597"/>
                    <a:pt x="340" y="625"/>
                    <a:pt x="417" y="625"/>
                  </a:cubicBezTo>
                  <a:cubicBezTo>
                    <a:pt x="577" y="625"/>
                    <a:pt x="731" y="501"/>
                    <a:pt x="731" y="313"/>
                  </a:cubicBezTo>
                  <a:cubicBezTo>
                    <a:pt x="731" y="141"/>
                    <a:pt x="592" y="1"/>
                    <a:pt x="42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
            <p:cNvSpPr/>
            <p:nvPr/>
          </p:nvSpPr>
          <p:spPr>
            <a:xfrm>
              <a:off x="6186625" y="437172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
            <p:cNvSpPr/>
            <p:nvPr/>
          </p:nvSpPr>
          <p:spPr>
            <a:xfrm>
              <a:off x="6186625" y="441175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
            <p:cNvSpPr/>
            <p:nvPr/>
          </p:nvSpPr>
          <p:spPr>
            <a:xfrm>
              <a:off x="620995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
            <p:cNvSpPr/>
            <p:nvPr/>
          </p:nvSpPr>
          <p:spPr>
            <a:xfrm>
              <a:off x="6233275" y="4411750"/>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
            <p:cNvSpPr/>
            <p:nvPr/>
          </p:nvSpPr>
          <p:spPr>
            <a:xfrm>
              <a:off x="625660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
            <p:cNvSpPr/>
            <p:nvPr/>
          </p:nvSpPr>
          <p:spPr>
            <a:xfrm>
              <a:off x="627995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
            <p:cNvSpPr/>
            <p:nvPr/>
          </p:nvSpPr>
          <p:spPr>
            <a:xfrm>
              <a:off x="630325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
            <p:cNvSpPr/>
            <p:nvPr/>
          </p:nvSpPr>
          <p:spPr>
            <a:xfrm>
              <a:off x="6323950" y="4411750"/>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2"/>
                  </a:cubicBezTo>
                  <a:cubicBezTo>
                    <a:pt x="731" y="140"/>
                    <a:pt x="592" y="0"/>
                    <a:pt x="41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
            <p:cNvSpPr/>
            <p:nvPr/>
          </p:nvSpPr>
          <p:spPr>
            <a:xfrm>
              <a:off x="62099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
            <p:cNvSpPr/>
            <p:nvPr/>
          </p:nvSpPr>
          <p:spPr>
            <a:xfrm>
              <a:off x="6233275" y="4371725"/>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
            <p:cNvSpPr/>
            <p:nvPr/>
          </p:nvSpPr>
          <p:spPr>
            <a:xfrm>
              <a:off x="625660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
            <p:cNvSpPr/>
            <p:nvPr/>
          </p:nvSpPr>
          <p:spPr>
            <a:xfrm>
              <a:off x="62799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
            <p:cNvSpPr/>
            <p:nvPr/>
          </p:nvSpPr>
          <p:spPr>
            <a:xfrm>
              <a:off x="63032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
            <p:cNvSpPr/>
            <p:nvPr/>
          </p:nvSpPr>
          <p:spPr>
            <a:xfrm>
              <a:off x="6323950" y="4371750"/>
              <a:ext cx="18300" cy="15650"/>
            </a:xfrm>
            <a:custGeom>
              <a:avLst/>
              <a:gdLst/>
              <a:ahLst/>
              <a:cxnLst/>
              <a:rect l="l" t="t" r="r" b="b"/>
              <a:pathLst>
                <a:path w="732" h="626" extrusionOk="0">
                  <a:moveTo>
                    <a:pt x="422" y="1"/>
                  </a:moveTo>
                  <a:cubicBezTo>
                    <a:pt x="421" y="1"/>
                    <a:pt x="420" y="1"/>
                    <a:pt x="419" y="1"/>
                  </a:cubicBezTo>
                  <a:cubicBezTo>
                    <a:pt x="418" y="1"/>
                    <a:pt x="418" y="1"/>
                    <a:pt x="417" y="1"/>
                  </a:cubicBezTo>
                  <a:cubicBezTo>
                    <a:pt x="139" y="1"/>
                    <a:pt x="1" y="336"/>
                    <a:pt x="198" y="533"/>
                  </a:cubicBezTo>
                  <a:cubicBezTo>
                    <a:pt x="261" y="597"/>
                    <a:pt x="340" y="625"/>
                    <a:pt x="417" y="625"/>
                  </a:cubicBezTo>
                  <a:cubicBezTo>
                    <a:pt x="577" y="625"/>
                    <a:pt x="731" y="501"/>
                    <a:pt x="731" y="313"/>
                  </a:cubicBezTo>
                  <a:cubicBezTo>
                    <a:pt x="731" y="141"/>
                    <a:pt x="593" y="1"/>
                    <a:pt x="42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
            <p:cNvSpPr/>
            <p:nvPr/>
          </p:nvSpPr>
          <p:spPr>
            <a:xfrm>
              <a:off x="6349900" y="4371725"/>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
            <p:cNvSpPr/>
            <p:nvPr/>
          </p:nvSpPr>
          <p:spPr>
            <a:xfrm>
              <a:off x="63732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
            <p:cNvSpPr/>
            <p:nvPr/>
          </p:nvSpPr>
          <p:spPr>
            <a:xfrm>
              <a:off x="6396600" y="4371725"/>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4" y="625"/>
                    <a:pt x="625" y="485"/>
                    <a:pt x="625" y="313"/>
                  </a:cubicBezTo>
                  <a:cubicBezTo>
                    <a:pt x="625" y="140"/>
                    <a:pt x="484"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
            <p:cNvSpPr/>
            <p:nvPr/>
          </p:nvSpPr>
          <p:spPr>
            <a:xfrm>
              <a:off x="641990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
            <p:cNvSpPr/>
            <p:nvPr/>
          </p:nvSpPr>
          <p:spPr>
            <a:xfrm>
              <a:off x="6536550"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6" y="625"/>
                    <a:pt x="625" y="484"/>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
            <p:cNvSpPr/>
            <p:nvPr/>
          </p:nvSpPr>
          <p:spPr>
            <a:xfrm>
              <a:off x="6536550"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
            <p:cNvSpPr/>
            <p:nvPr/>
          </p:nvSpPr>
          <p:spPr>
            <a:xfrm>
              <a:off x="6536550"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6" y="623"/>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
            <p:cNvSpPr/>
            <p:nvPr/>
          </p:nvSpPr>
          <p:spPr>
            <a:xfrm>
              <a:off x="6559900"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
            <p:cNvSpPr/>
            <p:nvPr/>
          </p:nvSpPr>
          <p:spPr>
            <a:xfrm>
              <a:off x="6536550"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
            <p:cNvSpPr/>
            <p:nvPr/>
          </p:nvSpPr>
          <p:spPr>
            <a:xfrm>
              <a:off x="6559900"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
            <p:cNvSpPr/>
            <p:nvPr/>
          </p:nvSpPr>
          <p:spPr>
            <a:xfrm>
              <a:off x="6536550"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
            <p:cNvSpPr/>
            <p:nvPr/>
          </p:nvSpPr>
          <p:spPr>
            <a:xfrm>
              <a:off x="6559900"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
            <p:cNvSpPr/>
            <p:nvPr/>
          </p:nvSpPr>
          <p:spPr>
            <a:xfrm>
              <a:off x="6536550"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
            <p:cNvSpPr/>
            <p:nvPr/>
          </p:nvSpPr>
          <p:spPr>
            <a:xfrm>
              <a:off x="6559900"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
            <p:cNvSpPr/>
            <p:nvPr/>
          </p:nvSpPr>
          <p:spPr>
            <a:xfrm>
              <a:off x="6580575" y="4151575"/>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
            <p:cNvSpPr/>
            <p:nvPr/>
          </p:nvSpPr>
          <p:spPr>
            <a:xfrm>
              <a:off x="6536550"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
            <p:cNvSpPr/>
            <p:nvPr/>
          </p:nvSpPr>
          <p:spPr>
            <a:xfrm>
              <a:off x="6559900"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
            <p:cNvSpPr/>
            <p:nvPr/>
          </p:nvSpPr>
          <p:spPr>
            <a:xfrm>
              <a:off x="6580575" y="413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
            <p:cNvSpPr/>
            <p:nvPr/>
          </p:nvSpPr>
          <p:spPr>
            <a:xfrm>
              <a:off x="6536550"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6" y="625"/>
                    <a:pt x="625" y="485"/>
                    <a:pt x="625" y="312"/>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
            <p:cNvSpPr/>
            <p:nvPr/>
          </p:nvSpPr>
          <p:spPr>
            <a:xfrm>
              <a:off x="6559900"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
            <p:cNvSpPr/>
            <p:nvPr/>
          </p:nvSpPr>
          <p:spPr>
            <a:xfrm>
              <a:off x="6580575" y="411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2"/>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
            <p:cNvSpPr/>
            <p:nvPr/>
          </p:nvSpPr>
          <p:spPr>
            <a:xfrm>
              <a:off x="6536550"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
            <p:cNvSpPr/>
            <p:nvPr/>
          </p:nvSpPr>
          <p:spPr>
            <a:xfrm>
              <a:off x="6559900"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
            <p:cNvSpPr/>
            <p:nvPr/>
          </p:nvSpPr>
          <p:spPr>
            <a:xfrm>
              <a:off x="6580575" y="4091550"/>
              <a:ext cx="18250" cy="15650"/>
            </a:xfrm>
            <a:custGeom>
              <a:avLst/>
              <a:gdLst/>
              <a:ahLst/>
              <a:cxnLst/>
              <a:rect l="l" t="t" r="r" b="b"/>
              <a:pathLst>
                <a:path w="730" h="626" extrusionOk="0">
                  <a:moveTo>
                    <a:pt x="418" y="1"/>
                  </a:moveTo>
                  <a:cubicBezTo>
                    <a:pt x="140" y="1"/>
                    <a:pt x="1" y="337"/>
                    <a:pt x="198" y="534"/>
                  </a:cubicBezTo>
                  <a:cubicBezTo>
                    <a:pt x="261" y="598"/>
                    <a:pt x="339" y="626"/>
                    <a:pt x="416" y="626"/>
                  </a:cubicBezTo>
                  <a:cubicBezTo>
                    <a:pt x="576" y="626"/>
                    <a:pt x="730" y="502"/>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
            <p:cNvSpPr/>
            <p:nvPr/>
          </p:nvSpPr>
          <p:spPr>
            <a:xfrm>
              <a:off x="6536550"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6" y="625"/>
                    <a:pt x="625" y="485"/>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
            <p:cNvSpPr/>
            <p:nvPr/>
          </p:nvSpPr>
          <p:spPr>
            <a:xfrm>
              <a:off x="6559900"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
            <p:cNvSpPr/>
            <p:nvPr/>
          </p:nvSpPr>
          <p:spPr>
            <a:xfrm>
              <a:off x="6580575" y="4071550"/>
              <a:ext cx="18250" cy="15625"/>
            </a:xfrm>
            <a:custGeom>
              <a:avLst/>
              <a:gdLst/>
              <a:ahLst/>
              <a:cxnLst/>
              <a:rect l="l" t="t" r="r" b="b"/>
              <a:pathLst>
                <a:path w="730" h="625" extrusionOk="0">
                  <a:moveTo>
                    <a:pt x="418" y="0"/>
                  </a:moveTo>
                  <a:cubicBezTo>
                    <a:pt x="140" y="0"/>
                    <a:pt x="1" y="337"/>
                    <a:pt x="198" y="532"/>
                  </a:cubicBezTo>
                  <a:cubicBezTo>
                    <a:pt x="261" y="596"/>
                    <a:pt x="339" y="625"/>
                    <a:pt x="416" y="625"/>
                  </a:cubicBezTo>
                  <a:cubicBezTo>
                    <a:pt x="576" y="625"/>
                    <a:pt x="730" y="500"/>
                    <a:pt x="730" y="313"/>
                  </a:cubicBezTo>
                  <a:cubicBezTo>
                    <a:pt x="730" y="140"/>
                    <a:pt x="591" y="0"/>
                    <a:pt x="41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
            <p:cNvSpPr/>
            <p:nvPr/>
          </p:nvSpPr>
          <p:spPr>
            <a:xfrm>
              <a:off x="6536550"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
            <p:cNvSpPr/>
            <p:nvPr/>
          </p:nvSpPr>
          <p:spPr>
            <a:xfrm>
              <a:off x="6559900"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
            <p:cNvSpPr/>
            <p:nvPr/>
          </p:nvSpPr>
          <p:spPr>
            <a:xfrm>
              <a:off x="6580600" y="4051525"/>
              <a:ext cx="18225" cy="15650"/>
            </a:xfrm>
            <a:custGeom>
              <a:avLst/>
              <a:gdLst/>
              <a:ahLst/>
              <a:cxnLst/>
              <a:rect l="l" t="t" r="r" b="b"/>
              <a:pathLst>
                <a:path w="729" h="626" extrusionOk="0">
                  <a:moveTo>
                    <a:pt x="419" y="1"/>
                  </a:moveTo>
                  <a:cubicBezTo>
                    <a:pt x="419" y="1"/>
                    <a:pt x="418" y="1"/>
                    <a:pt x="417" y="1"/>
                  </a:cubicBezTo>
                  <a:cubicBezTo>
                    <a:pt x="416" y="1"/>
                    <a:pt x="415" y="1"/>
                    <a:pt x="415" y="1"/>
                  </a:cubicBezTo>
                  <a:cubicBezTo>
                    <a:pt x="139" y="1"/>
                    <a:pt x="0" y="336"/>
                    <a:pt x="197" y="533"/>
                  </a:cubicBezTo>
                  <a:cubicBezTo>
                    <a:pt x="260" y="597"/>
                    <a:pt x="338" y="625"/>
                    <a:pt x="415" y="625"/>
                  </a:cubicBezTo>
                  <a:cubicBezTo>
                    <a:pt x="575" y="625"/>
                    <a:pt x="729" y="501"/>
                    <a:pt x="729" y="313"/>
                  </a:cubicBezTo>
                  <a:cubicBezTo>
                    <a:pt x="729" y="141"/>
                    <a:pt x="591" y="1"/>
                    <a:pt x="41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
            <p:cNvSpPr/>
            <p:nvPr/>
          </p:nvSpPr>
          <p:spPr>
            <a:xfrm>
              <a:off x="6536550"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6" y="625"/>
                    <a:pt x="625" y="486"/>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
            <p:cNvSpPr/>
            <p:nvPr/>
          </p:nvSpPr>
          <p:spPr>
            <a:xfrm>
              <a:off x="6559900"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
            <p:cNvSpPr/>
            <p:nvPr/>
          </p:nvSpPr>
          <p:spPr>
            <a:xfrm>
              <a:off x="6580575" y="4031525"/>
              <a:ext cx="18250" cy="15625"/>
            </a:xfrm>
            <a:custGeom>
              <a:avLst/>
              <a:gdLst/>
              <a:ahLst/>
              <a:cxnLst/>
              <a:rect l="l" t="t" r="r" b="b"/>
              <a:pathLst>
                <a:path w="730" h="625" extrusionOk="0">
                  <a:moveTo>
                    <a:pt x="418" y="1"/>
                  </a:moveTo>
                  <a:cubicBezTo>
                    <a:pt x="140" y="1"/>
                    <a:pt x="1" y="337"/>
                    <a:pt x="198" y="533"/>
                  </a:cubicBezTo>
                  <a:cubicBezTo>
                    <a:pt x="261" y="596"/>
                    <a:pt x="339" y="625"/>
                    <a:pt x="416" y="625"/>
                  </a:cubicBezTo>
                  <a:cubicBezTo>
                    <a:pt x="576" y="625"/>
                    <a:pt x="730" y="500"/>
                    <a:pt x="730" y="313"/>
                  </a:cubicBezTo>
                  <a:cubicBezTo>
                    <a:pt x="730" y="140"/>
                    <a:pt x="591" y="1"/>
                    <a:pt x="41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
            <p:cNvSpPr/>
            <p:nvPr/>
          </p:nvSpPr>
          <p:spPr>
            <a:xfrm>
              <a:off x="6536550"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6" y="625"/>
                    <a:pt x="625" y="484"/>
                    <a:pt x="625" y="313"/>
                  </a:cubicBezTo>
                  <a:cubicBezTo>
                    <a:pt x="625" y="140"/>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
            <p:cNvSpPr/>
            <p:nvPr/>
          </p:nvSpPr>
          <p:spPr>
            <a:xfrm>
              <a:off x="6559900"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
            <p:cNvSpPr/>
            <p:nvPr/>
          </p:nvSpPr>
          <p:spPr>
            <a:xfrm>
              <a:off x="6536550"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
            <p:cNvSpPr/>
            <p:nvPr/>
          </p:nvSpPr>
          <p:spPr>
            <a:xfrm>
              <a:off x="6559900"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
            <p:cNvSpPr/>
            <p:nvPr/>
          </p:nvSpPr>
          <p:spPr>
            <a:xfrm>
              <a:off x="6536550"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6" y="625"/>
                    <a:pt x="625" y="484"/>
                    <a:pt x="625" y="313"/>
                  </a:cubicBezTo>
                  <a:cubicBezTo>
                    <a:pt x="625" y="140"/>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
            <p:cNvSpPr/>
            <p:nvPr/>
          </p:nvSpPr>
          <p:spPr>
            <a:xfrm>
              <a:off x="6559900"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
            <p:cNvSpPr/>
            <p:nvPr/>
          </p:nvSpPr>
          <p:spPr>
            <a:xfrm>
              <a:off x="6536550"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6" y="625"/>
                    <a:pt x="625" y="486"/>
                    <a:pt x="625" y="313"/>
                  </a:cubicBezTo>
                  <a:cubicBezTo>
                    <a:pt x="625" y="142"/>
                    <a:pt x="486" y="1"/>
                    <a:pt x="31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
            <p:cNvSpPr/>
            <p:nvPr/>
          </p:nvSpPr>
          <p:spPr>
            <a:xfrm>
              <a:off x="6536550"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6" y="625"/>
                    <a:pt x="625" y="485"/>
                    <a:pt x="625" y="313"/>
                  </a:cubicBezTo>
                  <a:cubicBezTo>
                    <a:pt x="625" y="141"/>
                    <a:pt x="486" y="0"/>
                    <a:pt x="31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2"/>
          <p:cNvGrpSpPr/>
          <p:nvPr/>
        </p:nvGrpSpPr>
        <p:grpSpPr>
          <a:xfrm>
            <a:off x="3490929" y="4281490"/>
            <a:ext cx="1490178" cy="21378"/>
            <a:chOff x="2940000" y="3484425"/>
            <a:chExt cx="876575" cy="12575"/>
          </a:xfrm>
        </p:grpSpPr>
        <p:sp>
          <p:nvSpPr>
            <p:cNvPr id="989" name="Google Shape;989;p2"/>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1" name="Google Shape;1001;p2"/>
          <p:cNvSpPr/>
          <p:nvPr/>
        </p:nvSpPr>
        <p:spPr>
          <a:xfrm>
            <a:off x="4370697" y="4177725"/>
            <a:ext cx="3232040" cy="3232125"/>
          </a:xfrm>
          <a:custGeom>
            <a:avLst/>
            <a:gdLst/>
            <a:ahLst/>
            <a:cxnLst/>
            <a:rect l="l" t="t" r="r" b="b"/>
            <a:pathLst>
              <a:path w="76048" h="76050" extrusionOk="0">
                <a:moveTo>
                  <a:pt x="38024" y="210"/>
                </a:moveTo>
                <a:cubicBezTo>
                  <a:pt x="58874" y="210"/>
                  <a:pt x="75838" y="17174"/>
                  <a:pt x="75838" y="38024"/>
                </a:cubicBezTo>
                <a:cubicBezTo>
                  <a:pt x="75838" y="58876"/>
                  <a:pt x="58874" y="75840"/>
                  <a:pt x="38024" y="75840"/>
                </a:cubicBezTo>
                <a:cubicBezTo>
                  <a:pt x="17173" y="75840"/>
                  <a:pt x="209" y="58876"/>
                  <a:pt x="209" y="38024"/>
                </a:cubicBezTo>
                <a:cubicBezTo>
                  <a:pt x="209" y="17174"/>
                  <a:pt x="17173" y="210"/>
                  <a:pt x="38024" y="210"/>
                </a:cubicBezTo>
                <a:close/>
                <a:moveTo>
                  <a:pt x="38024" y="1"/>
                </a:moveTo>
                <a:cubicBezTo>
                  <a:pt x="17058" y="1"/>
                  <a:pt x="0" y="17059"/>
                  <a:pt x="0" y="38024"/>
                </a:cubicBezTo>
                <a:cubicBezTo>
                  <a:pt x="0" y="58992"/>
                  <a:pt x="17058" y="76049"/>
                  <a:pt x="38024" y="76049"/>
                </a:cubicBezTo>
                <a:cubicBezTo>
                  <a:pt x="58989" y="76049"/>
                  <a:pt x="76047" y="58992"/>
                  <a:pt x="76047" y="38024"/>
                </a:cubicBezTo>
                <a:cubicBezTo>
                  <a:pt x="76047" y="17059"/>
                  <a:pt x="58989" y="1"/>
                  <a:pt x="3802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
          <p:cNvSpPr/>
          <p:nvPr/>
        </p:nvSpPr>
        <p:spPr>
          <a:xfrm>
            <a:off x="3631386" y="4527363"/>
            <a:ext cx="1900005" cy="1900005"/>
          </a:xfrm>
          <a:custGeom>
            <a:avLst/>
            <a:gdLst/>
            <a:ahLst/>
            <a:cxnLst/>
            <a:rect l="l" t="t" r="r" b="b"/>
            <a:pathLst>
              <a:path w="44706" h="44706" extrusionOk="0">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3" name="Google Shape;1003;p2"/>
          <p:cNvGrpSpPr/>
          <p:nvPr/>
        </p:nvGrpSpPr>
        <p:grpSpPr>
          <a:xfrm>
            <a:off x="1448644" y="4527366"/>
            <a:ext cx="3123368" cy="3058236"/>
            <a:chOff x="236475" y="527300"/>
            <a:chExt cx="1124525" cy="1101075"/>
          </a:xfrm>
        </p:grpSpPr>
        <p:sp>
          <p:nvSpPr>
            <p:cNvPr id="1004" name="Google Shape;1004;p2"/>
            <p:cNvSpPr/>
            <p:nvPr/>
          </p:nvSpPr>
          <p:spPr>
            <a:xfrm>
              <a:off x="435250" y="1482225"/>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
            <p:cNvSpPr/>
            <p:nvPr/>
          </p:nvSpPr>
          <p:spPr>
            <a:xfrm>
              <a:off x="475000"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
            <p:cNvSpPr/>
            <p:nvPr/>
          </p:nvSpPr>
          <p:spPr>
            <a:xfrm>
              <a:off x="514750" y="1482225"/>
              <a:ext cx="11350" cy="9725"/>
            </a:xfrm>
            <a:custGeom>
              <a:avLst/>
              <a:gdLst/>
              <a:ahLst/>
              <a:cxnLst/>
              <a:rect l="l" t="t" r="r" b="b"/>
              <a:pathLst>
                <a:path w="454" h="389" extrusionOk="0">
                  <a:moveTo>
                    <a:pt x="260" y="0"/>
                  </a:moveTo>
                  <a:cubicBezTo>
                    <a:pt x="87" y="0"/>
                    <a:pt x="1" y="209"/>
                    <a:pt x="123" y="331"/>
                  </a:cubicBezTo>
                  <a:cubicBezTo>
                    <a:pt x="163" y="371"/>
                    <a:pt x="212" y="388"/>
                    <a:pt x="260"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
            <p:cNvSpPr/>
            <p:nvPr/>
          </p:nvSpPr>
          <p:spPr>
            <a:xfrm>
              <a:off x="554500" y="1482225"/>
              <a:ext cx="11375" cy="9725"/>
            </a:xfrm>
            <a:custGeom>
              <a:avLst/>
              <a:gdLst/>
              <a:ahLst/>
              <a:cxnLst/>
              <a:rect l="l" t="t" r="r" b="b"/>
              <a:pathLst>
                <a:path w="455" h="389" extrusionOk="0">
                  <a:moveTo>
                    <a:pt x="262" y="0"/>
                  </a:moveTo>
                  <a:cubicBezTo>
                    <a:pt x="87" y="0"/>
                    <a:pt x="1" y="209"/>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
            <p:cNvSpPr/>
            <p:nvPr/>
          </p:nvSpPr>
          <p:spPr>
            <a:xfrm>
              <a:off x="594250" y="14822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
            <p:cNvSpPr/>
            <p:nvPr/>
          </p:nvSpPr>
          <p:spPr>
            <a:xfrm>
              <a:off x="63402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
            <p:cNvSpPr/>
            <p:nvPr/>
          </p:nvSpPr>
          <p:spPr>
            <a:xfrm>
              <a:off x="67377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
            <p:cNvSpPr/>
            <p:nvPr/>
          </p:nvSpPr>
          <p:spPr>
            <a:xfrm>
              <a:off x="713525" y="1482225"/>
              <a:ext cx="11400" cy="9725"/>
            </a:xfrm>
            <a:custGeom>
              <a:avLst/>
              <a:gdLst/>
              <a:ahLst/>
              <a:cxnLst/>
              <a:rect l="l" t="t" r="r" b="b"/>
              <a:pathLst>
                <a:path w="456" h="389" extrusionOk="0">
                  <a:moveTo>
                    <a:pt x="261" y="0"/>
                  </a:moveTo>
                  <a:cubicBezTo>
                    <a:pt x="88" y="0"/>
                    <a:pt x="0" y="209"/>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
            <p:cNvSpPr/>
            <p:nvPr/>
          </p:nvSpPr>
          <p:spPr>
            <a:xfrm>
              <a:off x="753300" y="14822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
            <p:cNvSpPr/>
            <p:nvPr/>
          </p:nvSpPr>
          <p:spPr>
            <a:xfrm>
              <a:off x="793075" y="1482225"/>
              <a:ext cx="11350" cy="9725"/>
            </a:xfrm>
            <a:custGeom>
              <a:avLst/>
              <a:gdLst/>
              <a:ahLst/>
              <a:cxnLst/>
              <a:rect l="l" t="t" r="r" b="b"/>
              <a:pathLst>
                <a:path w="454" h="389" extrusionOk="0">
                  <a:moveTo>
                    <a:pt x="259" y="0"/>
                  </a:moveTo>
                  <a:cubicBezTo>
                    <a:pt x="87" y="0"/>
                    <a:pt x="0" y="209"/>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
            <p:cNvSpPr/>
            <p:nvPr/>
          </p:nvSpPr>
          <p:spPr>
            <a:xfrm>
              <a:off x="832825" y="14822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
            <p:cNvSpPr/>
            <p:nvPr/>
          </p:nvSpPr>
          <p:spPr>
            <a:xfrm>
              <a:off x="872575" y="1482225"/>
              <a:ext cx="11350" cy="9725"/>
            </a:xfrm>
            <a:custGeom>
              <a:avLst/>
              <a:gdLst/>
              <a:ahLst/>
              <a:cxnLst/>
              <a:rect l="l" t="t" r="r" b="b"/>
              <a:pathLst>
                <a:path w="454" h="389" extrusionOk="0">
                  <a:moveTo>
                    <a:pt x="260" y="0"/>
                  </a:moveTo>
                  <a:cubicBezTo>
                    <a:pt x="87" y="0"/>
                    <a:pt x="0" y="209"/>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
            <p:cNvSpPr/>
            <p:nvPr/>
          </p:nvSpPr>
          <p:spPr>
            <a:xfrm>
              <a:off x="912325" y="1482225"/>
              <a:ext cx="11350" cy="9725"/>
            </a:xfrm>
            <a:custGeom>
              <a:avLst/>
              <a:gdLst/>
              <a:ahLst/>
              <a:cxnLst/>
              <a:rect l="l" t="t" r="r" b="b"/>
              <a:pathLst>
                <a:path w="454" h="389" extrusionOk="0">
                  <a:moveTo>
                    <a:pt x="260" y="0"/>
                  </a:moveTo>
                  <a:cubicBezTo>
                    <a:pt x="87" y="0"/>
                    <a:pt x="1"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
            <p:cNvSpPr/>
            <p:nvPr/>
          </p:nvSpPr>
          <p:spPr>
            <a:xfrm>
              <a:off x="952075"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
            <p:cNvSpPr/>
            <p:nvPr/>
          </p:nvSpPr>
          <p:spPr>
            <a:xfrm>
              <a:off x="991825" y="14822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
            <p:cNvSpPr/>
            <p:nvPr/>
          </p:nvSpPr>
          <p:spPr>
            <a:xfrm>
              <a:off x="1031575" y="1482225"/>
              <a:ext cx="11400" cy="9725"/>
            </a:xfrm>
            <a:custGeom>
              <a:avLst/>
              <a:gdLst/>
              <a:ahLst/>
              <a:cxnLst/>
              <a:rect l="l" t="t" r="r" b="b"/>
              <a:pathLst>
                <a:path w="456" h="389" extrusionOk="0">
                  <a:moveTo>
                    <a:pt x="262" y="0"/>
                  </a:moveTo>
                  <a:cubicBezTo>
                    <a:pt x="89" y="0"/>
                    <a:pt x="1" y="209"/>
                    <a:pt x="124" y="331"/>
                  </a:cubicBezTo>
                  <a:cubicBezTo>
                    <a:pt x="163"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
            <p:cNvSpPr/>
            <p:nvPr/>
          </p:nvSpPr>
          <p:spPr>
            <a:xfrm>
              <a:off x="1071350" y="1482225"/>
              <a:ext cx="11350" cy="9725"/>
            </a:xfrm>
            <a:custGeom>
              <a:avLst/>
              <a:gdLst/>
              <a:ahLst/>
              <a:cxnLst/>
              <a:rect l="l" t="t" r="r" b="b"/>
              <a:pathLst>
                <a:path w="454" h="389" extrusionOk="0">
                  <a:moveTo>
                    <a:pt x="259" y="0"/>
                  </a:moveTo>
                  <a:cubicBezTo>
                    <a:pt x="86" y="0"/>
                    <a:pt x="0" y="209"/>
                    <a:pt x="123" y="331"/>
                  </a:cubicBezTo>
                  <a:cubicBezTo>
                    <a:pt x="162" y="371"/>
                    <a:pt x="211"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
            <p:cNvSpPr/>
            <p:nvPr/>
          </p:nvSpPr>
          <p:spPr>
            <a:xfrm>
              <a:off x="1111100" y="1482225"/>
              <a:ext cx="11350" cy="9725"/>
            </a:xfrm>
            <a:custGeom>
              <a:avLst/>
              <a:gdLst/>
              <a:ahLst/>
              <a:cxnLst/>
              <a:rect l="l" t="t" r="r" b="b"/>
              <a:pathLst>
                <a:path w="454" h="389" extrusionOk="0">
                  <a:moveTo>
                    <a:pt x="259" y="0"/>
                  </a:moveTo>
                  <a:cubicBezTo>
                    <a:pt x="87" y="0"/>
                    <a:pt x="0" y="209"/>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
            <p:cNvSpPr/>
            <p:nvPr/>
          </p:nvSpPr>
          <p:spPr>
            <a:xfrm>
              <a:off x="1150850" y="1482225"/>
              <a:ext cx="11350" cy="9725"/>
            </a:xfrm>
            <a:custGeom>
              <a:avLst/>
              <a:gdLst/>
              <a:ahLst/>
              <a:cxnLst/>
              <a:rect l="l" t="t" r="r" b="b"/>
              <a:pathLst>
                <a:path w="454" h="389" extrusionOk="0">
                  <a:moveTo>
                    <a:pt x="259" y="0"/>
                  </a:moveTo>
                  <a:cubicBezTo>
                    <a:pt x="87" y="0"/>
                    <a:pt x="0" y="209"/>
                    <a:pt x="123" y="331"/>
                  </a:cubicBezTo>
                  <a:cubicBezTo>
                    <a:pt x="163" y="371"/>
                    <a:pt x="212" y="388"/>
                    <a:pt x="259" y="388"/>
                  </a:cubicBezTo>
                  <a:cubicBezTo>
                    <a:pt x="359" y="388"/>
                    <a:pt x="454" y="311"/>
                    <a:pt x="454" y="194"/>
                  </a:cubicBezTo>
                  <a:cubicBezTo>
                    <a:pt x="454"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
            <p:cNvSpPr/>
            <p:nvPr/>
          </p:nvSpPr>
          <p:spPr>
            <a:xfrm>
              <a:off x="397125" y="1448100"/>
              <a:ext cx="9725" cy="9750"/>
            </a:xfrm>
            <a:custGeom>
              <a:avLst/>
              <a:gdLst/>
              <a:ahLst/>
              <a:cxnLst/>
              <a:rect l="l" t="t" r="r" b="b"/>
              <a:pathLst>
                <a:path w="389" h="390"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
            <p:cNvSpPr/>
            <p:nvPr/>
          </p:nvSpPr>
          <p:spPr>
            <a:xfrm>
              <a:off x="435250" y="1448100"/>
              <a:ext cx="11350" cy="9750"/>
            </a:xfrm>
            <a:custGeom>
              <a:avLst/>
              <a:gdLst/>
              <a:ahLst/>
              <a:cxnLst/>
              <a:rect l="l" t="t" r="r" b="b"/>
              <a:pathLst>
                <a:path w="454" h="390"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
            <p:cNvSpPr/>
            <p:nvPr/>
          </p:nvSpPr>
          <p:spPr>
            <a:xfrm>
              <a:off x="475000" y="1448100"/>
              <a:ext cx="11350" cy="9750"/>
            </a:xfrm>
            <a:custGeom>
              <a:avLst/>
              <a:gdLst/>
              <a:ahLst/>
              <a:cxnLst/>
              <a:rect l="l" t="t" r="r" b="b"/>
              <a:pathLst>
                <a:path w="454" h="390" extrusionOk="0">
                  <a:moveTo>
                    <a:pt x="260" y="1"/>
                  </a:moveTo>
                  <a:cubicBezTo>
                    <a:pt x="87" y="1"/>
                    <a:pt x="1" y="210"/>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
            <p:cNvSpPr/>
            <p:nvPr/>
          </p:nvSpPr>
          <p:spPr>
            <a:xfrm>
              <a:off x="516425" y="1448100"/>
              <a:ext cx="9675" cy="9750"/>
            </a:xfrm>
            <a:custGeom>
              <a:avLst/>
              <a:gdLst/>
              <a:ahLst/>
              <a:cxnLst/>
              <a:rect l="l" t="t" r="r" b="b"/>
              <a:pathLst>
                <a:path w="387" h="390"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
            <p:cNvSpPr/>
            <p:nvPr/>
          </p:nvSpPr>
          <p:spPr>
            <a:xfrm>
              <a:off x="554500" y="1448100"/>
              <a:ext cx="11375" cy="9750"/>
            </a:xfrm>
            <a:custGeom>
              <a:avLst/>
              <a:gdLst/>
              <a:ahLst/>
              <a:cxnLst/>
              <a:rect l="l" t="t" r="r" b="b"/>
              <a:pathLst>
                <a:path w="455" h="390" extrusionOk="0">
                  <a:moveTo>
                    <a:pt x="262" y="1"/>
                  </a:moveTo>
                  <a:cubicBezTo>
                    <a:pt x="87" y="1"/>
                    <a:pt x="1" y="210"/>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
            <p:cNvSpPr/>
            <p:nvPr/>
          </p:nvSpPr>
          <p:spPr>
            <a:xfrm>
              <a:off x="595925"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
            <p:cNvSpPr/>
            <p:nvPr/>
          </p:nvSpPr>
          <p:spPr>
            <a:xfrm>
              <a:off x="634025" y="1448100"/>
              <a:ext cx="11375" cy="9750"/>
            </a:xfrm>
            <a:custGeom>
              <a:avLst/>
              <a:gdLst/>
              <a:ahLst/>
              <a:cxnLst/>
              <a:rect l="l" t="t" r="r" b="b"/>
              <a:pathLst>
                <a:path w="455" h="390" extrusionOk="0">
                  <a:moveTo>
                    <a:pt x="261" y="1"/>
                  </a:moveTo>
                  <a:cubicBezTo>
                    <a:pt x="88" y="1"/>
                    <a:pt x="0" y="210"/>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
            <p:cNvSpPr/>
            <p:nvPr/>
          </p:nvSpPr>
          <p:spPr>
            <a:xfrm>
              <a:off x="673775" y="14481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
            <p:cNvSpPr/>
            <p:nvPr/>
          </p:nvSpPr>
          <p:spPr>
            <a:xfrm>
              <a:off x="475000"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
            <p:cNvSpPr/>
            <p:nvPr/>
          </p:nvSpPr>
          <p:spPr>
            <a:xfrm>
              <a:off x="514750" y="1516325"/>
              <a:ext cx="11350" cy="9725"/>
            </a:xfrm>
            <a:custGeom>
              <a:avLst/>
              <a:gdLst/>
              <a:ahLst/>
              <a:cxnLst/>
              <a:rect l="l" t="t" r="r" b="b"/>
              <a:pathLst>
                <a:path w="454" h="389" extrusionOk="0">
                  <a:moveTo>
                    <a:pt x="260" y="1"/>
                  </a:moveTo>
                  <a:cubicBezTo>
                    <a:pt x="87" y="1"/>
                    <a:pt x="1" y="208"/>
                    <a:pt x="123" y="331"/>
                  </a:cubicBezTo>
                  <a:cubicBezTo>
                    <a:pt x="163" y="371"/>
                    <a:pt x="212" y="389"/>
                    <a:pt x="260"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
            <p:cNvSpPr/>
            <p:nvPr/>
          </p:nvSpPr>
          <p:spPr>
            <a:xfrm>
              <a:off x="554500" y="151632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
            <p:cNvSpPr/>
            <p:nvPr/>
          </p:nvSpPr>
          <p:spPr>
            <a:xfrm>
              <a:off x="594250" y="15163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1"/>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
            <p:cNvSpPr/>
            <p:nvPr/>
          </p:nvSpPr>
          <p:spPr>
            <a:xfrm>
              <a:off x="63402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
            <p:cNvSpPr/>
            <p:nvPr/>
          </p:nvSpPr>
          <p:spPr>
            <a:xfrm>
              <a:off x="67377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
            <p:cNvSpPr/>
            <p:nvPr/>
          </p:nvSpPr>
          <p:spPr>
            <a:xfrm>
              <a:off x="713525" y="1516325"/>
              <a:ext cx="11400" cy="9725"/>
            </a:xfrm>
            <a:custGeom>
              <a:avLst/>
              <a:gdLst/>
              <a:ahLst/>
              <a:cxnLst/>
              <a:rect l="l" t="t" r="r" b="b"/>
              <a:pathLst>
                <a:path w="456" h="389" extrusionOk="0">
                  <a:moveTo>
                    <a:pt x="261" y="1"/>
                  </a:moveTo>
                  <a:cubicBezTo>
                    <a:pt x="88" y="1"/>
                    <a:pt x="0" y="210"/>
                    <a:pt x="123" y="331"/>
                  </a:cubicBezTo>
                  <a:cubicBezTo>
                    <a:pt x="163" y="371"/>
                    <a:pt x="212" y="389"/>
                    <a:pt x="260" y="389"/>
                  </a:cubicBezTo>
                  <a:cubicBezTo>
                    <a:pt x="360"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
            <p:cNvSpPr/>
            <p:nvPr/>
          </p:nvSpPr>
          <p:spPr>
            <a:xfrm>
              <a:off x="753300" y="15163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
            <p:cNvSpPr/>
            <p:nvPr/>
          </p:nvSpPr>
          <p:spPr>
            <a:xfrm>
              <a:off x="793075" y="1516325"/>
              <a:ext cx="11350" cy="9725"/>
            </a:xfrm>
            <a:custGeom>
              <a:avLst/>
              <a:gdLst/>
              <a:ahLst/>
              <a:cxnLst/>
              <a:rect l="l" t="t" r="r" b="b"/>
              <a:pathLst>
                <a:path w="454" h="389" extrusionOk="0">
                  <a:moveTo>
                    <a:pt x="259" y="1"/>
                  </a:moveTo>
                  <a:cubicBezTo>
                    <a:pt x="87" y="1"/>
                    <a:pt x="0" y="210"/>
                    <a:pt x="121" y="331"/>
                  </a:cubicBezTo>
                  <a:cubicBezTo>
                    <a:pt x="161" y="371"/>
                    <a:pt x="210" y="389"/>
                    <a:pt x="258" y="389"/>
                  </a:cubicBezTo>
                  <a:cubicBezTo>
                    <a:pt x="358" y="389"/>
                    <a:pt x="453" y="311"/>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
            <p:cNvSpPr/>
            <p:nvPr/>
          </p:nvSpPr>
          <p:spPr>
            <a:xfrm>
              <a:off x="832825" y="15163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
            <p:cNvSpPr/>
            <p:nvPr/>
          </p:nvSpPr>
          <p:spPr>
            <a:xfrm>
              <a:off x="872575" y="1516325"/>
              <a:ext cx="11350" cy="9725"/>
            </a:xfrm>
            <a:custGeom>
              <a:avLst/>
              <a:gdLst/>
              <a:ahLst/>
              <a:cxnLst/>
              <a:rect l="l" t="t" r="r" b="b"/>
              <a:pathLst>
                <a:path w="454" h="389" extrusionOk="0">
                  <a:moveTo>
                    <a:pt x="260" y="1"/>
                  </a:moveTo>
                  <a:cubicBezTo>
                    <a:pt x="87" y="1"/>
                    <a:pt x="0" y="210"/>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
            <p:cNvSpPr/>
            <p:nvPr/>
          </p:nvSpPr>
          <p:spPr>
            <a:xfrm>
              <a:off x="912325" y="1516325"/>
              <a:ext cx="11350" cy="9725"/>
            </a:xfrm>
            <a:custGeom>
              <a:avLst/>
              <a:gdLst/>
              <a:ahLst/>
              <a:cxnLst/>
              <a:rect l="l" t="t" r="r" b="b"/>
              <a:pathLst>
                <a:path w="454" h="389" extrusionOk="0">
                  <a:moveTo>
                    <a:pt x="260" y="1"/>
                  </a:moveTo>
                  <a:cubicBezTo>
                    <a:pt x="87" y="1"/>
                    <a:pt x="1"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
            <p:cNvSpPr/>
            <p:nvPr/>
          </p:nvSpPr>
          <p:spPr>
            <a:xfrm>
              <a:off x="952075"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
            <p:cNvSpPr/>
            <p:nvPr/>
          </p:nvSpPr>
          <p:spPr>
            <a:xfrm>
              <a:off x="991825" y="15163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
            <p:cNvSpPr/>
            <p:nvPr/>
          </p:nvSpPr>
          <p:spPr>
            <a:xfrm>
              <a:off x="1031575" y="1516325"/>
              <a:ext cx="11400" cy="9725"/>
            </a:xfrm>
            <a:custGeom>
              <a:avLst/>
              <a:gdLst/>
              <a:ahLst/>
              <a:cxnLst/>
              <a:rect l="l" t="t" r="r" b="b"/>
              <a:pathLst>
                <a:path w="456" h="389" extrusionOk="0">
                  <a:moveTo>
                    <a:pt x="262" y="1"/>
                  </a:moveTo>
                  <a:cubicBezTo>
                    <a:pt x="89" y="1"/>
                    <a:pt x="1" y="210"/>
                    <a:pt x="124" y="331"/>
                  </a:cubicBezTo>
                  <a:cubicBezTo>
                    <a:pt x="163"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
            <p:cNvSpPr/>
            <p:nvPr/>
          </p:nvSpPr>
          <p:spPr>
            <a:xfrm>
              <a:off x="1071350" y="15163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
            <p:cNvSpPr/>
            <p:nvPr/>
          </p:nvSpPr>
          <p:spPr>
            <a:xfrm>
              <a:off x="1111100" y="15163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
            <p:cNvSpPr/>
            <p:nvPr/>
          </p:nvSpPr>
          <p:spPr>
            <a:xfrm>
              <a:off x="715200" y="1448100"/>
              <a:ext cx="9725" cy="9750"/>
            </a:xfrm>
            <a:custGeom>
              <a:avLst/>
              <a:gdLst/>
              <a:ahLst/>
              <a:cxnLst/>
              <a:rect l="l" t="t" r="r" b="b"/>
              <a:pathLst>
                <a:path w="389" h="390"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
            <p:cNvSpPr/>
            <p:nvPr/>
          </p:nvSpPr>
          <p:spPr>
            <a:xfrm>
              <a:off x="753300" y="14481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
            <p:cNvSpPr/>
            <p:nvPr/>
          </p:nvSpPr>
          <p:spPr>
            <a:xfrm>
              <a:off x="794700" y="1448100"/>
              <a:ext cx="9725" cy="9750"/>
            </a:xfrm>
            <a:custGeom>
              <a:avLst/>
              <a:gdLst/>
              <a:ahLst/>
              <a:cxnLst/>
              <a:rect l="l" t="t" r="r" b="b"/>
              <a:pathLst>
                <a:path w="389" h="390"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
            <p:cNvSpPr/>
            <p:nvPr/>
          </p:nvSpPr>
          <p:spPr>
            <a:xfrm>
              <a:off x="832825" y="14481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
            <p:cNvSpPr/>
            <p:nvPr/>
          </p:nvSpPr>
          <p:spPr>
            <a:xfrm>
              <a:off x="872575" y="1448100"/>
              <a:ext cx="11350" cy="9750"/>
            </a:xfrm>
            <a:custGeom>
              <a:avLst/>
              <a:gdLst/>
              <a:ahLst/>
              <a:cxnLst/>
              <a:rect l="l" t="t" r="r" b="b"/>
              <a:pathLst>
                <a:path w="454" h="390" extrusionOk="0">
                  <a:moveTo>
                    <a:pt x="260" y="1"/>
                  </a:moveTo>
                  <a:cubicBezTo>
                    <a:pt x="87" y="1"/>
                    <a:pt x="0" y="210"/>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
            <p:cNvSpPr/>
            <p:nvPr/>
          </p:nvSpPr>
          <p:spPr>
            <a:xfrm>
              <a:off x="913950" y="1448100"/>
              <a:ext cx="9725" cy="9750"/>
            </a:xfrm>
            <a:custGeom>
              <a:avLst/>
              <a:gdLst/>
              <a:ahLst/>
              <a:cxnLst/>
              <a:rect l="l" t="t" r="r" b="b"/>
              <a:pathLst>
                <a:path w="389" h="390"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
            <p:cNvSpPr/>
            <p:nvPr/>
          </p:nvSpPr>
          <p:spPr>
            <a:xfrm>
              <a:off x="95370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
            <p:cNvSpPr/>
            <p:nvPr/>
          </p:nvSpPr>
          <p:spPr>
            <a:xfrm>
              <a:off x="99345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
            <p:cNvSpPr/>
            <p:nvPr/>
          </p:nvSpPr>
          <p:spPr>
            <a:xfrm>
              <a:off x="10332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
            <p:cNvSpPr/>
            <p:nvPr/>
          </p:nvSpPr>
          <p:spPr>
            <a:xfrm>
              <a:off x="107297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
            <p:cNvSpPr/>
            <p:nvPr/>
          </p:nvSpPr>
          <p:spPr>
            <a:xfrm>
              <a:off x="11127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
            <p:cNvSpPr/>
            <p:nvPr/>
          </p:nvSpPr>
          <p:spPr>
            <a:xfrm>
              <a:off x="1152500"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
            <p:cNvSpPr/>
            <p:nvPr/>
          </p:nvSpPr>
          <p:spPr>
            <a:xfrm>
              <a:off x="1192275" y="1448100"/>
              <a:ext cx="9675" cy="9750"/>
            </a:xfrm>
            <a:custGeom>
              <a:avLst/>
              <a:gdLst/>
              <a:ahLst/>
              <a:cxnLst/>
              <a:rect l="l" t="t" r="r" b="b"/>
              <a:pathLst>
                <a:path w="387" h="390"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
            <p:cNvSpPr/>
            <p:nvPr/>
          </p:nvSpPr>
          <p:spPr>
            <a:xfrm>
              <a:off x="355750" y="1414000"/>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
            <p:cNvSpPr/>
            <p:nvPr/>
          </p:nvSpPr>
          <p:spPr>
            <a:xfrm>
              <a:off x="397125" y="141400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
            <p:cNvSpPr/>
            <p:nvPr/>
          </p:nvSpPr>
          <p:spPr>
            <a:xfrm>
              <a:off x="435250" y="1414000"/>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
            <p:cNvSpPr/>
            <p:nvPr/>
          </p:nvSpPr>
          <p:spPr>
            <a:xfrm>
              <a:off x="475000" y="1414000"/>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
            <p:cNvSpPr/>
            <p:nvPr/>
          </p:nvSpPr>
          <p:spPr>
            <a:xfrm>
              <a:off x="516425" y="141400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
            <p:cNvSpPr/>
            <p:nvPr/>
          </p:nvSpPr>
          <p:spPr>
            <a:xfrm>
              <a:off x="554500" y="1414000"/>
              <a:ext cx="11375" cy="9750"/>
            </a:xfrm>
            <a:custGeom>
              <a:avLst/>
              <a:gdLst/>
              <a:ahLst/>
              <a:cxnLst/>
              <a:rect l="l" t="t" r="r" b="b"/>
              <a:pathLst>
                <a:path w="455" h="390" extrusionOk="0">
                  <a:moveTo>
                    <a:pt x="262" y="1"/>
                  </a:moveTo>
                  <a:cubicBezTo>
                    <a:pt x="87" y="1"/>
                    <a:pt x="1" y="210"/>
                    <a:pt x="124" y="333"/>
                  </a:cubicBezTo>
                  <a:cubicBezTo>
                    <a:pt x="163" y="372"/>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
            <p:cNvSpPr/>
            <p:nvPr/>
          </p:nvSpPr>
          <p:spPr>
            <a:xfrm>
              <a:off x="595925"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
            <p:cNvSpPr/>
            <p:nvPr/>
          </p:nvSpPr>
          <p:spPr>
            <a:xfrm>
              <a:off x="634025" y="1414000"/>
              <a:ext cx="11375" cy="9750"/>
            </a:xfrm>
            <a:custGeom>
              <a:avLst/>
              <a:gdLst/>
              <a:ahLst/>
              <a:cxnLst/>
              <a:rect l="l" t="t" r="r" b="b"/>
              <a:pathLst>
                <a:path w="455" h="390" extrusionOk="0">
                  <a:moveTo>
                    <a:pt x="261" y="1"/>
                  </a:moveTo>
                  <a:cubicBezTo>
                    <a:pt x="88" y="1"/>
                    <a:pt x="0" y="210"/>
                    <a:pt x="123" y="333"/>
                  </a:cubicBezTo>
                  <a:cubicBezTo>
                    <a:pt x="162"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
            <p:cNvSpPr/>
            <p:nvPr/>
          </p:nvSpPr>
          <p:spPr>
            <a:xfrm>
              <a:off x="673775" y="1414000"/>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
            <p:cNvSpPr/>
            <p:nvPr/>
          </p:nvSpPr>
          <p:spPr>
            <a:xfrm>
              <a:off x="715200" y="141400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
            <p:cNvSpPr/>
            <p:nvPr/>
          </p:nvSpPr>
          <p:spPr>
            <a:xfrm>
              <a:off x="753300" y="1414000"/>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
            <p:cNvSpPr/>
            <p:nvPr/>
          </p:nvSpPr>
          <p:spPr>
            <a:xfrm>
              <a:off x="794700" y="141400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
            <p:cNvSpPr/>
            <p:nvPr/>
          </p:nvSpPr>
          <p:spPr>
            <a:xfrm>
              <a:off x="832825" y="1414000"/>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
            <p:cNvSpPr/>
            <p:nvPr/>
          </p:nvSpPr>
          <p:spPr>
            <a:xfrm>
              <a:off x="872575" y="1414000"/>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
            <p:cNvSpPr/>
            <p:nvPr/>
          </p:nvSpPr>
          <p:spPr>
            <a:xfrm>
              <a:off x="913950" y="141400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
            <p:cNvSpPr/>
            <p:nvPr/>
          </p:nvSpPr>
          <p:spPr>
            <a:xfrm>
              <a:off x="95370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
            <p:cNvSpPr/>
            <p:nvPr/>
          </p:nvSpPr>
          <p:spPr>
            <a:xfrm>
              <a:off x="99345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
            <p:cNvSpPr/>
            <p:nvPr/>
          </p:nvSpPr>
          <p:spPr>
            <a:xfrm>
              <a:off x="10332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
            <p:cNvSpPr/>
            <p:nvPr/>
          </p:nvSpPr>
          <p:spPr>
            <a:xfrm>
              <a:off x="107297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
            <p:cNvSpPr/>
            <p:nvPr/>
          </p:nvSpPr>
          <p:spPr>
            <a:xfrm>
              <a:off x="11127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
            <p:cNvSpPr/>
            <p:nvPr/>
          </p:nvSpPr>
          <p:spPr>
            <a:xfrm>
              <a:off x="1152500"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
            <p:cNvSpPr/>
            <p:nvPr/>
          </p:nvSpPr>
          <p:spPr>
            <a:xfrm>
              <a:off x="1192275" y="141400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
            <p:cNvSpPr/>
            <p:nvPr/>
          </p:nvSpPr>
          <p:spPr>
            <a:xfrm>
              <a:off x="1232025" y="141400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
            <p:cNvSpPr/>
            <p:nvPr/>
          </p:nvSpPr>
          <p:spPr>
            <a:xfrm>
              <a:off x="355750" y="1379900"/>
              <a:ext cx="11350" cy="9725"/>
            </a:xfrm>
            <a:custGeom>
              <a:avLst/>
              <a:gdLst/>
              <a:ahLst/>
              <a:cxnLst/>
              <a:rect l="l" t="t" r="r" b="b"/>
              <a:pathLst>
                <a:path w="454" h="389" extrusionOk="0">
                  <a:moveTo>
                    <a:pt x="259" y="0"/>
                  </a:moveTo>
                  <a:cubicBezTo>
                    <a:pt x="87" y="0"/>
                    <a:pt x="0" y="210"/>
                    <a:pt x="123" y="331"/>
                  </a:cubicBezTo>
                  <a:cubicBezTo>
                    <a:pt x="162" y="371"/>
                    <a:pt x="211" y="389"/>
                    <a:pt x="259" y="389"/>
                  </a:cubicBezTo>
                  <a:cubicBezTo>
                    <a:pt x="358"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
            <p:cNvSpPr/>
            <p:nvPr/>
          </p:nvSpPr>
          <p:spPr>
            <a:xfrm>
              <a:off x="397125" y="1379900"/>
              <a:ext cx="9725" cy="9725"/>
            </a:xfrm>
            <a:custGeom>
              <a:avLst/>
              <a:gdLst/>
              <a:ahLst/>
              <a:cxnLst/>
              <a:rect l="l" t="t" r="r" b="b"/>
              <a:pathLst>
                <a:path w="389" h="389" extrusionOk="0">
                  <a:moveTo>
                    <a:pt x="195" y="0"/>
                  </a:moveTo>
                  <a:cubicBezTo>
                    <a:pt x="88" y="0"/>
                    <a:pt x="1" y="87"/>
                    <a:pt x="1" y="194"/>
                  </a:cubicBezTo>
                  <a:cubicBezTo>
                    <a:pt x="1" y="302"/>
                    <a:pt x="88"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
            <p:cNvSpPr/>
            <p:nvPr/>
          </p:nvSpPr>
          <p:spPr>
            <a:xfrm>
              <a:off x="435250" y="1379900"/>
              <a:ext cx="11350" cy="9750"/>
            </a:xfrm>
            <a:custGeom>
              <a:avLst/>
              <a:gdLst/>
              <a:ahLst/>
              <a:cxnLst/>
              <a:rect l="l" t="t" r="r" b="b"/>
              <a:pathLst>
                <a:path w="454" h="390" extrusionOk="0">
                  <a:moveTo>
                    <a:pt x="260" y="0"/>
                  </a:moveTo>
                  <a:cubicBezTo>
                    <a:pt x="87" y="0"/>
                    <a:pt x="0" y="210"/>
                    <a:pt x="123" y="332"/>
                  </a:cubicBezTo>
                  <a:cubicBezTo>
                    <a:pt x="162" y="372"/>
                    <a:pt x="211" y="389"/>
                    <a:pt x="258" y="389"/>
                  </a:cubicBezTo>
                  <a:cubicBezTo>
                    <a:pt x="358" y="389"/>
                    <a:pt x="454" y="312"/>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
            <p:cNvSpPr/>
            <p:nvPr/>
          </p:nvSpPr>
          <p:spPr>
            <a:xfrm>
              <a:off x="475000" y="1379900"/>
              <a:ext cx="11350" cy="9725"/>
            </a:xfrm>
            <a:custGeom>
              <a:avLst/>
              <a:gdLst/>
              <a:ahLst/>
              <a:cxnLst/>
              <a:rect l="l" t="t" r="r" b="b"/>
              <a:pathLst>
                <a:path w="454" h="389" extrusionOk="0">
                  <a:moveTo>
                    <a:pt x="260" y="0"/>
                  </a:moveTo>
                  <a:cubicBezTo>
                    <a:pt x="87" y="0"/>
                    <a:pt x="1" y="210"/>
                    <a:pt x="122" y="331"/>
                  </a:cubicBezTo>
                  <a:cubicBezTo>
                    <a:pt x="162"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
            <p:cNvSpPr/>
            <p:nvPr/>
          </p:nvSpPr>
          <p:spPr>
            <a:xfrm>
              <a:off x="516425" y="1379900"/>
              <a:ext cx="9675" cy="9725"/>
            </a:xfrm>
            <a:custGeom>
              <a:avLst/>
              <a:gdLst/>
              <a:ahLst/>
              <a:cxnLst/>
              <a:rect l="l" t="t" r="r" b="b"/>
              <a:pathLst>
                <a:path w="387" h="389" extrusionOk="0">
                  <a:moveTo>
                    <a:pt x="193" y="0"/>
                  </a:moveTo>
                  <a:cubicBezTo>
                    <a:pt x="87" y="0"/>
                    <a:pt x="0" y="87"/>
                    <a:pt x="0" y="194"/>
                  </a:cubicBezTo>
                  <a:cubicBezTo>
                    <a:pt x="0"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
            <p:cNvSpPr/>
            <p:nvPr/>
          </p:nvSpPr>
          <p:spPr>
            <a:xfrm>
              <a:off x="554500" y="1379900"/>
              <a:ext cx="11375" cy="9725"/>
            </a:xfrm>
            <a:custGeom>
              <a:avLst/>
              <a:gdLst/>
              <a:ahLst/>
              <a:cxnLst/>
              <a:rect l="l" t="t" r="r" b="b"/>
              <a:pathLst>
                <a:path w="455" h="389" extrusionOk="0">
                  <a:moveTo>
                    <a:pt x="262" y="0"/>
                  </a:moveTo>
                  <a:cubicBezTo>
                    <a:pt x="87" y="0"/>
                    <a:pt x="1" y="210"/>
                    <a:pt x="124" y="331"/>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
            <p:cNvSpPr/>
            <p:nvPr/>
          </p:nvSpPr>
          <p:spPr>
            <a:xfrm>
              <a:off x="595925"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
            <p:cNvSpPr/>
            <p:nvPr/>
          </p:nvSpPr>
          <p:spPr>
            <a:xfrm>
              <a:off x="634025" y="1379900"/>
              <a:ext cx="11375" cy="9725"/>
            </a:xfrm>
            <a:custGeom>
              <a:avLst/>
              <a:gdLst/>
              <a:ahLst/>
              <a:cxnLst/>
              <a:rect l="l" t="t" r="r" b="b"/>
              <a:pathLst>
                <a:path w="455" h="389" extrusionOk="0">
                  <a:moveTo>
                    <a:pt x="261" y="0"/>
                  </a:moveTo>
                  <a:cubicBezTo>
                    <a:pt x="88" y="0"/>
                    <a:pt x="0" y="210"/>
                    <a:pt x="123" y="331"/>
                  </a:cubicBezTo>
                  <a:cubicBezTo>
                    <a:pt x="163" y="371"/>
                    <a:pt x="211" y="389"/>
                    <a:pt x="259" y="389"/>
                  </a:cubicBezTo>
                  <a:cubicBezTo>
                    <a:pt x="359" y="389"/>
                    <a:pt x="454"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
            <p:cNvSpPr/>
            <p:nvPr/>
          </p:nvSpPr>
          <p:spPr>
            <a:xfrm>
              <a:off x="673775" y="1379900"/>
              <a:ext cx="11375" cy="9750"/>
            </a:xfrm>
            <a:custGeom>
              <a:avLst/>
              <a:gdLst/>
              <a:ahLst/>
              <a:cxnLst/>
              <a:rect l="l" t="t" r="r" b="b"/>
              <a:pathLst>
                <a:path w="455" h="390" extrusionOk="0">
                  <a:moveTo>
                    <a:pt x="261" y="0"/>
                  </a:moveTo>
                  <a:cubicBezTo>
                    <a:pt x="88" y="0"/>
                    <a:pt x="0" y="210"/>
                    <a:pt x="123" y="332"/>
                  </a:cubicBezTo>
                  <a:cubicBezTo>
                    <a:pt x="163" y="372"/>
                    <a:pt x="211" y="389"/>
                    <a:pt x="259" y="389"/>
                  </a:cubicBezTo>
                  <a:cubicBezTo>
                    <a:pt x="359" y="389"/>
                    <a:pt x="455" y="312"/>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
            <p:cNvSpPr/>
            <p:nvPr/>
          </p:nvSpPr>
          <p:spPr>
            <a:xfrm>
              <a:off x="715200" y="1379900"/>
              <a:ext cx="9725" cy="9725"/>
            </a:xfrm>
            <a:custGeom>
              <a:avLst/>
              <a:gdLst/>
              <a:ahLst/>
              <a:cxnLst/>
              <a:rect l="l" t="t" r="r" b="b"/>
              <a:pathLst>
                <a:path w="389" h="389" extrusionOk="0">
                  <a:moveTo>
                    <a:pt x="194" y="0"/>
                  </a:moveTo>
                  <a:cubicBezTo>
                    <a:pt x="86" y="0"/>
                    <a:pt x="0" y="87"/>
                    <a:pt x="0" y="194"/>
                  </a:cubicBezTo>
                  <a:cubicBezTo>
                    <a:pt x="0" y="302"/>
                    <a:pt x="86"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
            <p:cNvSpPr/>
            <p:nvPr/>
          </p:nvSpPr>
          <p:spPr>
            <a:xfrm>
              <a:off x="753300" y="1379900"/>
              <a:ext cx="11375" cy="9750"/>
            </a:xfrm>
            <a:custGeom>
              <a:avLst/>
              <a:gdLst/>
              <a:ahLst/>
              <a:cxnLst/>
              <a:rect l="l" t="t" r="r" b="b"/>
              <a:pathLst>
                <a:path w="455" h="390" extrusionOk="0">
                  <a:moveTo>
                    <a:pt x="260" y="0"/>
                  </a:moveTo>
                  <a:cubicBezTo>
                    <a:pt x="87" y="0"/>
                    <a:pt x="1" y="210"/>
                    <a:pt x="122" y="332"/>
                  </a:cubicBezTo>
                  <a:cubicBezTo>
                    <a:pt x="162" y="372"/>
                    <a:pt x="210" y="389"/>
                    <a:pt x="258" y="389"/>
                  </a:cubicBezTo>
                  <a:cubicBezTo>
                    <a:pt x="358" y="389"/>
                    <a:pt x="454" y="312"/>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
            <p:cNvSpPr/>
            <p:nvPr/>
          </p:nvSpPr>
          <p:spPr>
            <a:xfrm>
              <a:off x="794700" y="1379900"/>
              <a:ext cx="9725" cy="9725"/>
            </a:xfrm>
            <a:custGeom>
              <a:avLst/>
              <a:gdLst/>
              <a:ahLst/>
              <a:cxnLst/>
              <a:rect l="l" t="t" r="r" b="b"/>
              <a:pathLst>
                <a:path w="389" h="389" extrusionOk="0">
                  <a:moveTo>
                    <a:pt x="194" y="0"/>
                  </a:moveTo>
                  <a:cubicBezTo>
                    <a:pt x="87" y="0"/>
                    <a:pt x="0" y="87"/>
                    <a:pt x="0" y="194"/>
                  </a:cubicBezTo>
                  <a:cubicBezTo>
                    <a:pt x="0" y="302"/>
                    <a:pt x="87"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
            <p:cNvSpPr/>
            <p:nvPr/>
          </p:nvSpPr>
          <p:spPr>
            <a:xfrm>
              <a:off x="832825" y="1379900"/>
              <a:ext cx="11350" cy="9750"/>
            </a:xfrm>
            <a:custGeom>
              <a:avLst/>
              <a:gdLst/>
              <a:ahLst/>
              <a:cxnLst/>
              <a:rect l="l" t="t" r="r" b="b"/>
              <a:pathLst>
                <a:path w="454" h="390" extrusionOk="0">
                  <a:moveTo>
                    <a:pt x="259" y="0"/>
                  </a:moveTo>
                  <a:cubicBezTo>
                    <a:pt x="87" y="0"/>
                    <a:pt x="0" y="210"/>
                    <a:pt x="122" y="332"/>
                  </a:cubicBezTo>
                  <a:cubicBezTo>
                    <a:pt x="161" y="372"/>
                    <a:pt x="210" y="389"/>
                    <a:pt x="257" y="389"/>
                  </a:cubicBezTo>
                  <a:cubicBezTo>
                    <a:pt x="357" y="389"/>
                    <a:pt x="453" y="312"/>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
            <p:cNvSpPr/>
            <p:nvPr/>
          </p:nvSpPr>
          <p:spPr>
            <a:xfrm>
              <a:off x="872575" y="1379900"/>
              <a:ext cx="11350" cy="9725"/>
            </a:xfrm>
            <a:custGeom>
              <a:avLst/>
              <a:gdLst/>
              <a:ahLst/>
              <a:cxnLst/>
              <a:rect l="l" t="t" r="r" b="b"/>
              <a:pathLst>
                <a:path w="454" h="389" extrusionOk="0">
                  <a:moveTo>
                    <a:pt x="260" y="0"/>
                  </a:moveTo>
                  <a:cubicBezTo>
                    <a:pt x="87" y="0"/>
                    <a:pt x="0" y="210"/>
                    <a:pt x="122" y="331"/>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
            <p:cNvSpPr/>
            <p:nvPr/>
          </p:nvSpPr>
          <p:spPr>
            <a:xfrm>
              <a:off x="913950" y="1379900"/>
              <a:ext cx="9725" cy="9725"/>
            </a:xfrm>
            <a:custGeom>
              <a:avLst/>
              <a:gdLst/>
              <a:ahLst/>
              <a:cxnLst/>
              <a:rect l="l" t="t" r="r" b="b"/>
              <a:pathLst>
                <a:path w="389" h="389" extrusionOk="0">
                  <a:moveTo>
                    <a:pt x="195" y="0"/>
                  </a:moveTo>
                  <a:cubicBezTo>
                    <a:pt x="87" y="0"/>
                    <a:pt x="1" y="87"/>
                    <a:pt x="1" y="194"/>
                  </a:cubicBezTo>
                  <a:cubicBezTo>
                    <a:pt x="1" y="302"/>
                    <a:pt x="87"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
            <p:cNvSpPr/>
            <p:nvPr/>
          </p:nvSpPr>
          <p:spPr>
            <a:xfrm>
              <a:off x="95370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
            <p:cNvSpPr/>
            <p:nvPr/>
          </p:nvSpPr>
          <p:spPr>
            <a:xfrm>
              <a:off x="99345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3" y="389"/>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
            <p:cNvSpPr/>
            <p:nvPr/>
          </p:nvSpPr>
          <p:spPr>
            <a:xfrm>
              <a:off x="10332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
            <p:cNvSpPr/>
            <p:nvPr/>
          </p:nvSpPr>
          <p:spPr>
            <a:xfrm>
              <a:off x="107297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
            <p:cNvSpPr/>
            <p:nvPr/>
          </p:nvSpPr>
          <p:spPr>
            <a:xfrm>
              <a:off x="11127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
            <p:cNvSpPr/>
            <p:nvPr/>
          </p:nvSpPr>
          <p:spPr>
            <a:xfrm>
              <a:off x="1152500"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
            <p:cNvSpPr/>
            <p:nvPr/>
          </p:nvSpPr>
          <p:spPr>
            <a:xfrm>
              <a:off x="1192275" y="1379900"/>
              <a:ext cx="9675" cy="9725"/>
            </a:xfrm>
            <a:custGeom>
              <a:avLst/>
              <a:gdLst/>
              <a:ahLst/>
              <a:cxnLst/>
              <a:rect l="l" t="t" r="r" b="b"/>
              <a:pathLst>
                <a:path w="387" h="389" extrusionOk="0">
                  <a:moveTo>
                    <a:pt x="193" y="0"/>
                  </a:moveTo>
                  <a:cubicBezTo>
                    <a:pt x="86" y="0"/>
                    <a:pt x="0" y="87"/>
                    <a:pt x="0" y="194"/>
                  </a:cubicBezTo>
                  <a:cubicBezTo>
                    <a:pt x="0" y="302"/>
                    <a:pt x="86" y="389"/>
                    <a:pt x="193" y="389"/>
                  </a:cubicBezTo>
                  <a:cubicBezTo>
                    <a:pt x="300" y="389"/>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
            <p:cNvSpPr/>
            <p:nvPr/>
          </p:nvSpPr>
          <p:spPr>
            <a:xfrm>
              <a:off x="1232025" y="1379900"/>
              <a:ext cx="9675" cy="9725"/>
            </a:xfrm>
            <a:custGeom>
              <a:avLst/>
              <a:gdLst/>
              <a:ahLst/>
              <a:cxnLst/>
              <a:rect l="l" t="t" r="r" b="b"/>
              <a:pathLst>
                <a:path w="387" h="389" extrusionOk="0">
                  <a:moveTo>
                    <a:pt x="194" y="0"/>
                  </a:moveTo>
                  <a:cubicBezTo>
                    <a:pt x="87" y="0"/>
                    <a:pt x="0" y="87"/>
                    <a:pt x="0" y="194"/>
                  </a:cubicBezTo>
                  <a:cubicBezTo>
                    <a:pt x="0" y="302"/>
                    <a:pt x="87" y="389"/>
                    <a:pt x="194" y="389"/>
                  </a:cubicBezTo>
                  <a:cubicBezTo>
                    <a:pt x="300" y="389"/>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
            <p:cNvSpPr/>
            <p:nvPr/>
          </p:nvSpPr>
          <p:spPr>
            <a:xfrm>
              <a:off x="31762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
            <p:cNvSpPr/>
            <p:nvPr/>
          </p:nvSpPr>
          <p:spPr>
            <a:xfrm>
              <a:off x="355750" y="134580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
            <p:cNvSpPr/>
            <p:nvPr/>
          </p:nvSpPr>
          <p:spPr>
            <a:xfrm>
              <a:off x="397125" y="134580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
            <p:cNvSpPr/>
            <p:nvPr/>
          </p:nvSpPr>
          <p:spPr>
            <a:xfrm>
              <a:off x="435250" y="1345800"/>
              <a:ext cx="11350" cy="9725"/>
            </a:xfrm>
            <a:custGeom>
              <a:avLst/>
              <a:gdLst/>
              <a:ahLst/>
              <a:cxnLst/>
              <a:rect l="l" t="t" r="r" b="b"/>
              <a:pathLst>
                <a:path w="454" h="389" extrusionOk="0">
                  <a:moveTo>
                    <a:pt x="260" y="0"/>
                  </a:moveTo>
                  <a:cubicBezTo>
                    <a:pt x="87" y="0"/>
                    <a:pt x="0" y="209"/>
                    <a:pt x="123" y="332"/>
                  </a:cubicBezTo>
                  <a:cubicBezTo>
                    <a:pt x="162" y="371"/>
                    <a:pt x="211"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
            <p:cNvSpPr/>
            <p:nvPr/>
          </p:nvSpPr>
          <p:spPr>
            <a:xfrm>
              <a:off x="475000" y="1345800"/>
              <a:ext cx="11350" cy="9725"/>
            </a:xfrm>
            <a:custGeom>
              <a:avLst/>
              <a:gdLst/>
              <a:ahLst/>
              <a:cxnLst/>
              <a:rect l="l" t="t" r="r" b="b"/>
              <a:pathLst>
                <a:path w="454" h="389" extrusionOk="0">
                  <a:moveTo>
                    <a:pt x="260" y="0"/>
                  </a:moveTo>
                  <a:cubicBezTo>
                    <a:pt x="87" y="0"/>
                    <a:pt x="1" y="209"/>
                    <a:pt x="122" y="332"/>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
            <p:cNvSpPr/>
            <p:nvPr/>
          </p:nvSpPr>
          <p:spPr>
            <a:xfrm>
              <a:off x="516425" y="134580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
            <p:cNvSpPr/>
            <p:nvPr/>
          </p:nvSpPr>
          <p:spPr>
            <a:xfrm>
              <a:off x="554500" y="1345800"/>
              <a:ext cx="11375" cy="9725"/>
            </a:xfrm>
            <a:custGeom>
              <a:avLst/>
              <a:gdLst/>
              <a:ahLst/>
              <a:cxnLst/>
              <a:rect l="l" t="t" r="r" b="b"/>
              <a:pathLst>
                <a:path w="455" h="389" extrusionOk="0">
                  <a:moveTo>
                    <a:pt x="262" y="0"/>
                  </a:moveTo>
                  <a:cubicBezTo>
                    <a:pt x="87" y="0"/>
                    <a:pt x="1" y="209"/>
                    <a:pt x="124" y="332"/>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
            <p:cNvSpPr/>
            <p:nvPr/>
          </p:nvSpPr>
          <p:spPr>
            <a:xfrm>
              <a:off x="595925"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
            <p:cNvSpPr/>
            <p:nvPr/>
          </p:nvSpPr>
          <p:spPr>
            <a:xfrm>
              <a:off x="634025" y="1345800"/>
              <a:ext cx="11375" cy="9725"/>
            </a:xfrm>
            <a:custGeom>
              <a:avLst/>
              <a:gdLst/>
              <a:ahLst/>
              <a:cxnLst/>
              <a:rect l="l" t="t" r="r" b="b"/>
              <a:pathLst>
                <a:path w="455" h="389" extrusionOk="0">
                  <a:moveTo>
                    <a:pt x="261" y="0"/>
                  </a:moveTo>
                  <a:cubicBezTo>
                    <a:pt x="88" y="0"/>
                    <a:pt x="0" y="209"/>
                    <a:pt x="123" y="332"/>
                  </a:cubicBezTo>
                  <a:cubicBezTo>
                    <a:pt x="162"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
            <p:cNvSpPr/>
            <p:nvPr/>
          </p:nvSpPr>
          <p:spPr>
            <a:xfrm>
              <a:off x="673775" y="1345800"/>
              <a:ext cx="11375" cy="9725"/>
            </a:xfrm>
            <a:custGeom>
              <a:avLst/>
              <a:gdLst/>
              <a:ahLst/>
              <a:cxnLst/>
              <a:rect l="l" t="t" r="r" b="b"/>
              <a:pathLst>
                <a:path w="455" h="389" extrusionOk="0">
                  <a:moveTo>
                    <a:pt x="261" y="0"/>
                  </a:moveTo>
                  <a:cubicBezTo>
                    <a:pt x="88" y="0"/>
                    <a:pt x="0" y="209"/>
                    <a:pt x="123" y="332"/>
                  </a:cubicBezTo>
                  <a:cubicBezTo>
                    <a:pt x="163"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
            <p:cNvSpPr/>
            <p:nvPr/>
          </p:nvSpPr>
          <p:spPr>
            <a:xfrm>
              <a:off x="715200" y="134580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
            <p:cNvSpPr/>
            <p:nvPr/>
          </p:nvSpPr>
          <p:spPr>
            <a:xfrm>
              <a:off x="753300" y="1345800"/>
              <a:ext cx="11375" cy="9725"/>
            </a:xfrm>
            <a:custGeom>
              <a:avLst/>
              <a:gdLst/>
              <a:ahLst/>
              <a:cxnLst/>
              <a:rect l="l" t="t" r="r" b="b"/>
              <a:pathLst>
                <a:path w="455" h="389" extrusionOk="0">
                  <a:moveTo>
                    <a:pt x="260" y="0"/>
                  </a:moveTo>
                  <a:cubicBezTo>
                    <a:pt x="87" y="0"/>
                    <a:pt x="1" y="209"/>
                    <a:pt x="122" y="332"/>
                  </a:cubicBezTo>
                  <a:cubicBezTo>
                    <a:pt x="162" y="371"/>
                    <a:pt x="210" y="389"/>
                    <a:pt x="258"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
            <p:cNvSpPr/>
            <p:nvPr/>
          </p:nvSpPr>
          <p:spPr>
            <a:xfrm>
              <a:off x="794700"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
            <p:cNvSpPr/>
            <p:nvPr/>
          </p:nvSpPr>
          <p:spPr>
            <a:xfrm>
              <a:off x="832825" y="1345800"/>
              <a:ext cx="11350" cy="9725"/>
            </a:xfrm>
            <a:custGeom>
              <a:avLst/>
              <a:gdLst/>
              <a:ahLst/>
              <a:cxnLst/>
              <a:rect l="l" t="t" r="r" b="b"/>
              <a:pathLst>
                <a:path w="454" h="389" extrusionOk="0">
                  <a:moveTo>
                    <a:pt x="259" y="0"/>
                  </a:moveTo>
                  <a:cubicBezTo>
                    <a:pt x="87" y="0"/>
                    <a:pt x="0" y="209"/>
                    <a:pt x="122" y="332"/>
                  </a:cubicBezTo>
                  <a:cubicBezTo>
                    <a:pt x="161" y="371"/>
                    <a:pt x="210" y="389"/>
                    <a:pt x="257" y="389"/>
                  </a:cubicBezTo>
                  <a:cubicBezTo>
                    <a:pt x="357"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
            <p:cNvSpPr/>
            <p:nvPr/>
          </p:nvSpPr>
          <p:spPr>
            <a:xfrm>
              <a:off x="872575" y="1345800"/>
              <a:ext cx="11350" cy="9725"/>
            </a:xfrm>
            <a:custGeom>
              <a:avLst/>
              <a:gdLst/>
              <a:ahLst/>
              <a:cxnLst/>
              <a:rect l="l" t="t" r="r" b="b"/>
              <a:pathLst>
                <a:path w="454" h="389" extrusionOk="0">
                  <a:moveTo>
                    <a:pt x="260" y="0"/>
                  </a:moveTo>
                  <a:cubicBezTo>
                    <a:pt x="87" y="0"/>
                    <a:pt x="0" y="209"/>
                    <a:pt x="122" y="332"/>
                  </a:cubicBezTo>
                  <a:cubicBezTo>
                    <a:pt x="161" y="371"/>
                    <a:pt x="210" y="389"/>
                    <a:pt x="257"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
            <p:cNvSpPr/>
            <p:nvPr/>
          </p:nvSpPr>
          <p:spPr>
            <a:xfrm>
              <a:off x="913950" y="134580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
            <p:cNvSpPr/>
            <p:nvPr/>
          </p:nvSpPr>
          <p:spPr>
            <a:xfrm>
              <a:off x="95370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
            <p:cNvSpPr/>
            <p:nvPr/>
          </p:nvSpPr>
          <p:spPr>
            <a:xfrm>
              <a:off x="99345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
            <p:cNvSpPr/>
            <p:nvPr/>
          </p:nvSpPr>
          <p:spPr>
            <a:xfrm>
              <a:off x="10332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
            <p:cNvSpPr/>
            <p:nvPr/>
          </p:nvSpPr>
          <p:spPr>
            <a:xfrm>
              <a:off x="107297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
            <p:cNvSpPr/>
            <p:nvPr/>
          </p:nvSpPr>
          <p:spPr>
            <a:xfrm>
              <a:off x="11127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
            <p:cNvSpPr/>
            <p:nvPr/>
          </p:nvSpPr>
          <p:spPr>
            <a:xfrm>
              <a:off x="1152500"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
            <p:cNvSpPr/>
            <p:nvPr/>
          </p:nvSpPr>
          <p:spPr>
            <a:xfrm>
              <a:off x="1192275" y="134580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
            <p:cNvSpPr/>
            <p:nvPr/>
          </p:nvSpPr>
          <p:spPr>
            <a:xfrm>
              <a:off x="1232025" y="134580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
            <p:cNvSpPr/>
            <p:nvPr/>
          </p:nvSpPr>
          <p:spPr>
            <a:xfrm>
              <a:off x="31762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
            <p:cNvSpPr/>
            <p:nvPr/>
          </p:nvSpPr>
          <p:spPr>
            <a:xfrm>
              <a:off x="355750" y="1311675"/>
              <a:ext cx="11350" cy="9750"/>
            </a:xfrm>
            <a:custGeom>
              <a:avLst/>
              <a:gdLst/>
              <a:ahLst/>
              <a:cxnLst/>
              <a:rect l="l" t="t" r="r" b="b"/>
              <a:pathLst>
                <a:path w="454" h="390" extrusionOk="0">
                  <a:moveTo>
                    <a:pt x="259" y="1"/>
                  </a:moveTo>
                  <a:cubicBezTo>
                    <a:pt x="87" y="1"/>
                    <a:pt x="0" y="210"/>
                    <a:pt x="123" y="333"/>
                  </a:cubicBezTo>
                  <a:cubicBezTo>
                    <a:pt x="162" y="372"/>
                    <a:pt x="210" y="390"/>
                    <a:pt x="258" y="390"/>
                  </a:cubicBezTo>
                  <a:cubicBezTo>
                    <a:pt x="357" y="390"/>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
            <p:cNvSpPr/>
            <p:nvPr/>
          </p:nvSpPr>
          <p:spPr>
            <a:xfrm>
              <a:off x="397125" y="1311675"/>
              <a:ext cx="9725" cy="9725"/>
            </a:xfrm>
            <a:custGeom>
              <a:avLst/>
              <a:gdLst/>
              <a:ahLst/>
              <a:cxnLst/>
              <a:rect l="l" t="t" r="r" b="b"/>
              <a:pathLst>
                <a:path w="389" h="389" extrusionOk="0">
                  <a:moveTo>
                    <a:pt x="195" y="1"/>
                  </a:moveTo>
                  <a:cubicBezTo>
                    <a:pt x="88" y="1"/>
                    <a:pt x="1" y="89"/>
                    <a:pt x="1" y="195"/>
                  </a:cubicBezTo>
                  <a:cubicBezTo>
                    <a:pt x="1" y="303"/>
                    <a:pt x="88"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
            <p:cNvSpPr/>
            <p:nvPr/>
          </p:nvSpPr>
          <p:spPr>
            <a:xfrm>
              <a:off x="435250" y="1311675"/>
              <a:ext cx="11350" cy="9750"/>
            </a:xfrm>
            <a:custGeom>
              <a:avLst/>
              <a:gdLst/>
              <a:ahLst/>
              <a:cxnLst/>
              <a:rect l="l" t="t" r="r" b="b"/>
              <a:pathLst>
                <a:path w="454" h="390" extrusionOk="0">
                  <a:moveTo>
                    <a:pt x="260" y="1"/>
                  </a:moveTo>
                  <a:cubicBezTo>
                    <a:pt x="87" y="1"/>
                    <a:pt x="0" y="210"/>
                    <a:pt x="123" y="333"/>
                  </a:cubicBezTo>
                  <a:cubicBezTo>
                    <a:pt x="162" y="372"/>
                    <a:pt x="211"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
            <p:cNvSpPr/>
            <p:nvPr/>
          </p:nvSpPr>
          <p:spPr>
            <a:xfrm>
              <a:off x="475000" y="1311675"/>
              <a:ext cx="11350" cy="9750"/>
            </a:xfrm>
            <a:custGeom>
              <a:avLst/>
              <a:gdLst/>
              <a:ahLst/>
              <a:cxnLst/>
              <a:rect l="l" t="t" r="r" b="b"/>
              <a:pathLst>
                <a:path w="454" h="390" extrusionOk="0">
                  <a:moveTo>
                    <a:pt x="260" y="1"/>
                  </a:moveTo>
                  <a:cubicBezTo>
                    <a:pt x="87" y="1"/>
                    <a:pt x="1" y="210"/>
                    <a:pt x="122" y="333"/>
                  </a:cubicBezTo>
                  <a:cubicBezTo>
                    <a:pt x="161" y="372"/>
                    <a:pt x="210"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
            <p:cNvSpPr/>
            <p:nvPr/>
          </p:nvSpPr>
          <p:spPr>
            <a:xfrm>
              <a:off x="516425" y="1311675"/>
              <a:ext cx="9675" cy="9725"/>
            </a:xfrm>
            <a:custGeom>
              <a:avLst/>
              <a:gdLst/>
              <a:ahLst/>
              <a:cxnLst/>
              <a:rect l="l" t="t" r="r" b="b"/>
              <a:pathLst>
                <a:path w="387" h="389" extrusionOk="0">
                  <a:moveTo>
                    <a:pt x="193" y="1"/>
                  </a:moveTo>
                  <a:cubicBezTo>
                    <a:pt x="87" y="1"/>
                    <a:pt x="0" y="89"/>
                    <a:pt x="0" y="195"/>
                  </a:cubicBezTo>
                  <a:cubicBezTo>
                    <a:pt x="0"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
            <p:cNvSpPr/>
            <p:nvPr/>
          </p:nvSpPr>
          <p:spPr>
            <a:xfrm>
              <a:off x="554500" y="1311675"/>
              <a:ext cx="11375" cy="9750"/>
            </a:xfrm>
            <a:custGeom>
              <a:avLst/>
              <a:gdLst/>
              <a:ahLst/>
              <a:cxnLst/>
              <a:rect l="l" t="t" r="r" b="b"/>
              <a:pathLst>
                <a:path w="455" h="390" extrusionOk="0">
                  <a:moveTo>
                    <a:pt x="262" y="1"/>
                  </a:moveTo>
                  <a:cubicBezTo>
                    <a:pt x="87" y="1"/>
                    <a:pt x="1" y="210"/>
                    <a:pt x="124" y="333"/>
                  </a:cubicBezTo>
                  <a:cubicBezTo>
                    <a:pt x="163" y="372"/>
                    <a:pt x="212" y="390"/>
                    <a:pt x="259" y="390"/>
                  </a:cubicBezTo>
                  <a:cubicBezTo>
                    <a:pt x="359" y="390"/>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
            <p:cNvSpPr/>
            <p:nvPr/>
          </p:nvSpPr>
          <p:spPr>
            <a:xfrm>
              <a:off x="595925"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
            <p:cNvSpPr/>
            <p:nvPr/>
          </p:nvSpPr>
          <p:spPr>
            <a:xfrm>
              <a:off x="634025" y="1311675"/>
              <a:ext cx="11375" cy="9750"/>
            </a:xfrm>
            <a:custGeom>
              <a:avLst/>
              <a:gdLst/>
              <a:ahLst/>
              <a:cxnLst/>
              <a:rect l="l" t="t" r="r" b="b"/>
              <a:pathLst>
                <a:path w="455" h="390" extrusionOk="0">
                  <a:moveTo>
                    <a:pt x="261" y="1"/>
                  </a:moveTo>
                  <a:cubicBezTo>
                    <a:pt x="88" y="1"/>
                    <a:pt x="0" y="210"/>
                    <a:pt x="123" y="333"/>
                  </a:cubicBezTo>
                  <a:cubicBezTo>
                    <a:pt x="162"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
            <p:cNvSpPr/>
            <p:nvPr/>
          </p:nvSpPr>
          <p:spPr>
            <a:xfrm>
              <a:off x="673775" y="1311675"/>
              <a:ext cx="11375" cy="9750"/>
            </a:xfrm>
            <a:custGeom>
              <a:avLst/>
              <a:gdLst/>
              <a:ahLst/>
              <a:cxnLst/>
              <a:rect l="l" t="t" r="r" b="b"/>
              <a:pathLst>
                <a:path w="455" h="390" extrusionOk="0">
                  <a:moveTo>
                    <a:pt x="261" y="1"/>
                  </a:moveTo>
                  <a:cubicBezTo>
                    <a:pt x="88" y="1"/>
                    <a:pt x="0" y="210"/>
                    <a:pt x="123" y="333"/>
                  </a:cubicBezTo>
                  <a:cubicBezTo>
                    <a:pt x="163"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
            <p:cNvSpPr/>
            <p:nvPr/>
          </p:nvSpPr>
          <p:spPr>
            <a:xfrm>
              <a:off x="715200" y="1311675"/>
              <a:ext cx="9725" cy="9725"/>
            </a:xfrm>
            <a:custGeom>
              <a:avLst/>
              <a:gdLst/>
              <a:ahLst/>
              <a:cxnLst/>
              <a:rect l="l" t="t" r="r" b="b"/>
              <a:pathLst>
                <a:path w="389" h="389" extrusionOk="0">
                  <a:moveTo>
                    <a:pt x="194" y="1"/>
                  </a:moveTo>
                  <a:cubicBezTo>
                    <a:pt x="86" y="1"/>
                    <a:pt x="0" y="89"/>
                    <a:pt x="0" y="195"/>
                  </a:cubicBezTo>
                  <a:cubicBezTo>
                    <a:pt x="0" y="303"/>
                    <a:pt x="86"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
            <p:cNvSpPr/>
            <p:nvPr/>
          </p:nvSpPr>
          <p:spPr>
            <a:xfrm>
              <a:off x="753300" y="1311675"/>
              <a:ext cx="11375" cy="9750"/>
            </a:xfrm>
            <a:custGeom>
              <a:avLst/>
              <a:gdLst/>
              <a:ahLst/>
              <a:cxnLst/>
              <a:rect l="l" t="t" r="r" b="b"/>
              <a:pathLst>
                <a:path w="455" h="390" extrusionOk="0">
                  <a:moveTo>
                    <a:pt x="260" y="1"/>
                  </a:moveTo>
                  <a:cubicBezTo>
                    <a:pt x="87" y="1"/>
                    <a:pt x="1" y="210"/>
                    <a:pt x="122" y="333"/>
                  </a:cubicBezTo>
                  <a:cubicBezTo>
                    <a:pt x="162" y="372"/>
                    <a:pt x="210" y="390"/>
                    <a:pt x="258" y="390"/>
                  </a:cubicBezTo>
                  <a:cubicBezTo>
                    <a:pt x="358" y="390"/>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
            <p:cNvSpPr/>
            <p:nvPr/>
          </p:nvSpPr>
          <p:spPr>
            <a:xfrm>
              <a:off x="794700"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
            <p:cNvSpPr/>
            <p:nvPr/>
          </p:nvSpPr>
          <p:spPr>
            <a:xfrm>
              <a:off x="832825" y="1311675"/>
              <a:ext cx="11350" cy="9750"/>
            </a:xfrm>
            <a:custGeom>
              <a:avLst/>
              <a:gdLst/>
              <a:ahLst/>
              <a:cxnLst/>
              <a:rect l="l" t="t" r="r" b="b"/>
              <a:pathLst>
                <a:path w="454" h="390" extrusionOk="0">
                  <a:moveTo>
                    <a:pt x="259" y="1"/>
                  </a:moveTo>
                  <a:cubicBezTo>
                    <a:pt x="87" y="1"/>
                    <a:pt x="0" y="210"/>
                    <a:pt x="122" y="333"/>
                  </a:cubicBezTo>
                  <a:cubicBezTo>
                    <a:pt x="161" y="372"/>
                    <a:pt x="210" y="390"/>
                    <a:pt x="257" y="390"/>
                  </a:cubicBezTo>
                  <a:cubicBezTo>
                    <a:pt x="357" y="390"/>
                    <a:pt x="453" y="312"/>
                    <a:pt x="453" y="195"/>
                  </a:cubicBezTo>
                  <a:cubicBezTo>
                    <a:pt x="453" y="89"/>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
            <p:cNvSpPr/>
            <p:nvPr/>
          </p:nvSpPr>
          <p:spPr>
            <a:xfrm>
              <a:off x="872575" y="1311675"/>
              <a:ext cx="11350" cy="9750"/>
            </a:xfrm>
            <a:custGeom>
              <a:avLst/>
              <a:gdLst/>
              <a:ahLst/>
              <a:cxnLst/>
              <a:rect l="l" t="t" r="r" b="b"/>
              <a:pathLst>
                <a:path w="454" h="390" extrusionOk="0">
                  <a:moveTo>
                    <a:pt x="260" y="1"/>
                  </a:moveTo>
                  <a:cubicBezTo>
                    <a:pt x="87" y="1"/>
                    <a:pt x="0" y="210"/>
                    <a:pt x="122" y="333"/>
                  </a:cubicBezTo>
                  <a:cubicBezTo>
                    <a:pt x="161" y="372"/>
                    <a:pt x="210" y="390"/>
                    <a:pt x="257"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
            <p:cNvSpPr/>
            <p:nvPr/>
          </p:nvSpPr>
          <p:spPr>
            <a:xfrm>
              <a:off x="913950" y="1311675"/>
              <a:ext cx="9725" cy="9725"/>
            </a:xfrm>
            <a:custGeom>
              <a:avLst/>
              <a:gdLst/>
              <a:ahLst/>
              <a:cxnLst/>
              <a:rect l="l" t="t" r="r" b="b"/>
              <a:pathLst>
                <a:path w="389" h="389" extrusionOk="0">
                  <a:moveTo>
                    <a:pt x="195" y="1"/>
                  </a:moveTo>
                  <a:cubicBezTo>
                    <a:pt x="87" y="1"/>
                    <a:pt x="1" y="89"/>
                    <a:pt x="1" y="195"/>
                  </a:cubicBezTo>
                  <a:cubicBezTo>
                    <a:pt x="1" y="303"/>
                    <a:pt x="87"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
            <p:cNvSpPr/>
            <p:nvPr/>
          </p:nvSpPr>
          <p:spPr>
            <a:xfrm>
              <a:off x="95370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
            <p:cNvSpPr/>
            <p:nvPr/>
          </p:nvSpPr>
          <p:spPr>
            <a:xfrm>
              <a:off x="99345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3" y="389"/>
                    <a:pt x="389" y="303"/>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
            <p:cNvSpPr/>
            <p:nvPr/>
          </p:nvSpPr>
          <p:spPr>
            <a:xfrm>
              <a:off x="10332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
            <p:cNvSpPr/>
            <p:nvPr/>
          </p:nvSpPr>
          <p:spPr>
            <a:xfrm>
              <a:off x="107297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
            <p:cNvSpPr/>
            <p:nvPr/>
          </p:nvSpPr>
          <p:spPr>
            <a:xfrm>
              <a:off x="11127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
            <p:cNvSpPr/>
            <p:nvPr/>
          </p:nvSpPr>
          <p:spPr>
            <a:xfrm>
              <a:off x="1152500"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8" y="303"/>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
            <p:cNvSpPr/>
            <p:nvPr/>
          </p:nvSpPr>
          <p:spPr>
            <a:xfrm>
              <a:off x="1192275" y="1311675"/>
              <a:ext cx="9675" cy="9725"/>
            </a:xfrm>
            <a:custGeom>
              <a:avLst/>
              <a:gdLst/>
              <a:ahLst/>
              <a:cxnLst/>
              <a:rect l="l" t="t" r="r" b="b"/>
              <a:pathLst>
                <a:path w="387" h="389" extrusionOk="0">
                  <a:moveTo>
                    <a:pt x="193" y="1"/>
                  </a:moveTo>
                  <a:cubicBezTo>
                    <a:pt x="86" y="1"/>
                    <a:pt x="0" y="89"/>
                    <a:pt x="0" y="195"/>
                  </a:cubicBezTo>
                  <a:cubicBezTo>
                    <a:pt x="0" y="303"/>
                    <a:pt x="86" y="389"/>
                    <a:pt x="193" y="389"/>
                  </a:cubicBezTo>
                  <a:cubicBezTo>
                    <a:pt x="300" y="389"/>
                    <a:pt x="387" y="303"/>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
            <p:cNvSpPr/>
            <p:nvPr/>
          </p:nvSpPr>
          <p:spPr>
            <a:xfrm>
              <a:off x="1232025" y="1311675"/>
              <a:ext cx="9675" cy="9725"/>
            </a:xfrm>
            <a:custGeom>
              <a:avLst/>
              <a:gdLst/>
              <a:ahLst/>
              <a:cxnLst/>
              <a:rect l="l" t="t" r="r" b="b"/>
              <a:pathLst>
                <a:path w="387" h="389" extrusionOk="0">
                  <a:moveTo>
                    <a:pt x="194" y="1"/>
                  </a:moveTo>
                  <a:cubicBezTo>
                    <a:pt x="87" y="1"/>
                    <a:pt x="0" y="89"/>
                    <a:pt x="0" y="195"/>
                  </a:cubicBezTo>
                  <a:cubicBezTo>
                    <a:pt x="0" y="303"/>
                    <a:pt x="87" y="389"/>
                    <a:pt x="194" y="389"/>
                  </a:cubicBezTo>
                  <a:cubicBezTo>
                    <a:pt x="300" y="389"/>
                    <a:pt x="387" y="303"/>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
            <p:cNvSpPr/>
            <p:nvPr/>
          </p:nvSpPr>
          <p:spPr>
            <a:xfrm>
              <a:off x="276225" y="1277575"/>
              <a:ext cx="11375" cy="9725"/>
            </a:xfrm>
            <a:custGeom>
              <a:avLst/>
              <a:gdLst/>
              <a:ahLst/>
              <a:cxnLst/>
              <a:rect l="l" t="t" r="r" b="b"/>
              <a:pathLst>
                <a:path w="455" h="389" extrusionOk="0">
                  <a:moveTo>
                    <a:pt x="260" y="1"/>
                  </a:moveTo>
                  <a:cubicBezTo>
                    <a:pt x="87" y="1"/>
                    <a:pt x="1" y="210"/>
                    <a:pt x="124" y="331"/>
                  </a:cubicBezTo>
                  <a:cubicBezTo>
                    <a:pt x="163" y="371"/>
                    <a:pt x="212" y="389"/>
                    <a:pt x="259" y="389"/>
                  </a:cubicBezTo>
                  <a:cubicBezTo>
                    <a:pt x="359" y="389"/>
                    <a:pt x="454" y="311"/>
                    <a:pt x="454" y="195"/>
                  </a:cubicBezTo>
                  <a:cubicBezTo>
                    <a:pt x="454" y="89"/>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
            <p:cNvSpPr/>
            <p:nvPr/>
          </p:nvSpPr>
          <p:spPr>
            <a:xfrm>
              <a:off x="31762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
            <p:cNvSpPr/>
            <p:nvPr/>
          </p:nvSpPr>
          <p:spPr>
            <a:xfrm>
              <a:off x="355750" y="127757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
            <p:cNvSpPr/>
            <p:nvPr/>
          </p:nvSpPr>
          <p:spPr>
            <a:xfrm>
              <a:off x="397125" y="127757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
            <p:cNvSpPr/>
            <p:nvPr/>
          </p:nvSpPr>
          <p:spPr>
            <a:xfrm>
              <a:off x="435250" y="1277575"/>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
            <p:cNvSpPr/>
            <p:nvPr/>
          </p:nvSpPr>
          <p:spPr>
            <a:xfrm>
              <a:off x="475000" y="1277575"/>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
            <p:cNvSpPr/>
            <p:nvPr/>
          </p:nvSpPr>
          <p:spPr>
            <a:xfrm>
              <a:off x="516425" y="127757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
            <p:cNvSpPr/>
            <p:nvPr/>
          </p:nvSpPr>
          <p:spPr>
            <a:xfrm>
              <a:off x="554500" y="1277575"/>
              <a:ext cx="11375" cy="9750"/>
            </a:xfrm>
            <a:custGeom>
              <a:avLst/>
              <a:gdLst/>
              <a:ahLst/>
              <a:cxnLst/>
              <a:rect l="l" t="t" r="r" b="b"/>
              <a:pathLst>
                <a:path w="455" h="390" extrusionOk="0">
                  <a:moveTo>
                    <a:pt x="262" y="1"/>
                  </a:moveTo>
                  <a:cubicBezTo>
                    <a:pt x="87" y="1"/>
                    <a:pt x="1" y="210"/>
                    <a:pt x="124" y="333"/>
                  </a:cubicBezTo>
                  <a:cubicBezTo>
                    <a:pt x="163" y="372"/>
                    <a:pt x="211" y="389"/>
                    <a:pt x="258" y="389"/>
                  </a:cubicBezTo>
                  <a:cubicBezTo>
                    <a:pt x="358" y="389"/>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
            <p:cNvSpPr/>
            <p:nvPr/>
          </p:nvSpPr>
          <p:spPr>
            <a:xfrm>
              <a:off x="595925"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
            <p:cNvSpPr/>
            <p:nvPr/>
          </p:nvSpPr>
          <p:spPr>
            <a:xfrm>
              <a:off x="634025" y="1277575"/>
              <a:ext cx="11375" cy="9750"/>
            </a:xfrm>
            <a:custGeom>
              <a:avLst/>
              <a:gdLst/>
              <a:ahLst/>
              <a:cxnLst/>
              <a:rect l="l" t="t" r="r" b="b"/>
              <a:pathLst>
                <a:path w="455" h="390" extrusionOk="0">
                  <a:moveTo>
                    <a:pt x="261" y="1"/>
                  </a:moveTo>
                  <a:cubicBezTo>
                    <a:pt x="88" y="1"/>
                    <a:pt x="0" y="210"/>
                    <a:pt x="123" y="333"/>
                  </a:cubicBezTo>
                  <a:cubicBezTo>
                    <a:pt x="162" y="372"/>
                    <a:pt x="211" y="389"/>
                    <a:pt x="258" y="389"/>
                  </a:cubicBezTo>
                  <a:cubicBezTo>
                    <a:pt x="358" y="389"/>
                    <a:pt x="454"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
            <p:cNvSpPr/>
            <p:nvPr/>
          </p:nvSpPr>
          <p:spPr>
            <a:xfrm>
              <a:off x="673775" y="1277575"/>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
            <p:cNvSpPr/>
            <p:nvPr/>
          </p:nvSpPr>
          <p:spPr>
            <a:xfrm>
              <a:off x="715200" y="127757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
            <p:cNvSpPr/>
            <p:nvPr/>
          </p:nvSpPr>
          <p:spPr>
            <a:xfrm>
              <a:off x="753300" y="1277575"/>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
            <p:cNvSpPr/>
            <p:nvPr/>
          </p:nvSpPr>
          <p:spPr>
            <a:xfrm>
              <a:off x="794700"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
            <p:cNvSpPr/>
            <p:nvPr/>
          </p:nvSpPr>
          <p:spPr>
            <a:xfrm>
              <a:off x="832825" y="1277575"/>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
            <p:cNvSpPr/>
            <p:nvPr/>
          </p:nvSpPr>
          <p:spPr>
            <a:xfrm>
              <a:off x="872575" y="1277575"/>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
            <p:cNvSpPr/>
            <p:nvPr/>
          </p:nvSpPr>
          <p:spPr>
            <a:xfrm>
              <a:off x="913950" y="127757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
            <p:cNvSpPr/>
            <p:nvPr/>
          </p:nvSpPr>
          <p:spPr>
            <a:xfrm>
              <a:off x="95370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
            <p:cNvSpPr/>
            <p:nvPr/>
          </p:nvSpPr>
          <p:spPr>
            <a:xfrm>
              <a:off x="99345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
            <p:cNvSpPr/>
            <p:nvPr/>
          </p:nvSpPr>
          <p:spPr>
            <a:xfrm>
              <a:off x="10332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
            <p:cNvSpPr/>
            <p:nvPr/>
          </p:nvSpPr>
          <p:spPr>
            <a:xfrm>
              <a:off x="107297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
            <p:cNvSpPr/>
            <p:nvPr/>
          </p:nvSpPr>
          <p:spPr>
            <a:xfrm>
              <a:off x="11127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
            <p:cNvSpPr/>
            <p:nvPr/>
          </p:nvSpPr>
          <p:spPr>
            <a:xfrm>
              <a:off x="1152500"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
            <p:cNvSpPr/>
            <p:nvPr/>
          </p:nvSpPr>
          <p:spPr>
            <a:xfrm>
              <a:off x="1192275" y="127757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
            <p:cNvSpPr/>
            <p:nvPr/>
          </p:nvSpPr>
          <p:spPr>
            <a:xfrm>
              <a:off x="1232025" y="127757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
            <p:cNvSpPr/>
            <p:nvPr/>
          </p:nvSpPr>
          <p:spPr>
            <a:xfrm>
              <a:off x="276225" y="1243475"/>
              <a:ext cx="11375" cy="9725"/>
            </a:xfrm>
            <a:custGeom>
              <a:avLst/>
              <a:gdLst/>
              <a:ahLst/>
              <a:cxnLst/>
              <a:rect l="l" t="t" r="r" b="b"/>
              <a:pathLst>
                <a:path w="455" h="389" extrusionOk="0">
                  <a:moveTo>
                    <a:pt x="260" y="0"/>
                  </a:moveTo>
                  <a:cubicBezTo>
                    <a:pt x="87" y="0"/>
                    <a:pt x="1" y="210"/>
                    <a:pt x="124" y="332"/>
                  </a:cubicBezTo>
                  <a:cubicBezTo>
                    <a:pt x="163" y="371"/>
                    <a:pt x="211" y="389"/>
                    <a:pt x="258" y="389"/>
                  </a:cubicBezTo>
                  <a:cubicBezTo>
                    <a:pt x="358" y="389"/>
                    <a:pt x="454" y="312"/>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
            <p:cNvSpPr/>
            <p:nvPr/>
          </p:nvSpPr>
          <p:spPr>
            <a:xfrm>
              <a:off x="31762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
            <p:cNvSpPr/>
            <p:nvPr/>
          </p:nvSpPr>
          <p:spPr>
            <a:xfrm>
              <a:off x="355750" y="1243475"/>
              <a:ext cx="11350" cy="9725"/>
            </a:xfrm>
            <a:custGeom>
              <a:avLst/>
              <a:gdLst/>
              <a:ahLst/>
              <a:cxnLst/>
              <a:rect l="l" t="t" r="r" b="b"/>
              <a:pathLst>
                <a:path w="454" h="389" extrusionOk="0">
                  <a:moveTo>
                    <a:pt x="259" y="0"/>
                  </a:moveTo>
                  <a:cubicBezTo>
                    <a:pt x="87" y="0"/>
                    <a:pt x="0" y="210"/>
                    <a:pt x="123" y="332"/>
                  </a:cubicBezTo>
                  <a:cubicBezTo>
                    <a:pt x="162" y="371"/>
                    <a:pt x="210" y="389"/>
                    <a:pt x="258" y="389"/>
                  </a:cubicBezTo>
                  <a:cubicBezTo>
                    <a:pt x="357" y="389"/>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
            <p:cNvSpPr/>
            <p:nvPr/>
          </p:nvSpPr>
          <p:spPr>
            <a:xfrm>
              <a:off x="397125" y="124347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
            <p:cNvSpPr/>
            <p:nvPr/>
          </p:nvSpPr>
          <p:spPr>
            <a:xfrm>
              <a:off x="435250" y="1243475"/>
              <a:ext cx="11350" cy="9750"/>
            </a:xfrm>
            <a:custGeom>
              <a:avLst/>
              <a:gdLst/>
              <a:ahLst/>
              <a:cxnLst/>
              <a:rect l="l" t="t" r="r" b="b"/>
              <a:pathLst>
                <a:path w="454" h="390" extrusionOk="0">
                  <a:moveTo>
                    <a:pt x="260" y="0"/>
                  </a:moveTo>
                  <a:cubicBezTo>
                    <a:pt x="87" y="0"/>
                    <a:pt x="0" y="210"/>
                    <a:pt x="123" y="332"/>
                  </a:cubicBezTo>
                  <a:cubicBezTo>
                    <a:pt x="162" y="372"/>
                    <a:pt x="211"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
            <p:cNvSpPr/>
            <p:nvPr/>
          </p:nvSpPr>
          <p:spPr>
            <a:xfrm>
              <a:off x="475000" y="1243475"/>
              <a:ext cx="11350" cy="9750"/>
            </a:xfrm>
            <a:custGeom>
              <a:avLst/>
              <a:gdLst/>
              <a:ahLst/>
              <a:cxnLst/>
              <a:rect l="l" t="t" r="r" b="b"/>
              <a:pathLst>
                <a:path w="454" h="390" extrusionOk="0">
                  <a:moveTo>
                    <a:pt x="260" y="0"/>
                  </a:moveTo>
                  <a:cubicBezTo>
                    <a:pt x="87" y="0"/>
                    <a:pt x="1" y="210"/>
                    <a:pt x="122" y="332"/>
                  </a:cubicBezTo>
                  <a:cubicBezTo>
                    <a:pt x="161" y="372"/>
                    <a:pt x="210"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
            <p:cNvSpPr/>
            <p:nvPr/>
          </p:nvSpPr>
          <p:spPr>
            <a:xfrm>
              <a:off x="516425" y="124347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
            <p:cNvSpPr/>
            <p:nvPr/>
          </p:nvSpPr>
          <p:spPr>
            <a:xfrm>
              <a:off x="554500" y="1243475"/>
              <a:ext cx="11375" cy="9750"/>
            </a:xfrm>
            <a:custGeom>
              <a:avLst/>
              <a:gdLst/>
              <a:ahLst/>
              <a:cxnLst/>
              <a:rect l="l" t="t" r="r" b="b"/>
              <a:pathLst>
                <a:path w="455" h="390" extrusionOk="0">
                  <a:moveTo>
                    <a:pt x="262" y="0"/>
                  </a:moveTo>
                  <a:cubicBezTo>
                    <a:pt x="87" y="0"/>
                    <a:pt x="1" y="210"/>
                    <a:pt x="124" y="332"/>
                  </a:cubicBezTo>
                  <a:cubicBezTo>
                    <a:pt x="163" y="372"/>
                    <a:pt x="212" y="390"/>
                    <a:pt x="259" y="390"/>
                  </a:cubicBezTo>
                  <a:cubicBezTo>
                    <a:pt x="359" y="390"/>
                    <a:pt x="454" y="312"/>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
            <p:cNvSpPr/>
            <p:nvPr/>
          </p:nvSpPr>
          <p:spPr>
            <a:xfrm>
              <a:off x="595925"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
            <p:cNvSpPr/>
            <p:nvPr/>
          </p:nvSpPr>
          <p:spPr>
            <a:xfrm>
              <a:off x="634025" y="1243475"/>
              <a:ext cx="11375" cy="9750"/>
            </a:xfrm>
            <a:custGeom>
              <a:avLst/>
              <a:gdLst/>
              <a:ahLst/>
              <a:cxnLst/>
              <a:rect l="l" t="t" r="r" b="b"/>
              <a:pathLst>
                <a:path w="455" h="390" extrusionOk="0">
                  <a:moveTo>
                    <a:pt x="261" y="0"/>
                  </a:moveTo>
                  <a:cubicBezTo>
                    <a:pt x="88" y="0"/>
                    <a:pt x="0" y="210"/>
                    <a:pt x="123" y="332"/>
                  </a:cubicBezTo>
                  <a:cubicBezTo>
                    <a:pt x="162"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
            <p:cNvSpPr/>
            <p:nvPr/>
          </p:nvSpPr>
          <p:spPr>
            <a:xfrm>
              <a:off x="673775" y="1243475"/>
              <a:ext cx="11375" cy="9750"/>
            </a:xfrm>
            <a:custGeom>
              <a:avLst/>
              <a:gdLst/>
              <a:ahLst/>
              <a:cxnLst/>
              <a:rect l="l" t="t" r="r" b="b"/>
              <a:pathLst>
                <a:path w="455" h="390" extrusionOk="0">
                  <a:moveTo>
                    <a:pt x="261" y="0"/>
                  </a:moveTo>
                  <a:cubicBezTo>
                    <a:pt x="88" y="0"/>
                    <a:pt x="0" y="210"/>
                    <a:pt x="123" y="332"/>
                  </a:cubicBezTo>
                  <a:cubicBezTo>
                    <a:pt x="163"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
            <p:cNvSpPr/>
            <p:nvPr/>
          </p:nvSpPr>
          <p:spPr>
            <a:xfrm>
              <a:off x="715200" y="124347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
            <p:cNvSpPr/>
            <p:nvPr/>
          </p:nvSpPr>
          <p:spPr>
            <a:xfrm>
              <a:off x="753300" y="1243475"/>
              <a:ext cx="11375" cy="9750"/>
            </a:xfrm>
            <a:custGeom>
              <a:avLst/>
              <a:gdLst/>
              <a:ahLst/>
              <a:cxnLst/>
              <a:rect l="l" t="t" r="r" b="b"/>
              <a:pathLst>
                <a:path w="455" h="390" extrusionOk="0">
                  <a:moveTo>
                    <a:pt x="260" y="0"/>
                  </a:moveTo>
                  <a:cubicBezTo>
                    <a:pt x="87" y="0"/>
                    <a:pt x="1" y="210"/>
                    <a:pt x="122" y="332"/>
                  </a:cubicBezTo>
                  <a:cubicBezTo>
                    <a:pt x="162" y="372"/>
                    <a:pt x="210" y="390"/>
                    <a:pt x="258" y="390"/>
                  </a:cubicBezTo>
                  <a:cubicBezTo>
                    <a:pt x="358" y="390"/>
                    <a:pt x="454" y="312"/>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
            <p:cNvSpPr/>
            <p:nvPr/>
          </p:nvSpPr>
          <p:spPr>
            <a:xfrm>
              <a:off x="794700"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
            <p:cNvSpPr/>
            <p:nvPr/>
          </p:nvSpPr>
          <p:spPr>
            <a:xfrm>
              <a:off x="832825" y="1243475"/>
              <a:ext cx="11350" cy="9750"/>
            </a:xfrm>
            <a:custGeom>
              <a:avLst/>
              <a:gdLst/>
              <a:ahLst/>
              <a:cxnLst/>
              <a:rect l="l" t="t" r="r" b="b"/>
              <a:pathLst>
                <a:path w="454" h="390" extrusionOk="0">
                  <a:moveTo>
                    <a:pt x="259" y="0"/>
                  </a:moveTo>
                  <a:cubicBezTo>
                    <a:pt x="87" y="0"/>
                    <a:pt x="0" y="210"/>
                    <a:pt x="122" y="332"/>
                  </a:cubicBezTo>
                  <a:cubicBezTo>
                    <a:pt x="161" y="372"/>
                    <a:pt x="210" y="390"/>
                    <a:pt x="257" y="390"/>
                  </a:cubicBezTo>
                  <a:cubicBezTo>
                    <a:pt x="357" y="390"/>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
            <p:cNvSpPr/>
            <p:nvPr/>
          </p:nvSpPr>
          <p:spPr>
            <a:xfrm>
              <a:off x="872575" y="1243475"/>
              <a:ext cx="11350" cy="9750"/>
            </a:xfrm>
            <a:custGeom>
              <a:avLst/>
              <a:gdLst/>
              <a:ahLst/>
              <a:cxnLst/>
              <a:rect l="l" t="t" r="r" b="b"/>
              <a:pathLst>
                <a:path w="454" h="390" extrusionOk="0">
                  <a:moveTo>
                    <a:pt x="260" y="0"/>
                  </a:moveTo>
                  <a:cubicBezTo>
                    <a:pt x="87" y="0"/>
                    <a:pt x="0" y="210"/>
                    <a:pt x="122" y="332"/>
                  </a:cubicBezTo>
                  <a:cubicBezTo>
                    <a:pt x="161" y="372"/>
                    <a:pt x="210" y="390"/>
                    <a:pt x="257"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
            <p:cNvSpPr/>
            <p:nvPr/>
          </p:nvSpPr>
          <p:spPr>
            <a:xfrm>
              <a:off x="913950" y="124347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
            <p:cNvSpPr/>
            <p:nvPr/>
          </p:nvSpPr>
          <p:spPr>
            <a:xfrm>
              <a:off x="95370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
            <p:cNvSpPr/>
            <p:nvPr/>
          </p:nvSpPr>
          <p:spPr>
            <a:xfrm>
              <a:off x="99345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
            <p:cNvSpPr/>
            <p:nvPr/>
          </p:nvSpPr>
          <p:spPr>
            <a:xfrm>
              <a:off x="10332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
            <p:cNvSpPr/>
            <p:nvPr/>
          </p:nvSpPr>
          <p:spPr>
            <a:xfrm>
              <a:off x="107297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
            <p:cNvSpPr/>
            <p:nvPr/>
          </p:nvSpPr>
          <p:spPr>
            <a:xfrm>
              <a:off x="11127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
            <p:cNvSpPr/>
            <p:nvPr/>
          </p:nvSpPr>
          <p:spPr>
            <a:xfrm>
              <a:off x="1152500"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
            <p:cNvSpPr/>
            <p:nvPr/>
          </p:nvSpPr>
          <p:spPr>
            <a:xfrm>
              <a:off x="1192275" y="124347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
            <p:cNvSpPr/>
            <p:nvPr/>
          </p:nvSpPr>
          <p:spPr>
            <a:xfrm>
              <a:off x="1232025" y="124347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
            <p:cNvSpPr/>
            <p:nvPr/>
          </p:nvSpPr>
          <p:spPr>
            <a:xfrm>
              <a:off x="276225" y="1209375"/>
              <a:ext cx="11375" cy="9725"/>
            </a:xfrm>
            <a:custGeom>
              <a:avLst/>
              <a:gdLst/>
              <a:ahLst/>
              <a:cxnLst/>
              <a:rect l="l" t="t" r="r" b="b"/>
              <a:pathLst>
                <a:path w="455" h="389" extrusionOk="0">
                  <a:moveTo>
                    <a:pt x="260" y="0"/>
                  </a:moveTo>
                  <a:cubicBezTo>
                    <a:pt x="87" y="0"/>
                    <a:pt x="1" y="209"/>
                    <a:pt x="124" y="332"/>
                  </a:cubicBezTo>
                  <a:cubicBezTo>
                    <a:pt x="163" y="371"/>
                    <a:pt x="211" y="389"/>
                    <a:pt x="258" y="389"/>
                  </a:cubicBezTo>
                  <a:cubicBezTo>
                    <a:pt x="358" y="389"/>
                    <a:pt x="454" y="311"/>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
            <p:cNvSpPr/>
            <p:nvPr/>
          </p:nvSpPr>
          <p:spPr>
            <a:xfrm>
              <a:off x="31762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
            <p:cNvSpPr/>
            <p:nvPr/>
          </p:nvSpPr>
          <p:spPr>
            <a:xfrm>
              <a:off x="355750" y="120937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
            <p:cNvSpPr/>
            <p:nvPr/>
          </p:nvSpPr>
          <p:spPr>
            <a:xfrm>
              <a:off x="397125" y="1209400"/>
              <a:ext cx="9725" cy="9700"/>
            </a:xfrm>
            <a:custGeom>
              <a:avLst/>
              <a:gdLst/>
              <a:ahLst/>
              <a:cxnLst/>
              <a:rect l="l" t="t" r="r" b="b"/>
              <a:pathLst>
                <a:path w="389" h="388" extrusionOk="0">
                  <a:moveTo>
                    <a:pt x="195" y="1"/>
                  </a:moveTo>
                  <a:cubicBezTo>
                    <a:pt x="88" y="1"/>
                    <a:pt x="1" y="87"/>
                    <a:pt x="1" y="193"/>
                  </a:cubicBezTo>
                  <a:cubicBezTo>
                    <a:pt x="1" y="301"/>
                    <a:pt x="88"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
            <p:cNvSpPr/>
            <p:nvPr/>
          </p:nvSpPr>
          <p:spPr>
            <a:xfrm>
              <a:off x="435250" y="1209375"/>
              <a:ext cx="11350" cy="9750"/>
            </a:xfrm>
            <a:custGeom>
              <a:avLst/>
              <a:gdLst/>
              <a:ahLst/>
              <a:cxnLst/>
              <a:rect l="l" t="t" r="r" b="b"/>
              <a:pathLst>
                <a:path w="454" h="390" extrusionOk="0">
                  <a:moveTo>
                    <a:pt x="260" y="0"/>
                  </a:moveTo>
                  <a:cubicBezTo>
                    <a:pt x="87" y="0"/>
                    <a:pt x="0" y="209"/>
                    <a:pt x="123" y="332"/>
                  </a:cubicBezTo>
                  <a:cubicBezTo>
                    <a:pt x="162" y="372"/>
                    <a:pt x="211"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
            <p:cNvSpPr/>
            <p:nvPr/>
          </p:nvSpPr>
          <p:spPr>
            <a:xfrm>
              <a:off x="475000" y="1209375"/>
              <a:ext cx="11350" cy="9750"/>
            </a:xfrm>
            <a:custGeom>
              <a:avLst/>
              <a:gdLst/>
              <a:ahLst/>
              <a:cxnLst/>
              <a:rect l="l" t="t" r="r" b="b"/>
              <a:pathLst>
                <a:path w="454" h="390" extrusionOk="0">
                  <a:moveTo>
                    <a:pt x="260" y="0"/>
                  </a:moveTo>
                  <a:cubicBezTo>
                    <a:pt x="87" y="0"/>
                    <a:pt x="1" y="209"/>
                    <a:pt x="122" y="332"/>
                  </a:cubicBezTo>
                  <a:cubicBezTo>
                    <a:pt x="161" y="372"/>
                    <a:pt x="210"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
            <p:cNvSpPr/>
            <p:nvPr/>
          </p:nvSpPr>
          <p:spPr>
            <a:xfrm>
              <a:off x="516425" y="120940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
            <p:cNvSpPr/>
            <p:nvPr/>
          </p:nvSpPr>
          <p:spPr>
            <a:xfrm>
              <a:off x="554500" y="1209375"/>
              <a:ext cx="11375" cy="9750"/>
            </a:xfrm>
            <a:custGeom>
              <a:avLst/>
              <a:gdLst/>
              <a:ahLst/>
              <a:cxnLst/>
              <a:rect l="l" t="t" r="r" b="b"/>
              <a:pathLst>
                <a:path w="455" h="390" extrusionOk="0">
                  <a:moveTo>
                    <a:pt x="262" y="0"/>
                  </a:moveTo>
                  <a:cubicBezTo>
                    <a:pt x="87" y="0"/>
                    <a:pt x="1" y="209"/>
                    <a:pt x="124" y="332"/>
                  </a:cubicBezTo>
                  <a:cubicBezTo>
                    <a:pt x="163" y="372"/>
                    <a:pt x="211" y="389"/>
                    <a:pt x="258" y="389"/>
                  </a:cubicBezTo>
                  <a:cubicBezTo>
                    <a:pt x="358" y="389"/>
                    <a:pt x="454" y="311"/>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
            <p:cNvSpPr/>
            <p:nvPr/>
          </p:nvSpPr>
          <p:spPr>
            <a:xfrm>
              <a:off x="595925"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
            <p:cNvSpPr/>
            <p:nvPr/>
          </p:nvSpPr>
          <p:spPr>
            <a:xfrm>
              <a:off x="634025" y="1209375"/>
              <a:ext cx="11375" cy="9750"/>
            </a:xfrm>
            <a:custGeom>
              <a:avLst/>
              <a:gdLst/>
              <a:ahLst/>
              <a:cxnLst/>
              <a:rect l="l" t="t" r="r" b="b"/>
              <a:pathLst>
                <a:path w="455" h="390" extrusionOk="0">
                  <a:moveTo>
                    <a:pt x="261" y="0"/>
                  </a:moveTo>
                  <a:cubicBezTo>
                    <a:pt x="88" y="0"/>
                    <a:pt x="0" y="209"/>
                    <a:pt x="123" y="332"/>
                  </a:cubicBezTo>
                  <a:cubicBezTo>
                    <a:pt x="162" y="372"/>
                    <a:pt x="211" y="389"/>
                    <a:pt x="258" y="389"/>
                  </a:cubicBezTo>
                  <a:cubicBezTo>
                    <a:pt x="358" y="389"/>
                    <a:pt x="454"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
            <p:cNvSpPr/>
            <p:nvPr/>
          </p:nvSpPr>
          <p:spPr>
            <a:xfrm>
              <a:off x="673775" y="1209375"/>
              <a:ext cx="11375" cy="9750"/>
            </a:xfrm>
            <a:custGeom>
              <a:avLst/>
              <a:gdLst/>
              <a:ahLst/>
              <a:cxnLst/>
              <a:rect l="l" t="t" r="r" b="b"/>
              <a:pathLst>
                <a:path w="455" h="390" extrusionOk="0">
                  <a:moveTo>
                    <a:pt x="261" y="0"/>
                  </a:moveTo>
                  <a:cubicBezTo>
                    <a:pt x="88" y="0"/>
                    <a:pt x="0" y="209"/>
                    <a:pt x="123" y="332"/>
                  </a:cubicBezTo>
                  <a:cubicBezTo>
                    <a:pt x="163" y="372"/>
                    <a:pt x="211" y="389"/>
                    <a:pt x="259" y="389"/>
                  </a:cubicBezTo>
                  <a:cubicBezTo>
                    <a:pt x="359" y="389"/>
                    <a:pt x="455"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
            <p:cNvSpPr/>
            <p:nvPr/>
          </p:nvSpPr>
          <p:spPr>
            <a:xfrm>
              <a:off x="715200" y="1209400"/>
              <a:ext cx="9725" cy="9700"/>
            </a:xfrm>
            <a:custGeom>
              <a:avLst/>
              <a:gdLst/>
              <a:ahLst/>
              <a:cxnLst/>
              <a:rect l="l" t="t" r="r" b="b"/>
              <a:pathLst>
                <a:path w="389" h="388" extrusionOk="0">
                  <a:moveTo>
                    <a:pt x="194" y="1"/>
                  </a:moveTo>
                  <a:cubicBezTo>
                    <a:pt x="86" y="1"/>
                    <a:pt x="0" y="87"/>
                    <a:pt x="0" y="193"/>
                  </a:cubicBezTo>
                  <a:cubicBezTo>
                    <a:pt x="0" y="301"/>
                    <a:pt x="86"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
            <p:cNvSpPr/>
            <p:nvPr/>
          </p:nvSpPr>
          <p:spPr>
            <a:xfrm>
              <a:off x="753300" y="1209375"/>
              <a:ext cx="11375" cy="9750"/>
            </a:xfrm>
            <a:custGeom>
              <a:avLst/>
              <a:gdLst/>
              <a:ahLst/>
              <a:cxnLst/>
              <a:rect l="l" t="t" r="r" b="b"/>
              <a:pathLst>
                <a:path w="455" h="390" extrusionOk="0">
                  <a:moveTo>
                    <a:pt x="260" y="0"/>
                  </a:moveTo>
                  <a:cubicBezTo>
                    <a:pt x="87" y="0"/>
                    <a:pt x="1" y="209"/>
                    <a:pt x="122" y="332"/>
                  </a:cubicBezTo>
                  <a:cubicBezTo>
                    <a:pt x="162" y="372"/>
                    <a:pt x="210" y="389"/>
                    <a:pt x="258" y="389"/>
                  </a:cubicBezTo>
                  <a:cubicBezTo>
                    <a:pt x="358" y="389"/>
                    <a:pt x="454" y="311"/>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
            <p:cNvSpPr/>
            <p:nvPr/>
          </p:nvSpPr>
          <p:spPr>
            <a:xfrm>
              <a:off x="794700"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
            <p:cNvSpPr/>
            <p:nvPr/>
          </p:nvSpPr>
          <p:spPr>
            <a:xfrm>
              <a:off x="832825" y="1209375"/>
              <a:ext cx="11350" cy="9750"/>
            </a:xfrm>
            <a:custGeom>
              <a:avLst/>
              <a:gdLst/>
              <a:ahLst/>
              <a:cxnLst/>
              <a:rect l="l" t="t" r="r" b="b"/>
              <a:pathLst>
                <a:path w="454" h="390" extrusionOk="0">
                  <a:moveTo>
                    <a:pt x="259" y="0"/>
                  </a:moveTo>
                  <a:cubicBezTo>
                    <a:pt x="87" y="0"/>
                    <a:pt x="0" y="209"/>
                    <a:pt x="122" y="332"/>
                  </a:cubicBezTo>
                  <a:cubicBezTo>
                    <a:pt x="161" y="372"/>
                    <a:pt x="210" y="389"/>
                    <a:pt x="257"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
            <p:cNvSpPr/>
            <p:nvPr/>
          </p:nvSpPr>
          <p:spPr>
            <a:xfrm>
              <a:off x="872575" y="1209375"/>
              <a:ext cx="11350" cy="9750"/>
            </a:xfrm>
            <a:custGeom>
              <a:avLst/>
              <a:gdLst/>
              <a:ahLst/>
              <a:cxnLst/>
              <a:rect l="l" t="t" r="r" b="b"/>
              <a:pathLst>
                <a:path w="454" h="390" extrusionOk="0">
                  <a:moveTo>
                    <a:pt x="260" y="0"/>
                  </a:moveTo>
                  <a:cubicBezTo>
                    <a:pt x="87" y="0"/>
                    <a:pt x="0" y="209"/>
                    <a:pt x="122" y="332"/>
                  </a:cubicBezTo>
                  <a:cubicBezTo>
                    <a:pt x="161" y="372"/>
                    <a:pt x="210" y="389"/>
                    <a:pt x="257"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
            <p:cNvSpPr/>
            <p:nvPr/>
          </p:nvSpPr>
          <p:spPr>
            <a:xfrm>
              <a:off x="913950" y="1209400"/>
              <a:ext cx="9725" cy="9700"/>
            </a:xfrm>
            <a:custGeom>
              <a:avLst/>
              <a:gdLst/>
              <a:ahLst/>
              <a:cxnLst/>
              <a:rect l="l" t="t" r="r" b="b"/>
              <a:pathLst>
                <a:path w="389" h="388" extrusionOk="0">
                  <a:moveTo>
                    <a:pt x="195" y="1"/>
                  </a:moveTo>
                  <a:cubicBezTo>
                    <a:pt x="87" y="1"/>
                    <a:pt x="1" y="87"/>
                    <a:pt x="1" y="193"/>
                  </a:cubicBezTo>
                  <a:cubicBezTo>
                    <a:pt x="1" y="301"/>
                    <a:pt x="87"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
            <p:cNvSpPr/>
            <p:nvPr/>
          </p:nvSpPr>
          <p:spPr>
            <a:xfrm>
              <a:off x="95370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
            <p:cNvSpPr/>
            <p:nvPr/>
          </p:nvSpPr>
          <p:spPr>
            <a:xfrm>
              <a:off x="99345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3" y="387"/>
                    <a:pt x="389" y="301"/>
                    <a:pt x="389" y="193"/>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
            <p:cNvSpPr/>
            <p:nvPr/>
          </p:nvSpPr>
          <p:spPr>
            <a:xfrm>
              <a:off x="10332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
            <p:cNvSpPr/>
            <p:nvPr/>
          </p:nvSpPr>
          <p:spPr>
            <a:xfrm>
              <a:off x="107297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
            <p:cNvSpPr/>
            <p:nvPr/>
          </p:nvSpPr>
          <p:spPr>
            <a:xfrm>
              <a:off x="11127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
            <p:cNvSpPr/>
            <p:nvPr/>
          </p:nvSpPr>
          <p:spPr>
            <a:xfrm>
              <a:off x="1152500"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8" y="301"/>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
            <p:cNvSpPr/>
            <p:nvPr/>
          </p:nvSpPr>
          <p:spPr>
            <a:xfrm>
              <a:off x="1192275" y="1209400"/>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
            <p:cNvSpPr/>
            <p:nvPr/>
          </p:nvSpPr>
          <p:spPr>
            <a:xfrm>
              <a:off x="1232025" y="120940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
            <p:cNvSpPr/>
            <p:nvPr/>
          </p:nvSpPr>
          <p:spPr>
            <a:xfrm>
              <a:off x="276225" y="11753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8"/>
                    <a:pt x="259" y="388"/>
                  </a:cubicBezTo>
                  <a:cubicBezTo>
                    <a:pt x="358" y="388"/>
                    <a:pt x="454" y="310"/>
                    <a:pt x="454" y="194"/>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
            <p:cNvSpPr/>
            <p:nvPr/>
          </p:nvSpPr>
          <p:spPr>
            <a:xfrm>
              <a:off x="31762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
            <p:cNvSpPr/>
            <p:nvPr/>
          </p:nvSpPr>
          <p:spPr>
            <a:xfrm>
              <a:off x="355750" y="1175300"/>
              <a:ext cx="11350" cy="9700"/>
            </a:xfrm>
            <a:custGeom>
              <a:avLst/>
              <a:gdLst/>
              <a:ahLst/>
              <a:cxnLst/>
              <a:rect l="l" t="t" r="r" b="b"/>
              <a:pathLst>
                <a:path w="454" h="388" extrusionOk="0">
                  <a:moveTo>
                    <a:pt x="262" y="0"/>
                  </a:moveTo>
                  <a:cubicBezTo>
                    <a:pt x="261" y="0"/>
                    <a:pt x="260" y="0"/>
                    <a:pt x="259" y="0"/>
                  </a:cubicBezTo>
                  <a:cubicBezTo>
                    <a:pt x="87" y="0"/>
                    <a:pt x="0" y="208"/>
                    <a:pt x="123" y="331"/>
                  </a:cubicBezTo>
                  <a:cubicBezTo>
                    <a:pt x="162" y="370"/>
                    <a:pt x="210" y="388"/>
                    <a:pt x="258" y="388"/>
                  </a:cubicBezTo>
                  <a:cubicBezTo>
                    <a:pt x="357" y="388"/>
                    <a:pt x="453" y="310"/>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
            <p:cNvSpPr/>
            <p:nvPr/>
          </p:nvSpPr>
          <p:spPr>
            <a:xfrm>
              <a:off x="397125" y="1175300"/>
              <a:ext cx="9725" cy="9675"/>
            </a:xfrm>
            <a:custGeom>
              <a:avLst/>
              <a:gdLst/>
              <a:ahLst/>
              <a:cxnLst/>
              <a:rect l="l" t="t" r="r" b="b"/>
              <a:pathLst>
                <a:path w="389" h="387" extrusionOk="0">
                  <a:moveTo>
                    <a:pt x="195" y="0"/>
                  </a:moveTo>
                  <a:cubicBezTo>
                    <a:pt x="88" y="0"/>
                    <a:pt x="1" y="87"/>
                    <a:pt x="1" y="194"/>
                  </a:cubicBezTo>
                  <a:cubicBezTo>
                    <a:pt x="1" y="301"/>
                    <a:pt x="88"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
            <p:cNvSpPr/>
            <p:nvPr/>
          </p:nvSpPr>
          <p:spPr>
            <a:xfrm>
              <a:off x="435250" y="1175300"/>
              <a:ext cx="11350" cy="9725"/>
            </a:xfrm>
            <a:custGeom>
              <a:avLst/>
              <a:gdLst/>
              <a:ahLst/>
              <a:cxnLst/>
              <a:rect l="l" t="t" r="r" b="b"/>
              <a:pathLst>
                <a:path w="454" h="389" extrusionOk="0">
                  <a:moveTo>
                    <a:pt x="260" y="0"/>
                  </a:moveTo>
                  <a:cubicBezTo>
                    <a:pt x="87" y="0"/>
                    <a:pt x="0" y="208"/>
                    <a:pt x="123" y="331"/>
                  </a:cubicBezTo>
                  <a:cubicBezTo>
                    <a:pt x="163"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
            <p:cNvSpPr/>
            <p:nvPr/>
          </p:nvSpPr>
          <p:spPr>
            <a:xfrm>
              <a:off x="475025" y="11753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9"/>
                    <a:pt x="121" y="331"/>
                  </a:cubicBezTo>
                  <a:cubicBezTo>
                    <a:pt x="161" y="371"/>
                    <a:pt x="210" y="389"/>
                    <a:pt x="258" y="389"/>
                  </a:cubicBezTo>
                  <a:cubicBezTo>
                    <a:pt x="357" y="389"/>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
            <p:cNvSpPr/>
            <p:nvPr/>
          </p:nvSpPr>
          <p:spPr>
            <a:xfrm>
              <a:off x="516425" y="1175300"/>
              <a:ext cx="9675" cy="9675"/>
            </a:xfrm>
            <a:custGeom>
              <a:avLst/>
              <a:gdLst/>
              <a:ahLst/>
              <a:cxnLst/>
              <a:rect l="l" t="t" r="r" b="b"/>
              <a:pathLst>
                <a:path w="387" h="387" extrusionOk="0">
                  <a:moveTo>
                    <a:pt x="193" y="0"/>
                  </a:moveTo>
                  <a:cubicBezTo>
                    <a:pt x="87" y="0"/>
                    <a:pt x="0" y="87"/>
                    <a:pt x="0" y="194"/>
                  </a:cubicBezTo>
                  <a:cubicBezTo>
                    <a:pt x="0"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
            <p:cNvSpPr/>
            <p:nvPr/>
          </p:nvSpPr>
          <p:spPr>
            <a:xfrm>
              <a:off x="554525" y="11753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9"/>
                    <a:pt x="123" y="331"/>
                  </a:cubicBezTo>
                  <a:cubicBezTo>
                    <a:pt x="162" y="371"/>
                    <a:pt x="211" y="389"/>
                    <a:pt x="258" y="389"/>
                  </a:cubicBezTo>
                  <a:cubicBezTo>
                    <a:pt x="358" y="389"/>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
            <p:cNvSpPr/>
            <p:nvPr/>
          </p:nvSpPr>
          <p:spPr>
            <a:xfrm>
              <a:off x="595925"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
            <p:cNvSpPr/>
            <p:nvPr/>
          </p:nvSpPr>
          <p:spPr>
            <a:xfrm>
              <a:off x="634025" y="11753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9"/>
                    <a:pt x="123" y="331"/>
                  </a:cubicBezTo>
                  <a:cubicBezTo>
                    <a:pt x="163" y="371"/>
                    <a:pt x="211" y="389"/>
                    <a:pt x="259" y="389"/>
                  </a:cubicBezTo>
                  <a:cubicBezTo>
                    <a:pt x="359" y="389"/>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
            <p:cNvSpPr/>
            <p:nvPr/>
          </p:nvSpPr>
          <p:spPr>
            <a:xfrm>
              <a:off x="673775" y="1175300"/>
              <a:ext cx="11375" cy="9725"/>
            </a:xfrm>
            <a:custGeom>
              <a:avLst/>
              <a:gdLst/>
              <a:ahLst/>
              <a:cxnLst/>
              <a:rect l="l" t="t" r="r" b="b"/>
              <a:pathLst>
                <a:path w="455" h="389" extrusionOk="0">
                  <a:moveTo>
                    <a:pt x="261" y="0"/>
                  </a:moveTo>
                  <a:cubicBezTo>
                    <a:pt x="88" y="0"/>
                    <a:pt x="0" y="208"/>
                    <a:pt x="123" y="331"/>
                  </a:cubicBezTo>
                  <a:cubicBezTo>
                    <a:pt x="163" y="371"/>
                    <a:pt x="212" y="389"/>
                    <a:pt x="260"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
            <p:cNvSpPr/>
            <p:nvPr/>
          </p:nvSpPr>
          <p:spPr>
            <a:xfrm>
              <a:off x="715200" y="1175300"/>
              <a:ext cx="9725" cy="9675"/>
            </a:xfrm>
            <a:custGeom>
              <a:avLst/>
              <a:gdLst/>
              <a:ahLst/>
              <a:cxnLst/>
              <a:rect l="l" t="t" r="r" b="b"/>
              <a:pathLst>
                <a:path w="389" h="387" extrusionOk="0">
                  <a:moveTo>
                    <a:pt x="194" y="0"/>
                  </a:moveTo>
                  <a:cubicBezTo>
                    <a:pt x="86" y="0"/>
                    <a:pt x="0" y="87"/>
                    <a:pt x="0" y="194"/>
                  </a:cubicBezTo>
                  <a:cubicBezTo>
                    <a:pt x="0" y="301"/>
                    <a:pt x="86"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
            <p:cNvSpPr/>
            <p:nvPr/>
          </p:nvSpPr>
          <p:spPr>
            <a:xfrm>
              <a:off x="753300" y="11753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9"/>
                    <a:pt x="259" y="389"/>
                  </a:cubicBezTo>
                  <a:cubicBezTo>
                    <a:pt x="359" y="389"/>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
            <p:cNvSpPr/>
            <p:nvPr/>
          </p:nvSpPr>
          <p:spPr>
            <a:xfrm>
              <a:off x="794700"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
            <p:cNvSpPr/>
            <p:nvPr/>
          </p:nvSpPr>
          <p:spPr>
            <a:xfrm>
              <a:off x="832825" y="11753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9"/>
                    <a:pt x="258" y="389"/>
                  </a:cubicBezTo>
                  <a:cubicBezTo>
                    <a:pt x="358" y="389"/>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
            <p:cNvSpPr/>
            <p:nvPr/>
          </p:nvSpPr>
          <p:spPr>
            <a:xfrm>
              <a:off x="872575" y="11753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9"/>
                    <a:pt x="122" y="331"/>
                  </a:cubicBezTo>
                  <a:cubicBezTo>
                    <a:pt x="161" y="371"/>
                    <a:pt x="210" y="389"/>
                    <a:pt x="258" y="389"/>
                  </a:cubicBezTo>
                  <a:cubicBezTo>
                    <a:pt x="358" y="389"/>
                    <a:pt x="454" y="311"/>
                    <a:pt x="454" y="194"/>
                  </a:cubicBezTo>
                  <a:cubicBezTo>
                    <a:pt x="454"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
            <p:cNvSpPr/>
            <p:nvPr/>
          </p:nvSpPr>
          <p:spPr>
            <a:xfrm>
              <a:off x="913950"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
            <p:cNvSpPr/>
            <p:nvPr/>
          </p:nvSpPr>
          <p:spPr>
            <a:xfrm>
              <a:off x="95370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
            <p:cNvSpPr/>
            <p:nvPr/>
          </p:nvSpPr>
          <p:spPr>
            <a:xfrm>
              <a:off x="99345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3" y="387"/>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
            <p:cNvSpPr/>
            <p:nvPr/>
          </p:nvSpPr>
          <p:spPr>
            <a:xfrm>
              <a:off x="10332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
            <p:cNvSpPr/>
            <p:nvPr/>
          </p:nvSpPr>
          <p:spPr>
            <a:xfrm>
              <a:off x="107297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
            <p:cNvSpPr/>
            <p:nvPr/>
          </p:nvSpPr>
          <p:spPr>
            <a:xfrm>
              <a:off x="11127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
            <p:cNvSpPr/>
            <p:nvPr/>
          </p:nvSpPr>
          <p:spPr>
            <a:xfrm>
              <a:off x="1152500"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
            <p:cNvSpPr/>
            <p:nvPr/>
          </p:nvSpPr>
          <p:spPr>
            <a:xfrm>
              <a:off x="1192275" y="1175300"/>
              <a:ext cx="9675" cy="9675"/>
            </a:xfrm>
            <a:custGeom>
              <a:avLst/>
              <a:gdLst/>
              <a:ahLst/>
              <a:cxnLst/>
              <a:rect l="l" t="t" r="r" b="b"/>
              <a:pathLst>
                <a:path w="387" h="387" extrusionOk="0">
                  <a:moveTo>
                    <a:pt x="193" y="0"/>
                  </a:moveTo>
                  <a:cubicBezTo>
                    <a:pt x="86" y="0"/>
                    <a:pt x="0" y="87"/>
                    <a:pt x="0" y="194"/>
                  </a:cubicBezTo>
                  <a:cubicBezTo>
                    <a:pt x="0" y="301"/>
                    <a:pt x="86" y="387"/>
                    <a:pt x="193" y="387"/>
                  </a:cubicBezTo>
                  <a:cubicBezTo>
                    <a:pt x="300" y="387"/>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
            <p:cNvSpPr/>
            <p:nvPr/>
          </p:nvSpPr>
          <p:spPr>
            <a:xfrm>
              <a:off x="1232025" y="1175300"/>
              <a:ext cx="9675" cy="9675"/>
            </a:xfrm>
            <a:custGeom>
              <a:avLst/>
              <a:gdLst/>
              <a:ahLst/>
              <a:cxnLst/>
              <a:rect l="l" t="t" r="r" b="b"/>
              <a:pathLst>
                <a:path w="387" h="387" extrusionOk="0">
                  <a:moveTo>
                    <a:pt x="194" y="0"/>
                  </a:moveTo>
                  <a:cubicBezTo>
                    <a:pt x="87" y="0"/>
                    <a:pt x="0" y="87"/>
                    <a:pt x="0" y="194"/>
                  </a:cubicBezTo>
                  <a:cubicBezTo>
                    <a:pt x="0" y="301"/>
                    <a:pt x="87" y="387"/>
                    <a:pt x="194" y="387"/>
                  </a:cubicBezTo>
                  <a:cubicBezTo>
                    <a:pt x="300" y="387"/>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
            <p:cNvSpPr/>
            <p:nvPr/>
          </p:nvSpPr>
          <p:spPr>
            <a:xfrm>
              <a:off x="236475"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
            <p:cNvSpPr/>
            <p:nvPr/>
          </p:nvSpPr>
          <p:spPr>
            <a:xfrm>
              <a:off x="276225" y="11412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
            <p:cNvSpPr/>
            <p:nvPr/>
          </p:nvSpPr>
          <p:spPr>
            <a:xfrm>
              <a:off x="31762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
            <p:cNvSpPr/>
            <p:nvPr/>
          </p:nvSpPr>
          <p:spPr>
            <a:xfrm>
              <a:off x="355750" y="1141200"/>
              <a:ext cx="11350" cy="9700"/>
            </a:xfrm>
            <a:custGeom>
              <a:avLst/>
              <a:gdLst/>
              <a:ahLst/>
              <a:cxnLst/>
              <a:rect l="l" t="t" r="r" b="b"/>
              <a:pathLst>
                <a:path w="454" h="388" extrusionOk="0">
                  <a:moveTo>
                    <a:pt x="259" y="0"/>
                  </a:moveTo>
                  <a:cubicBezTo>
                    <a:pt x="87" y="0"/>
                    <a:pt x="0" y="208"/>
                    <a:pt x="123" y="331"/>
                  </a:cubicBezTo>
                  <a:cubicBezTo>
                    <a:pt x="162" y="370"/>
                    <a:pt x="210" y="387"/>
                    <a:pt x="258" y="387"/>
                  </a:cubicBezTo>
                  <a:cubicBezTo>
                    <a:pt x="357" y="387"/>
                    <a:pt x="453" y="310"/>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
            <p:cNvSpPr/>
            <p:nvPr/>
          </p:nvSpPr>
          <p:spPr>
            <a:xfrm>
              <a:off x="397125" y="114120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
            <p:cNvSpPr/>
            <p:nvPr/>
          </p:nvSpPr>
          <p:spPr>
            <a:xfrm>
              <a:off x="435250" y="1141200"/>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
            <p:cNvSpPr/>
            <p:nvPr/>
          </p:nvSpPr>
          <p:spPr>
            <a:xfrm>
              <a:off x="475000" y="1141200"/>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
            <p:cNvSpPr/>
            <p:nvPr/>
          </p:nvSpPr>
          <p:spPr>
            <a:xfrm>
              <a:off x="516425" y="11412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
            <p:cNvSpPr/>
            <p:nvPr/>
          </p:nvSpPr>
          <p:spPr>
            <a:xfrm>
              <a:off x="554500" y="1141200"/>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
            <p:cNvSpPr/>
            <p:nvPr/>
          </p:nvSpPr>
          <p:spPr>
            <a:xfrm>
              <a:off x="595925"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
            <p:cNvSpPr/>
            <p:nvPr/>
          </p:nvSpPr>
          <p:spPr>
            <a:xfrm>
              <a:off x="634025" y="11412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
            <p:cNvSpPr/>
            <p:nvPr/>
          </p:nvSpPr>
          <p:spPr>
            <a:xfrm>
              <a:off x="673775" y="1141200"/>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
            <p:cNvSpPr/>
            <p:nvPr/>
          </p:nvSpPr>
          <p:spPr>
            <a:xfrm>
              <a:off x="715200" y="114120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
            <p:cNvSpPr/>
            <p:nvPr/>
          </p:nvSpPr>
          <p:spPr>
            <a:xfrm>
              <a:off x="753300"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
            <p:cNvSpPr/>
            <p:nvPr/>
          </p:nvSpPr>
          <p:spPr>
            <a:xfrm>
              <a:off x="794700"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
            <p:cNvSpPr/>
            <p:nvPr/>
          </p:nvSpPr>
          <p:spPr>
            <a:xfrm>
              <a:off x="832825" y="1141200"/>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
            <p:cNvSpPr/>
            <p:nvPr/>
          </p:nvSpPr>
          <p:spPr>
            <a:xfrm>
              <a:off x="872575" y="1141200"/>
              <a:ext cx="11350" cy="9725"/>
            </a:xfrm>
            <a:custGeom>
              <a:avLst/>
              <a:gdLst/>
              <a:ahLst/>
              <a:cxnLst/>
              <a:rect l="l" t="t" r="r" b="b"/>
              <a:pathLst>
                <a:path w="454" h="389" extrusionOk="0">
                  <a:moveTo>
                    <a:pt x="260" y="0"/>
                  </a:moveTo>
                  <a:cubicBezTo>
                    <a:pt x="87" y="0"/>
                    <a:pt x="0" y="208"/>
                    <a:pt x="122" y="331"/>
                  </a:cubicBezTo>
                  <a:cubicBezTo>
                    <a:pt x="161" y="370"/>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
            <p:cNvSpPr/>
            <p:nvPr/>
          </p:nvSpPr>
          <p:spPr>
            <a:xfrm>
              <a:off x="913950"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
            <p:cNvSpPr/>
            <p:nvPr/>
          </p:nvSpPr>
          <p:spPr>
            <a:xfrm>
              <a:off x="95370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
            <p:cNvSpPr/>
            <p:nvPr/>
          </p:nvSpPr>
          <p:spPr>
            <a:xfrm>
              <a:off x="99345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
            <p:cNvSpPr/>
            <p:nvPr/>
          </p:nvSpPr>
          <p:spPr>
            <a:xfrm>
              <a:off x="10332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
            <p:cNvSpPr/>
            <p:nvPr/>
          </p:nvSpPr>
          <p:spPr>
            <a:xfrm>
              <a:off x="107297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
            <p:cNvSpPr/>
            <p:nvPr/>
          </p:nvSpPr>
          <p:spPr>
            <a:xfrm>
              <a:off x="11127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
            <p:cNvSpPr/>
            <p:nvPr/>
          </p:nvSpPr>
          <p:spPr>
            <a:xfrm>
              <a:off x="1152500"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
            <p:cNvSpPr/>
            <p:nvPr/>
          </p:nvSpPr>
          <p:spPr>
            <a:xfrm>
              <a:off x="1192275" y="11412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
            <p:cNvSpPr/>
            <p:nvPr/>
          </p:nvSpPr>
          <p:spPr>
            <a:xfrm>
              <a:off x="1232025" y="1141200"/>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
            <p:cNvSpPr/>
            <p:nvPr/>
          </p:nvSpPr>
          <p:spPr>
            <a:xfrm>
              <a:off x="236475"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
            <p:cNvSpPr/>
            <p:nvPr/>
          </p:nvSpPr>
          <p:spPr>
            <a:xfrm>
              <a:off x="276225" y="1107075"/>
              <a:ext cx="11375" cy="9725"/>
            </a:xfrm>
            <a:custGeom>
              <a:avLst/>
              <a:gdLst/>
              <a:ahLst/>
              <a:cxnLst/>
              <a:rect l="l" t="t" r="r" b="b"/>
              <a:pathLst>
                <a:path w="455" h="389" extrusionOk="0">
                  <a:moveTo>
                    <a:pt x="260" y="1"/>
                  </a:moveTo>
                  <a:cubicBezTo>
                    <a:pt x="87" y="1"/>
                    <a:pt x="1" y="209"/>
                    <a:pt x="124" y="331"/>
                  </a:cubicBezTo>
                  <a:cubicBezTo>
                    <a:pt x="163" y="371"/>
                    <a:pt x="212" y="388"/>
                    <a:pt x="259" y="388"/>
                  </a:cubicBezTo>
                  <a:cubicBezTo>
                    <a:pt x="359"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
            <p:cNvSpPr/>
            <p:nvPr/>
          </p:nvSpPr>
          <p:spPr>
            <a:xfrm>
              <a:off x="31762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
            <p:cNvSpPr/>
            <p:nvPr/>
          </p:nvSpPr>
          <p:spPr>
            <a:xfrm>
              <a:off x="355750" y="1107075"/>
              <a:ext cx="11350" cy="9700"/>
            </a:xfrm>
            <a:custGeom>
              <a:avLst/>
              <a:gdLst/>
              <a:ahLst/>
              <a:cxnLst/>
              <a:rect l="l" t="t" r="r" b="b"/>
              <a:pathLst>
                <a:path w="454" h="388" extrusionOk="0">
                  <a:moveTo>
                    <a:pt x="259" y="1"/>
                  </a:moveTo>
                  <a:cubicBezTo>
                    <a:pt x="87" y="1"/>
                    <a:pt x="0" y="209"/>
                    <a:pt x="123" y="331"/>
                  </a:cubicBezTo>
                  <a:cubicBezTo>
                    <a:pt x="162" y="370"/>
                    <a:pt x="210" y="388"/>
                    <a:pt x="258" y="388"/>
                  </a:cubicBezTo>
                  <a:cubicBezTo>
                    <a:pt x="357" y="388"/>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
            <p:cNvSpPr/>
            <p:nvPr/>
          </p:nvSpPr>
          <p:spPr>
            <a:xfrm>
              <a:off x="397125" y="11070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
            <p:cNvSpPr/>
            <p:nvPr/>
          </p:nvSpPr>
          <p:spPr>
            <a:xfrm>
              <a:off x="435250" y="1107075"/>
              <a:ext cx="11350" cy="9725"/>
            </a:xfrm>
            <a:custGeom>
              <a:avLst/>
              <a:gdLst/>
              <a:ahLst/>
              <a:cxnLst/>
              <a:rect l="l" t="t" r="r" b="b"/>
              <a:pathLst>
                <a:path w="454" h="389" extrusionOk="0">
                  <a:moveTo>
                    <a:pt x="260" y="1"/>
                  </a:moveTo>
                  <a:cubicBezTo>
                    <a:pt x="87" y="1"/>
                    <a:pt x="0" y="209"/>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
            <p:cNvSpPr/>
            <p:nvPr/>
          </p:nvSpPr>
          <p:spPr>
            <a:xfrm>
              <a:off x="475000" y="11070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
            <p:cNvSpPr/>
            <p:nvPr/>
          </p:nvSpPr>
          <p:spPr>
            <a:xfrm>
              <a:off x="516425" y="11070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
            <p:cNvSpPr/>
            <p:nvPr/>
          </p:nvSpPr>
          <p:spPr>
            <a:xfrm>
              <a:off x="554500" y="1107075"/>
              <a:ext cx="11375" cy="9725"/>
            </a:xfrm>
            <a:custGeom>
              <a:avLst/>
              <a:gdLst/>
              <a:ahLst/>
              <a:cxnLst/>
              <a:rect l="l" t="t" r="r" b="b"/>
              <a:pathLst>
                <a:path w="455" h="389" extrusionOk="0">
                  <a:moveTo>
                    <a:pt x="262" y="1"/>
                  </a:moveTo>
                  <a:cubicBezTo>
                    <a:pt x="87" y="1"/>
                    <a:pt x="1" y="209"/>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
            <p:cNvSpPr/>
            <p:nvPr/>
          </p:nvSpPr>
          <p:spPr>
            <a:xfrm>
              <a:off x="595925"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
            <p:cNvSpPr/>
            <p:nvPr/>
          </p:nvSpPr>
          <p:spPr>
            <a:xfrm>
              <a:off x="634025" y="1107075"/>
              <a:ext cx="11375" cy="9725"/>
            </a:xfrm>
            <a:custGeom>
              <a:avLst/>
              <a:gdLst/>
              <a:ahLst/>
              <a:cxnLst/>
              <a:rect l="l" t="t" r="r" b="b"/>
              <a:pathLst>
                <a:path w="455" h="389" extrusionOk="0">
                  <a:moveTo>
                    <a:pt x="261" y="1"/>
                  </a:moveTo>
                  <a:cubicBezTo>
                    <a:pt x="88" y="1"/>
                    <a:pt x="0" y="209"/>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
            <p:cNvSpPr/>
            <p:nvPr/>
          </p:nvSpPr>
          <p:spPr>
            <a:xfrm>
              <a:off x="673775" y="11070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
            <p:cNvSpPr/>
            <p:nvPr/>
          </p:nvSpPr>
          <p:spPr>
            <a:xfrm>
              <a:off x="715200" y="11070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
            <p:cNvSpPr/>
            <p:nvPr/>
          </p:nvSpPr>
          <p:spPr>
            <a:xfrm>
              <a:off x="753300"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
            <p:cNvSpPr/>
            <p:nvPr/>
          </p:nvSpPr>
          <p:spPr>
            <a:xfrm>
              <a:off x="794700"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
            <p:cNvSpPr/>
            <p:nvPr/>
          </p:nvSpPr>
          <p:spPr>
            <a:xfrm>
              <a:off x="832825" y="1107075"/>
              <a:ext cx="11350" cy="9725"/>
            </a:xfrm>
            <a:custGeom>
              <a:avLst/>
              <a:gdLst/>
              <a:ahLst/>
              <a:cxnLst/>
              <a:rect l="l" t="t" r="r" b="b"/>
              <a:pathLst>
                <a:path w="454" h="389" extrusionOk="0">
                  <a:moveTo>
                    <a:pt x="259" y="1"/>
                  </a:moveTo>
                  <a:cubicBezTo>
                    <a:pt x="87" y="1"/>
                    <a:pt x="0" y="209"/>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
            <p:cNvSpPr/>
            <p:nvPr/>
          </p:nvSpPr>
          <p:spPr>
            <a:xfrm>
              <a:off x="872575" y="11070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
            <p:cNvSpPr/>
            <p:nvPr/>
          </p:nvSpPr>
          <p:spPr>
            <a:xfrm>
              <a:off x="913950"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
            <p:cNvSpPr/>
            <p:nvPr/>
          </p:nvSpPr>
          <p:spPr>
            <a:xfrm>
              <a:off x="95370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
            <p:cNvSpPr/>
            <p:nvPr/>
          </p:nvSpPr>
          <p:spPr>
            <a:xfrm>
              <a:off x="99345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
            <p:cNvSpPr/>
            <p:nvPr/>
          </p:nvSpPr>
          <p:spPr>
            <a:xfrm>
              <a:off x="10332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
            <p:cNvSpPr/>
            <p:nvPr/>
          </p:nvSpPr>
          <p:spPr>
            <a:xfrm>
              <a:off x="107297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
            <p:cNvSpPr/>
            <p:nvPr/>
          </p:nvSpPr>
          <p:spPr>
            <a:xfrm>
              <a:off x="11127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
            <p:cNvSpPr/>
            <p:nvPr/>
          </p:nvSpPr>
          <p:spPr>
            <a:xfrm>
              <a:off x="1152500"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
            <p:cNvSpPr/>
            <p:nvPr/>
          </p:nvSpPr>
          <p:spPr>
            <a:xfrm>
              <a:off x="1192275" y="11070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
            <p:cNvSpPr/>
            <p:nvPr/>
          </p:nvSpPr>
          <p:spPr>
            <a:xfrm>
              <a:off x="1232025" y="11070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
            <p:cNvSpPr/>
            <p:nvPr/>
          </p:nvSpPr>
          <p:spPr>
            <a:xfrm>
              <a:off x="236475"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
            <p:cNvSpPr/>
            <p:nvPr/>
          </p:nvSpPr>
          <p:spPr>
            <a:xfrm>
              <a:off x="276225" y="1072975"/>
              <a:ext cx="11375" cy="9725"/>
            </a:xfrm>
            <a:custGeom>
              <a:avLst/>
              <a:gdLst/>
              <a:ahLst/>
              <a:cxnLst/>
              <a:rect l="l" t="t" r="r" b="b"/>
              <a:pathLst>
                <a:path w="455" h="389" extrusionOk="0">
                  <a:moveTo>
                    <a:pt x="260" y="1"/>
                  </a:moveTo>
                  <a:cubicBezTo>
                    <a:pt x="87" y="1"/>
                    <a:pt x="1" y="208"/>
                    <a:pt x="124" y="331"/>
                  </a:cubicBezTo>
                  <a:cubicBezTo>
                    <a:pt x="163" y="371"/>
                    <a:pt x="212"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
            <p:cNvSpPr/>
            <p:nvPr/>
          </p:nvSpPr>
          <p:spPr>
            <a:xfrm>
              <a:off x="31762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
            <p:cNvSpPr/>
            <p:nvPr/>
          </p:nvSpPr>
          <p:spPr>
            <a:xfrm>
              <a:off x="355750" y="107297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
            <p:cNvSpPr/>
            <p:nvPr/>
          </p:nvSpPr>
          <p:spPr>
            <a:xfrm>
              <a:off x="397125" y="10729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
            <p:cNvSpPr/>
            <p:nvPr/>
          </p:nvSpPr>
          <p:spPr>
            <a:xfrm>
              <a:off x="435250" y="10729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
            <p:cNvSpPr/>
            <p:nvPr/>
          </p:nvSpPr>
          <p:spPr>
            <a:xfrm>
              <a:off x="475000" y="107297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
            <p:cNvSpPr/>
            <p:nvPr/>
          </p:nvSpPr>
          <p:spPr>
            <a:xfrm>
              <a:off x="516425" y="10729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
            <p:cNvSpPr/>
            <p:nvPr/>
          </p:nvSpPr>
          <p:spPr>
            <a:xfrm>
              <a:off x="554500" y="107297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
            <p:cNvSpPr/>
            <p:nvPr/>
          </p:nvSpPr>
          <p:spPr>
            <a:xfrm>
              <a:off x="595925"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
            <p:cNvSpPr/>
            <p:nvPr/>
          </p:nvSpPr>
          <p:spPr>
            <a:xfrm>
              <a:off x="63402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
            <p:cNvSpPr/>
            <p:nvPr/>
          </p:nvSpPr>
          <p:spPr>
            <a:xfrm>
              <a:off x="67377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
            <p:cNvSpPr/>
            <p:nvPr/>
          </p:nvSpPr>
          <p:spPr>
            <a:xfrm>
              <a:off x="715200" y="10729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
            <p:cNvSpPr/>
            <p:nvPr/>
          </p:nvSpPr>
          <p:spPr>
            <a:xfrm>
              <a:off x="753300"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
            <p:cNvSpPr/>
            <p:nvPr/>
          </p:nvSpPr>
          <p:spPr>
            <a:xfrm>
              <a:off x="794700"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
            <p:cNvSpPr/>
            <p:nvPr/>
          </p:nvSpPr>
          <p:spPr>
            <a:xfrm>
              <a:off x="832825" y="10729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
            <p:cNvSpPr/>
            <p:nvPr/>
          </p:nvSpPr>
          <p:spPr>
            <a:xfrm>
              <a:off x="872575" y="1072975"/>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9"/>
                    <a:pt x="259" y="389"/>
                  </a:cubicBezTo>
                  <a:cubicBezTo>
                    <a:pt x="358" y="389"/>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
            <p:cNvSpPr/>
            <p:nvPr/>
          </p:nvSpPr>
          <p:spPr>
            <a:xfrm>
              <a:off x="913950"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
            <p:cNvSpPr/>
            <p:nvPr/>
          </p:nvSpPr>
          <p:spPr>
            <a:xfrm>
              <a:off x="95370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
            <p:cNvSpPr/>
            <p:nvPr/>
          </p:nvSpPr>
          <p:spPr>
            <a:xfrm>
              <a:off x="99345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
            <p:cNvSpPr/>
            <p:nvPr/>
          </p:nvSpPr>
          <p:spPr>
            <a:xfrm>
              <a:off x="10332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
            <p:cNvSpPr/>
            <p:nvPr/>
          </p:nvSpPr>
          <p:spPr>
            <a:xfrm>
              <a:off x="107297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
            <p:cNvSpPr/>
            <p:nvPr/>
          </p:nvSpPr>
          <p:spPr>
            <a:xfrm>
              <a:off x="11127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
            <p:cNvSpPr/>
            <p:nvPr/>
          </p:nvSpPr>
          <p:spPr>
            <a:xfrm>
              <a:off x="1152500"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
            <p:cNvSpPr/>
            <p:nvPr/>
          </p:nvSpPr>
          <p:spPr>
            <a:xfrm>
              <a:off x="1192275" y="10729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
            <p:cNvSpPr/>
            <p:nvPr/>
          </p:nvSpPr>
          <p:spPr>
            <a:xfrm>
              <a:off x="1232025" y="10729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
            <p:cNvSpPr/>
            <p:nvPr/>
          </p:nvSpPr>
          <p:spPr>
            <a:xfrm>
              <a:off x="236475"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
            <p:cNvSpPr/>
            <p:nvPr/>
          </p:nvSpPr>
          <p:spPr>
            <a:xfrm>
              <a:off x="276225" y="1038875"/>
              <a:ext cx="11375" cy="9725"/>
            </a:xfrm>
            <a:custGeom>
              <a:avLst/>
              <a:gdLst/>
              <a:ahLst/>
              <a:cxnLst/>
              <a:rect l="l" t="t" r="r" b="b"/>
              <a:pathLst>
                <a:path w="455" h="389" extrusionOk="0">
                  <a:moveTo>
                    <a:pt x="260" y="0"/>
                  </a:moveTo>
                  <a:cubicBezTo>
                    <a:pt x="87" y="0"/>
                    <a:pt x="1" y="210"/>
                    <a:pt x="124" y="331"/>
                  </a:cubicBezTo>
                  <a:cubicBezTo>
                    <a:pt x="163" y="371"/>
                    <a:pt x="212"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
            <p:cNvSpPr/>
            <p:nvPr/>
          </p:nvSpPr>
          <p:spPr>
            <a:xfrm>
              <a:off x="31762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
            <p:cNvSpPr/>
            <p:nvPr/>
          </p:nvSpPr>
          <p:spPr>
            <a:xfrm>
              <a:off x="355750" y="1038875"/>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
            <p:cNvSpPr/>
            <p:nvPr/>
          </p:nvSpPr>
          <p:spPr>
            <a:xfrm>
              <a:off x="397125" y="1038875"/>
              <a:ext cx="9725" cy="9725"/>
            </a:xfrm>
            <a:custGeom>
              <a:avLst/>
              <a:gdLst/>
              <a:ahLst/>
              <a:cxnLst/>
              <a:rect l="l" t="t" r="r" b="b"/>
              <a:pathLst>
                <a:path w="389" h="389" extrusionOk="0">
                  <a:moveTo>
                    <a:pt x="195" y="0"/>
                  </a:moveTo>
                  <a:cubicBezTo>
                    <a:pt x="88" y="0"/>
                    <a:pt x="1" y="87"/>
                    <a:pt x="1" y="194"/>
                  </a:cubicBezTo>
                  <a:cubicBezTo>
                    <a:pt x="1" y="301"/>
                    <a:pt x="88"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
            <p:cNvSpPr/>
            <p:nvPr/>
          </p:nvSpPr>
          <p:spPr>
            <a:xfrm>
              <a:off x="435250" y="1038875"/>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
            <p:cNvSpPr/>
            <p:nvPr/>
          </p:nvSpPr>
          <p:spPr>
            <a:xfrm>
              <a:off x="475000" y="1038875"/>
              <a:ext cx="11350" cy="9725"/>
            </a:xfrm>
            <a:custGeom>
              <a:avLst/>
              <a:gdLst/>
              <a:ahLst/>
              <a:cxnLst/>
              <a:rect l="l" t="t" r="r" b="b"/>
              <a:pathLst>
                <a:path w="454" h="389" extrusionOk="0">
                  <a:moveTo>
                    <a:pt x="260" y="0"/>
                  </a:moveTo>
                  <a:cubicBezTo>
                    <a:pt x="87" y="0"/>
                    <a:pt x="1" y="210"/>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
            <p:cNvSpPr/>
            <p:nvPr/>
          </p:nvSpPr>
          <p:spPr>
            <a:xfrm>
              <a:off x="516425" y="1038875"/>
              <a:ext cx="9675" cy="9725"/>
            </a:xfrm>
            <a:custGeom>
              <a:avLst/>
              <a:gdLst/>
              <a:ahLst/>
              <a:cxnLst/>
              <a:rect l="l" t="t" r="r" b="b"/>
              <a:pathLst>
                <a:path w="387" h="389" extrusionOk="0">
                  <a:moveTo>
                    <a:pt x="193" y="0"/>
                  </a:moveTo>
                  <a:cubicBezTo>
                    <a:pt x="87" y="0"/>
                    <a:pt x="0" y="87"/>
                    <a:pt x="0" y="194"/>
                  </a:cubicBezTo>
                  <a:cubicBezTo>
                    <a:pt x="0"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
            <p:cNvSpPr/>
            <p:nvPr/>
          </p:nvSpPr>
          <p:spPr>
            <a:xfrm>
              <a:off x="554500" y="1038875"/>
              <a:ext cx="11375" cy="9725"/>
            </a:xfrm>
            <a:custGeom>
              <a:avLst/>
              <a:gdLst/>
              <a:ahLst/>
              <a:cxnLst/>
              <a:rect l="l" t="t" r="r" b="b"/>
              <a:pathLst>
                <a:path w="455" h="389" extrusionOk="0">
                  <a:moveTo>
                    <a:pt x="262" y="0"/>
                  </a:moveTo>
                  <a:cubicBezTo>
                    <a:pt x="87" y="0"/>
                    <a:pt x="1" y="210"/>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
            <p:cNvSpPr/>
            <p:nvPr/>
          </p:nvSpPr>
          <p:spPr>
            <a:xfrm>
              <a:off x="595925"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
            <p:cNvSpPr/>
            <p:nvPr/>
          </p:nvSpPr>
          <p:spPr>
            <a:xfrm>
              <a:off x="63402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
            <p:cNvSpPr/>
            <p:nvPr/>
          </p:nvSpPr>
          <p:spPr>
            <a:xfrm>
              <a:off x="67377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
            <p:cNvSpPr/>
            <p:nvPr/>
          </p:nvSpPr>
          <p:spPr>
            <a:xfrm>
              <a:off x="715200" y="1038875"/>
              <a:ext cx="9725" cy="9725"/>
            </a:xfrm>
            <a:custGeom>
              <a:avLst/>
              <a:gdLst/>
              <a:ahLst/>
              <a:cxnLst/>
              <a:rect l="l" t="t" r="r" b="b"/>
              <a:pathLst>
                <a:path w="389" h="389" extrusionOk="0">
                  <a:moveTo>
                    <a:pt x="194" y="0"/>
                  </a:moveTo>
                  <a:cubicBezTo>
                    <a:pt x="86" y="0"/>
                    <a:pt x="0" y="87"/>
                    <a:pt x="0" y="194"/>
                  </a:cubicBezTo>
                  <a:cubicBezTo>
                    <a:pt x="0" y="301"/>
                    <a:pt x="86"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
            <p:cNvSpPr/>
            <p:nvPr/>
          </p:nvSpPr>
          <p:spPr>
            <a:xfrm>
              <a:off x="753300"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
            <p:cNvSpPr/>
            <p:nvPr/>
          </p:nvSpPr>
          <p:spPr>
            <a:xfrm>
              <a:off x="794700"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
            <p:cNvSpPr/>
            <p:nvPr/>
          </p:nvSpPr>
          <p:spPr>
            <a:xfrm>
              <a:off x="832825" y="1038875"/>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
            <p:cNvSpPr/>
            <p:nvPr/>
          </p:nvSpPr>
          <p:spPr>
            <a:xfrm>
              <a:off x="872575" y="1038875"/>
              <a:ext cx="11350" cy="9725"/>
            </a:xfrm>
            <a:custGeom>
              <a:avLst/>
              <a:gdLst/>
              <a:ahLst/>
              <a:cxnLst/>
              <a:rect l="l" t="t" r="r" b="b"/>
              <a:pathLst>
                <a:path w="454" h="389" extrusionOk="0">
                  <a:moveTo>
                    <a:pt x="260" y="0"/>
                  </a:moveTo>
                  <a:cubicBezTo>
                    <a:pt x="87" y="0"/>
                    <a:pt x="0" y="210"/>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
            <p:cNvSpPr/>
            <p:nvPr/>
          </p:nvSpPr>
          <p:spPr>
            <a:xfrm>
              <a:off x="913950"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
            <p:cNvSpPr/>
            <p:nvPr/>
          </p:nvSpPr>
          <p:spPr>
            <a:xfrm>
              <a:off x="95370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
            <p:cNvSpPr/>
            <p:nvPr/>
          </p:nvSpPr>
          <p:spPr>
            <a:xfrm>
              <a:off x="99345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3" y="388"/>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
            <p:cNvSpPr/>
            <p:nvPr/>
          </p:nvSpPr>
          <p:spPr>
            <a:xfrm>
              <a:off x="10332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
            <p:cNvSpPr/>
            <p:nvPr/>
          </p:nvSpPr>
          <p:spPr>
            <a:xfrm>
              <a:off x="107297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
            <p:cNvSpPr/>
            <p:nvPr/>
          </p:nvSpPr>
          <p:spPr>
            <a:xfrm>
              <a:off x="11127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
            <p:cNvSpPr/>
            <p:nvPr/>
          </p:nvSpPr>
          <p:spPr>
            <a:xfrm>
              <a:off x="1152500"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
            <p:cNvSpPr/>
            <p:nvPr/>
          </p:nvSpPr>
          <p:spPr>
            <a:xfrm>
              <a:off x="1192275" y="1038875"/>
              <a:ext cx="9675" cy="9725"/>
            </a:xfrm>
            <a:custGeom>
              <a:avLst/>
              <a:gdLst/>
              <a:ahLst/>
              <a:cxnLst/>
              <a:rect l="l" t="t" r="r" b="b"/>
              <a:pathLst>
                <a:path w="387" h="389" extrusionOk="0">
                  <a:moveTo>
                    <a:pt x="193" y="0"/>
                  </a:moveTo>
                  <a:cubicBezTo>
                    <a:pt x="86" y="0"/>
                    <a:pt x="0" y="87"/>
                    <a:pt x="0" y="194"/>
                  </a:cubicBezTo>
                  <a:cubicBezTo>
                    <a:pt x="0" y="301"/>
                    <a:pt x="86" y="388"/>
                    <a:pt x="193" y="388"/>
                  </a:cubicBezTo>
                  <a:cubicBezTo>
                    <a:pt x="300" y="388"/>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
            <p:cNvSpPr/>
            <p:nvPr/>
          </p:nvSpPr>
          <p:spPr>
            <a:xfrm>
              <a:off x="1232025" y="1038875"/>
              <a:ext cx="9675" cy="9725"/>
            </a:xfrm>
            <a:custGeom>
              <a:avLst/>
              <a:gdLst/>
              <a:ahLst/>
              <a:cxnLst/>
              <a:rect l="l" t="t" r="r" b="b"/>
              <a:pathLst>
                <a:path w="387" h="389" extrusionOk="0">
                  <a:moveTo>
                    <a:pt x="194" y="0"/>
                  </a:moveTo>
                  <a:cubicBezTo>
                    <a:pt x="87" y="0"/>
                    <a:pt x="0" y="87"/>
                    <a:pt x="0" y="194"/>
                  </a:cubicBezTo>
                  <a:cubicBezTo>
                    <a:pt x="0" y="301"/>
                    <a:pt x="87" y="388"/>
                    <a:pt x="194" y="388"/>
                  </a:cubicBezTo>
                  <a:cubicBezTo>
                    <a:pt x="300" y="388"/>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
            <p:cNvSpPr/>
            <p:nvPr/>
          </p:nvSpPr>
          <p:spPr>
            <a:xfrm>
              <a:off x="236475"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
            <p:cNvSpPr/>
            <p:nvPr/>
          </p:nvSpPr>
          <p:spPr>
            <a:xfrm>
              <a:off x="276225" y="1004800"/>
              <a:ext cx="11375" cy="9700"/>
            </a:xfrm>
            <a:custGeom>
              <a:avLst/>
              <a:gdLst/>
              <a:ahLst/>
              <a:cxnLst/>
              <a:rect l="l" t="t" r="r" b="b"/>
              <a:pathLst>
                <a:path w="455" h="388" extrusionOk="0">
                  <a:moveTo>
                    <a:pt x="263" y="1"/>
                  </a:moveTo>
                  <a:cubicBezTo>
                    <a:pt x="262" y="1"/>
                    <a:pt x="261" y="1"/>
                    <a:pt x="260" y="1"/>
                  </a:cubicBezTo>
                  <a:cubicBezTo>
                    <a:pt x="87" y="1"/>
                    <a:pt x="1" y="208"/>
                    <a:pt x="124" y="331"/>
                  </a:cubicBezTo>
                  <a:cubicBezTo>
                    <a:pt x="163" y="370"/>
                    <a:pt x="211" y="388"/>
                    <a:pt x="259" y="388"/>
                  </a:cubicBezTo>
                  <a:cubicBezTo>
                    <a:pt x="358" y="388"/>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
            <p:cNvSpPr/>
            <p:nvPr/>
          </p:nvSpPr>
          <p:spPr>
            <a:xfrm>
              <a:off x="31762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
            <p:cNvSpPr/>
            <p:nvPr/>
          </p:nvSpPr>
          <p:spPr>
            <a:xfrm>
              <a:off x="355750" y="1004775"/>
              <a:ext cx="11350" cy="9725"/>
            </a:xfrm>
            <a:custGeom>
              <a:avLst/>
              <a:gdLst/>
              <a:ahLst/>
              <a:cxnLst/>
              <a:rect l="l" t="t" r="r" b="b"/>
              <a:pathLst>
                <a:path w="454" h="389" extrusionOk="0">
                  <a:moveTo>
                    <a:pt x="259" y="0"/>
                  </a:moveTo>
                  <a:cubicBezTo>
                    <a:pt x="87" y="0"/>
                    <a:pt x="0" y="208"/>
                    <a:pt x="121" y="331"/>
                  </a:cubicBezTo>
                  <a:cubicBezTo>
                    <a:pt x="161" y="370"/>
                    <a:pt x="210" y="388"/>
                    <a:pt x="258" y="388"/>
                  </a:cubicBezTo>
                  <a:cubicBezTo>
                    <a:pt x="357" y="388"/>
                    <a:pt x="452"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
            <p:cNvSpPr/>
            <p:nvPr/>
          </p:nvSpPr>
          <p:spPr>
            <a:xfrm>
              <a:off x="397125" y="1004775"/>
              <a:ext cx="9725" cy="9725"/>
            </a:xfrm>
            <a:custGeom>
              <a:avLst/>
              <a:gdLst/>
              <a:ahLst/>
              <a:cxnLst/>
              <a:rect l="l" t="t" r="r" b="b"/>
              <a:pathLst>
                <a:path w="389" h="389" extrusionOk="0">
                  <a:moveTo>
                    <a:pt x="195" y="0"/>
                  </a:moveTo>
                  <a:cubicBezTo>
                    <a:pt x="88" y="0"/>
                    <a:pt x="1" y="87"/>
                    <a:pt x="1" y="194"/>
                  </a:cubicBezTo>
                  <a:cubicBezTo>
                    <a:pt x="1" y="300"/>
                    <a:pt x="88"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
            <p:cNvSpPr/>
            <p:nvPr/>
          </p:nvSpPr>
          <p:spPr>
            <a:xfrm>
              <a:off x="435250" y="100480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
            <p:cNvSpPr/>
            <p:nvPr/>
          </p:nvSpPr>
          <p:spPr>
            <a:xfrm>
              <a:off x="475025" y="100480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
            <p:cNvSpPr/>
            <p:nvPr/>
          </p:nvSpPr>
          <p:spPr>
            <a:xfrm>
              <a:off x="516425" y="1004775"/>
              <a:ext cx="9675" cy="9725"/>
            </a:xfrm>
            <a:custGeom>
              <a:avLst/>
              <a:gdLst/>
              <a:ahLst/>
              <a:cxnLst/>
              <a:rect l="l" t="t" r="r" b="b"/>
              <a:pathLst>
                <a:path w="387" h="389" extrusionOk="0">
                  <a:moveTo>
                    <a:pt x="193" y="0"/>
                  </a:moveTo>
                  <a:cubicBezTo>
                    <a:pt x="87" y="0"/>
                    <a:pt x="0" y="87"/>
                    <a:pt x="0" y="194"/>
                  </a:cubicBezTo>
                  <a:cubicBezTo>
                    <a:pt x="0"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
            <p:cNvSpPr/>
            <p:nvPr/>
          </p:nvSpPr>
          <p:spPr>
            <a:xfrm>
              <a:off x="554525" y="100480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
            <p:cNvSpPr/>
            <p:nvPr/>
          </p:nvSpPr>
          <p:spPr>
            <a:xfrm>
              <a:off x="595925"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
            <p:cNvSpPr/>
            <p:nvPr/>
          </p:nvSpPr>
          <p:spPr>
            <a:xfrm>
              <a:off x="634025" y="100480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
            <p:cNvSpPr/>
            <p:nvPr/>
          </p:nvSpPr>
          <p:spPr>
            <a:xfrm>
              <a:off x="673775" y="100480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
            <p:cNvSpPr/>
            <p:nvPr/>
          </p:nvSpPr>
          <p:spPr>
            <a:xfrm>
              <a:off x="715200" y="1004775"/>
              <a:ext cx="9725" cy="9725"/>
            </a:xfrm>
            <a:custGeom>
              <a:avLst/>
              <a:gdLst/>
              <a:ahLst/>
              <a:cxnLst/>
              <a:rect l="l" t="t" r="r" b="b"/>
              <a:pathLst>
                <a:path w="389" h="389" extrusionOk="0">
                  <a:moveTo>
                    <a:pt x="194" y="0"/>
                  </a:moveTo>
                  <a:cubicBezTo>
                    <a:pt x="86" y="0"/>
                    <a:pt x="0" y="87"/>
                    <a:pt x="0" y="194"/>
                  </a:cubicBezTo>
                  <a:cubicBezTo>
                    <a:pt x="0" y="300"/>
                    <a:pt x="86"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
            <p:cNvSpPr/>
            <p:nvPr/>
          </p:nvSpPr>
          <p:spPr>
            <a:xfrm>
              <a:off x="753300"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
            <p:cNvSpPr/>
            <p:nvPr/>
          </p:nvSpPr>
          <p:spPr>
            <a:xfrm>
              <a:off x="794700"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
            <p:cNvSpPr/>
            <p:nvPr/>
          </p:nvSpPr>
          <p:spPr>
            <a:xfrm>
              <a:off x="832825" y="100480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
            <p:cNvSpPr/>
            <p:nvPr/>
          </p:nvSpPr>
          <p:spPr>
            <a:xfrm>
              <a:off x="872575" y="1004800"/>
              <a:ext cx="11350" cy="9725"/>
            </a:xfrm>
            <a:custGeom>
              <a:avLst/>
              <a:gdLst/>
              <a:ahLst/>
              <a:cxnLst/>
              <a:rect l="l" t="t" r="r" b="b"/>
              <a:pathLst>
                <a:path w="454" h="389" extrusionOk="0">
                  <a:moveTo>
                    <a:pt x="262" y="1"/>
                  </a:moveTo>
                  <a:cubicBezTo>
                    <a:pt x="261" y="1"/>
                    <a:pt x="261" y="1"/>
                    <a:pt x="260" y="1"/>
                  </a:cubicBezTo>
                  <a:cubicBezTo>
                    <a:pt x="259" y="1"/>
                    <a:pt x="258" y="1"/>
                    <a:pt x="258" y="1"/>
                  </a:cubicBezTo>
                  <a:cubicBezTo>
                    <a:pt x="86" y="1"/>
                    <a:pt x="1" y="209"/>
                    <a:pt x="122" y="331"/>
                  </a:cubicBezTo>
                  <a:cubicBezTo>
                    <a:pt x="161" y="371"/>
                    <a:pt x="210" y="389"/>
                    <a:pt x="258" y="389"/>
                  </a:cubicBezTo>
                  <a:cubicBezTo>
                    <a:pt x="358" y="389"/>
                    <a:pt x="454" y="311"/>
                    <a:pt x="454" y="195"/>
                  </a:cubicBezTo>
                  <a:cubicBezTo>
                    <a:pt x="454"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
            <p:cNvSpPr/>
            <p:nvPr/>
          </p:nvSpPr>
          <p:spPr>
            <a:xfrm>
              <a:off x="913950"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
            <p:cNvSpPr/>
            <p:nvPr/>
          </p:nvSpPr>
          <p:spPr>
            <a:xfrm>
              <a:off x="95370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
            <p:cNvSpPr/>
            <p:nvPr/>
          </p:nvSpPr>
          <p:spPr>
            <a:xfrm>
              <a:off x="99345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3" y="388"/>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
            <p:cNvSpPr/>
            <p:nvPr/>
          </p:nvSpPr>
          <p:spPr>
            <a:xfrm>
              <a:off x="10332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
            <p:cNvSpPr/>
            <p:nvPr/>
          </p:nvSpPr>
          <p:spPr>
            <a:xfrm>
              <a:off x="107297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
            <p:cNvSpPr/>
            <p:nvPr/>
          </p:nvSpPr>
          <p:spPr>
            <a:xfrm>
              <a:off x="11127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
            <p:cNvSpPr/>
            <p:nvPr/>
          </p:nvSpPr>
          <p:spPr>
            <a:xfrm>
              <a:off x="1152500"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
            <p:cNvSpPr/>
            <p:nvPr/>
          </p:nvSpPr>
          <p:spPr>
            <a:xfrm>
              <a:off x="1192275" y="1004775"/>
              <a:ext cx="9675" cy="9725"/>
            </a:xfrm>
            <a:custGeom>
              <a:avLst/>
              <a:gdLst/>
              <a:ahLst/>
              <a:cxnLst/>
              <a:rect l="l" t="t" r="r" b="b"/>
              <a:pathLst>
                <a:path w="387" h="389" extrusionOk="0">
                  <a:moveTo>
                    <a:pt x="193" y="0"/>
                  </a:moveTo>
                  <a:cubicBezTo>
                    <a:pt x="86" y="0"/>
                    <a:pt x="0" y="87"/>
                    <a:pt x="0" y="194"/>
                  </a:cubicBezTo>
                  <a:cubicBezTo>
                    <a:pt x="0" y="300"/>
                    <a:pt x="86" y="388"/>
                    <a:pt x="193" y="388"/>
                  </a:cubicBezTo>
                  <a:cubicBezTo>
                    <a:pt x="300" y="388"/>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
            <p:cNvSpPr/>
            <p:nvPr/>
          </p:nvSpPr>
          <p:spPr>
            <a:xfrm>
              <a:off x="1232025" y="1004775"/>
              <a:ext cx="9675" cy="9725"/>
            </a:xfrm>
            <a:custGeom>
              <a:avLst/>
              <a:gdLst/>
              <a:ahLst/>
              <a:cxnLst/>
              <a:rect l="l" t="t" r="r" b="b"/>
              <a:pathLst>
                <a:path w="387" h="389" extrusionOk="0">
                  <a:moveTo>
                    <a:pt x="194" y="0"/>
                  </a:moveTo>
                  <a:cubicBezTo>
                    <a:pt x="87" y="0"/>
                    <a:pt x="0" y="87"/>
                    <a:pt x="0" y="194"/>
                  </a:cubicBezTo>
                  <a:cubicBezTo>
                    <a:pt x="0" y="300"/>
                    <a:pt x="87" y="388"/>
                    <a:pt x="194" y="388"/>
                  </a:cubicBezTo>
                  <a:cubicBezTo>
                    <a:pt x="300" y="388"/>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
            <p:cNvSpPr/>
            <p:nvPr/>
          </p:nvSpPr>
          <p:spPr>
            <a:xfrm>
              <a:off x="276225" y="9707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
            <p:cNvSpPr/>
            <p:nvPr/>
          </p:nvSpPr>
          <p:spPr>
            <a:xfrm>
              <a:off x="31762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
            <p:cNvSpPr/>
            <p:nvPr/>
          </p:nvSpPr>
          <p:spPr>
            <a:xfrm>
              <a:off x="355750" y="970650"/>
              <a:ext cx="11350" cy="9750"/>
            </a:xfrm>
            <a:custGeom>
              <a:avLst/>
              <a:gdLst/>
              <a:ahLst/>
              <a:cxnLst/>
              <a:rect l="l" t="t" r="r" b="b"/>
              <a:pathLst>
                <a:path w="454" h="390"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
            <p:cNvSpPr/>
            <p:nvPr/>
          </p:nvSpPr>
          <p:spPr>
            <a:xfrm>
              <a:off x="397125" y="97065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
            <p:cNvSpPr/>
            <p:nvPr/>
          </p:nvSpPr>
          <p:spPr>
            <a:xfrm>
              <a:off x="435250" y="970700"/>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
            <p:cNvSpPr/>
            <p:nvPr/>
          </p:nvSpPr>
          <p:spPr>
            <a:xfrm>
              <a:off x="475000" y="97070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
            <p:cNvSpPr/>
            <p:nvPr/>
          </p:nvSpPr>
          <p:spPr>
            <a:xfrm>
              <a:off x="516425" y="97065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
            <p:cNvSpPr/>
            <p:nvPr/>
          </p:nvSpPr>
          <p:spPr>
            <a:xfrm>
              <a:off x="554500" y="97070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
            <p:cNvSpPr/>
            <p:nvPr/>
          </p:nvSpPr>
          <p:spPr>
            <a:xfrm>
              <a:off x="595925"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
            <p:cNvSpPr/>
            <p:nvPr/>
          </p:nvSpPr>
          <p:spPr>
            <a:xfrm>
              <a:off x="634025" y="97070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
            <p:cNvSpPr/>
            <p:nvPr/>
          </p:nvSpPr>
          <p:spPr>
            <a:xfrm>
              <a:off x="673775" y="970700"/>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
            <p:cNvSpPr/>
            <p:nvPr/>
          </p:nvSpPr>
          <p:spPr>
            <a:xfrm>
              <a:off x="715200" y="97065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
            <p:cNvSpPr/>
            <p:nvPr/>
          </p:nvSpPr>
          <p:spPr>
            <a:xfrm>
              <a:off x="753300" y="970700"/>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
            <p:cNvSpPr/>
            <p:nvPr/>
          </p:nvSpPr>
          <p:spPr>
            <a:xfrm>
              <a:off x="794700"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
            <p:cNvSpPr/>
            <p:nvPr/>
          </p:nvSpPr>
          <p:spPr>
            <a:xfrm>
              <a:off x="832825" y="970700"/>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
            <p:cNvSpPr/>
            <p:nvPr/>
          </p:nvSpPr>
          <p:spPr>
            <a:xfrm>
              <a:off x="872575" y="970700"/>
              <a:ext cx="11350" cy="9725"/>
            </a:xfrm>
            <a:custGeom>
              <a:avLst/>
              <a:gdLst/>
              <a:ahLst/>
              <a:cxnLst/>
              <a:rect l="l" t="t" r="r" b="b"/>
              <a:pathLst>
                <a:path w="454" h="389" extrusionOk="0">
                  <a:moveTo>
                    <a:pt x="260" y="0"/>
                  </a:moveTo>
                  <a:cubicBezTo>
                    <a:pt x="87" y="0"/>
                    <a:pt x="0" y="208"/>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
            <p:cNvSpPr/>
            <p:nvPr/>
          </p:nvSpPr>
          <p:spPr>
            <a:xfrm>
              <a:off x="913950" y="97065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
            <p:cNvSpPr/>
            <p:nvPr/>
          </p:nvSpPr>
          <p:spPr>
            <a:xfrm>
              <a:off x="95370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
            <p:cNvSpPr/>
            <p:nvPr/>
          </p:nvSpPr>
          <p:spPr>
            <a:xfrm>
              <a:off x="99345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
            <p:cNvSpPr/>
            <p:nvPr/>
          </p:nvSpPr>
          <p:spPr>
            <a:xfrm>
              <a:off x="10332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
            <p:cNvSpPr/>
            <p:nvPr/>
          </p:nvSpPr>
          <p:spPr>
            <a:xfrm>
              <a:off x="107297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
            <p:cNvSpPr/>
            <p:nvPr/>
          </p:nvSpPr>
          <p:spPr>
            <a:xfrm>
              <a:off x="11127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
            <p:cNvSpPr/>
            <p:nvPr/>
          </p:nvSpPr>
          <p:spPr>
            <a:xfrm>
              <a:off x="1152500"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
            <p:cNvSpPr/>
            <p:nvPr/>
          </p:nvSpPr>
          <p:spPr>
            <a:xfrm>
              <a:off x="1192275" y="97065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
            <p:cNvSpPr/>
            <p:nvPr/>
          </p:nvSpPr>
          <p:spPr>
            <a:xfrm>
              <a:off x="1232025" y="97065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
            <p:cNvSpPr/>
            <p:nvPr/>
          </p:nvSpPr>
          <p:spPr>
            <a:xfrm>
              <a:off x="276225" y="9366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7"/>
                    <a:pt x="259"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
            <p:cNvSpPr/>
            <p:nvPr/>
          </p:nvSpPr>
          <p:spPr>
            <a:xfrm>
              <a:off x="31762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
            <p:cNvSpPr/>
            <p:nvPr/>
          </p:nvSpPr>
          <p:spPr>
            <a:xfrm>
              <a:off x="355750" y="936550"/>
              <a:ext cx="11350" cy="9725"/>
            </a:xfrm>
            <a:custGeom>
              <a:avLst/>
              <a:gdLst/>
              <a:ahLst/>
              <a:cxnLst/>
              <a:rect l="l" t="t" r="r" b="b"/>
              <a:pathLst>
                <a:path w="454" h="389"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
            <p:cNvSpPr/>
            <p:nvPr/>
          </p:nvSpPr>
          <p:spPr>
            <a:xfrm>
              <a:off x="397125" y="936550"/>
              <a:ext cx="9725" cy="9725"/>
            </a:xfrm>
            <a:custGeom>
              <a:avLst/>
              <a:gdLst/>
              <a:ahLst/>
              <a:cxnLst/>
              <a:rect l="l" t="t" r="r" b="b"/>
              <a:pathLst>
                <a:path w="389" h="389" extrusionOk="0">
                  <a:moveTo>
                    <a:pt x="195" y="1"/>
                  </a:moveTo>
                  <a:cubicBezTo>
                    <a:pt x="88" y="1"/>
                    <a:pt x="1" y="87"/>
                    <a:pt x="1" y="195"/>
                  </a:cubicBezTo>
                  <a:cubicBezTo>
                    <a:pt x="1" y="302"/>
                    <a:pt x="88"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
            <p:cNvSpPr/>
            <p:nvPr/>
          </p:nvSpPr>
          <p:spPr>
            <a:xfrm>
              <a:off x="435250" y="936600"/>
              <a:ext cx="11350" cy="9725"/>
            </a:xfrm>
            <a:custGeom>
              <a:avLst/>
              <a:gdLst/>
              <a:ahLst/>
              <a:cxnLst/>
              <a:rect l="l" t="t" r="r" b="b"/>
              <a:pathLst>
                <a:path w="454" h="389" extrusionOk="0">
                  <a:moveTo>
                    <a:pt x="260" y="0"/>
                  </a:moveTo>
                  <a:cubicBezTo>
                    <a:pt x="87" y="0"/>
                    <a:pt x="0" y="208"/>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
            <p:cNvSpPr/>
            <p:nvPr/>
          </p:nvSpPr>
          <p:spPr>
            <a:xfrm>
              <a:off x="475025" y="9366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
            <p:cNvSpPr/>
            <p:nvPr/>
          </p:nvSpPr>
          <p:spPr>
            <a:xfrm>
              <a:off x="516425" y="936550"/>
              <a:ext cx="9675" cy="9725"/>
            </a:xfrm>
            <a:custGeom>
              <a:avLst/>
              <a:gdLst/>
              <a:ahLst/>
              <a:cxnLst/>
              <a:rect l="l" t="t" r="r" b="b"/>
              <a:pathLst>
                <a:path w="387" h="389" extrusionOk="0">
                  <a:moveTo>
                    <a:pt x="193" y="1"/>
                  </a:moveTo>
                  <a:cubicBezTo>
                    <a:pt x="87" y="1"/>
                    <a:pt x="0" y="87"/>
                    <a:pt x="0" y="195"/>
                  </a:cubicBezTo>
                  <a:cubicBezTo>
                    <a:pt x="0"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
            <p:cNvSpPr/>
            <p:nvPr/>
          </p:nvSpPr>
          <p:spPr>
            <a:xfrm>
              <a:off x="554525" y="9366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
            <p:cNvSpPr/>
            <p:nvPr/>
          </p:nvSpPr>
          <p:spPr>
            <a:xfrm>
              <a:off x="595925"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
            <p:cNvSpPr/>
            <p:nvPr/>
          </p:nvSpPr>
          <p:spPr>
            <a:xfrm>
              <a:off x="634025" y="9366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
            <p:cNvSpPr/>
            <p:nvPr/>
          </p:nvSpPr>
          <p:spPr>
            <a:xfrm>
              <a:off x="673775" y="9366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
            <p:cNvSpPr/>
            <p:nvPr/>
          </p:nvSpPr>
          <p:spPr>
            <a:xfrm>
              <a:off x="715200" y="936550"/>
              <a:ext cx="9725" cy="9725"/>
            </a:xfrm>
            <a:custGeom>
              <a:avLst/>
              <a:gdLst/>
              <a:ahLst/>
              <a:cxnLst/>
              <a:rect l="l" t="t" r="r" b="b"/>
              <a:pathLst>
                <a:path w="389" h="389" extrusionOk="0">
                  <a:moveTo>
                    <a:pt x="194" y="1"/>
                  </a:moveTo>
                  <a:cubicBezTo>
                    <a:pt x="86" y="1"/>
                    <a:pt x="0" y="87"/>
                    <a:pt x="0" y="195"/>
                  </a:cubicBezTo>
                  <a:cubicBezTo>
                    <a:pt x="0" y="302"/>
                    <a:pt x="86"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
            <p:cNvSpPr/>
            <p:nvPr/>
          </p:nvSpPr>
          <p:spPr>
            <a:xfrm>
              <a:off x="753300" y="9366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
            <p:cNvSpPr/>
            <p:nvPr/>
          </p:nvSpPr>
          <p:spPr>
            <a:xfrm>
              <a:off x="794700"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
            <p:cNvSpPr/>
            <p:nvPr/>
          </p:nvSpPr>
          <p:spPr>
            <a:xfrm>
              <a:off x="832825" y="9366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
            <p:cNvSpPr/>
            <p:nvPr/>
          </p:nvSpPr>
          <p:spPr>
            <a:xfrm>
              <a:off x="872575" y="9366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8"/>
                    <a:pt x="122" y="331"/>
                  </a:cubicBezTo>
                  <a:cubicBezTo>
                    <a:pt x="161" y="370"/>
                    <a:pt x="210" y="388"/>
                    <a:pt x="258" y="388"/>
                  </a:cubicBezTo>
                  <a:cubicBezTo>
                    <a:pt x="358"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
            <p:cNvSpPr/>
            <p:nvPr/>
          </p:nvSpPr>
          <p:spPr>
            <a:xfrm>
              <a:off x="913950" y="936550"/>
              <a:ext cx="9725" cy="9725"/>
            </a:xfrm>
            <a:custGeom>
              <a:avLst/>
              <a:gdLst/>
              <a:ahLst/>
              <a:cxnLst/>
              <a:rect l="l" t="t" r="r" b="b"/>
              <a:pathLst>
                <a:path w="389" h="389" extrusionOk="0">
                  <a:moveTo>
                    <a:pt x="195" y="1"/>
                  </a:moveTo>
                  <a:cubicBezTo>
                    <a:pt x="87" y="1"/>
                    <a:pt x="1" y="87"/>
                    <a:pt x="1" y="195"/>
                  </a:cubicBezTo>
                  <a:cubicBezTo>
                    <a:pt x="1" y="302"/>
                    <a:pt x="87"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
            <p:cNvSpPr/>
            <p:nvPr/>
          </p:nvSpPr>
          <p:spPr>
            <a:xfrm>
              <a:off x="95370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
            <p:cNvSpPr/>
            <p:nvPr/>
          </p:nvSpPr>
          <p:spPr>
            <a:xfrm>
              <a:off x="99345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3" y="389"/>
                    <a:pt x="389" y="302"/>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
            <p:cNvSpPr/>
            <p:nvPr/>
          </p:nvSpPr>
          <p:spPr>
            <a:xfrm>
              <a:off x="10332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
            <p:cNvSpPr/>
            <p:nvPr/>
          </p:nvSpPr>
          <p:spPr>
            <a:xfrm>
              <a:off x="107297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
            <p:cNvSpPr/>
            <p:nvPr/>
          </p:nvSpPr>
          <p:spPr>
            <a:xfrm>
              <a:off x="11127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
            <p:cNvSpPr/>
            <p:nvPr/>
          </p:nvSpPr>
          <p:spPr>
            <a:xfrm>
              <a:off x="1152500"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8" y="302"/>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
            <p:cNvSpPr/>
            <p:nvPr/>
          </p:nvSpPr>
          <p:spPr>
            <a:xfrm>
              <a:off x="1192275" y="936550"/>
              <a:ext cx="9675" cy="9725"/>
            </a:xfrm>
            <a:custGeom>
              <a:avLst/>
              <a:gdLst/>
              <a:ahLst/>
              <a:cxnLst/>
              <a:rect l="l" t="t" r="r" b="b"/>
              <a:pathLst>
                <a:path w="387" h="389" extrusionOk="0">
                  <a:moveTo>
                    <a:pt x="193" y="1"/>
                  </a:moveTo>
                  <a:cubicBezTo>
                    <a:pt x="86" y="1"/>
                    <a:pt x="0" y="87"/>
                    <a:pt x="0" y="195"/>
                  </a:cubicBezTo>
                  <a:cubicBezTo>
                    <a:pt x="0" y="302"/>
                    <a:pt x="86" y="389"/>
                    <a:pt x="193" y="389"/>
                  </a:cubicBezTo>
                  <a:cubicBezTo>
                    <a:pt x="300" y="389"/>
                    <a:pt x="387" y="302"/>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
            <p:cNvSpPr/>
            <p:nvPr/>
          </p:nvSpPr>
          <p:spPr>
            <a:xfrm>
              <a:off x="1232025" y="936550"/>
              <a:ext cx="9675" cy="9725"/>
            </a:xfrm>
            <a:custGeom>
              <a:avLst/>
              <a:gdLst/>
              <a:ahLst/>
              <a:cxnLst/>
              <a:rect l="l" t="t" r="r" b="b"/>
              <a:pathLst>
                <a:path w="387" h="389" extrusionOk="0">
                  <a:moveTo>
                    <a:pt x="194" y="1"/>
                  </a:moveTo>
                  <a:cubicBezTo>
                    <a:pt x="87" y="1"/>
                    <a:pt x="0" y="87"/>
                    <a:pt x="0" y="195"/>
                  </a:cubicBezTo>
                  <a:cubicBezTo>
                    <a:pt x="0" y="302"/>
                    <a:pt x="87" y="389"/>
                    <a:pt x="194" y="389"/>
                  </a:cubicBezTo>
                  <a:cubicBezTo>
                    <a:pt x="300" y="389"/>
                    <a:pt x="387" y="302"/>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
            <p:cNvSpPr/>
            <p:nvPr/>
          </p:nvSpPr>
          <p:spPr>
            <a:xfrm>
              <a:off x="276225" y="902475"/>
              <a:ext cx="11375" cy="9700"/>
            </a:xfrm>
            <a:custGeom>
              <a:avLst/>
              <a:gdLst/>
              <a:ahLst/>
              <a:cxnLst/>
              <a:rect l="l" t="t" r="r" b="b"/>
              <a:pathLst>
                <a:path w="455" h="388" extrusionOk="0">
                  <a:moveTo>
                    <a:pt x="260" y="1"/>
                  </a:moveTo>
                  <a:cubicBezTo>
                    <a:pt x="87" y="1"/>
                    <a:pt x="1" y="209"/>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
            <p:cNvSpPr/>
            <p:nvPr/>
          </p:nvSpPr>
          <p:spPr>
            <a:xfrm>
              <a:off x="31762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
            <p:cNvSpPr/>
            <p:nvPr/>
          </p:nvSpPr>
          <p:spPr>
            <a:xfrm>
              <a:off x="355750" y="902450"/>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
            <p:cNvSpPr/>
            <p:nvPr/>
          </p:nvSpPr>
          <p:spPr>
            <a:xfrm>
              <a:off x="397125" y="90245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
            <p:cNvSpPr/>
            <p:nvPr/>
          </p:nvSpPr>
          <p:spPr>
            <a:xfrm>
              <a:off x="435250" y="9024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
            <p:cNvSpPr/>
            <p:nvPr/>
          </p:nvSpPr>
          <p:spPr>
            <a:xfrm>
              <a:off x="475000" y="9024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
            <p:cNvSpPr/>
            <p:nvPr/>
          </p:nvSpPr>
          <p:spPr>
            <a:xfrm>
              <a:off x="516425" y="90245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
            <p:cNvSpPr/>
            <p:nvPr/>
          </p:nvSpPr>
          <p:spPr>
            <a:xfrm>
              <a:off x="554500" y="902475"/>
              <a:ext cx="11375" cy="9725"/>
            </a:xfrm>
            <a:custGeom>
              <a:avLst/>
              <a:gdLst/>
              <a:ahLst/>
              <a:cxnLst/>
              <a:rect l="l" t="t" r="r" b="b"/>
              <a:pathLst>
                <a:path w="455" h="389" extrusionOk="0">
                  <a:moveTo>
                    <a:pt x="262" y="1"/>
                  </a:moveTo>
                  <a:cubicBezTo>
                    <a:pt x="87" y="1"/>
                    <a:pt x="1" y="209"/>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
            <p:cNvSpPr/>
            <p:nvPr/>
          </p:nvSpPr>
          <p:spPr>
            <a:xfrm>
              <a:off x="595925"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
            <p:cNvSpPr/>
            <p:nvPr/>
          </p:nvSpPr>
          <p:spPr>
            <a:xfrm>
              <a:off x="634025" y="9024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
            <p:cNvSpPr/>
            <p:nvPr/>
          </p:nvSpPr>
          <p:spPr>
            <a:xfrm>
              <a:off x="673775" y="9024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
            <p:cNvSpPr/>
            <p:nvPr/>
          </p:nvSpPr>
          <p:spPr>
            <a:xfrm>
              <a:off x="715200" y="90245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
            <p:cNvSpPr/>
            <p:nvPr/>
          </p:nvSpPr>
          <p:spPr>
            <a:xfrm>
              <a:off x="753300" y="9024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
            <p:cNvSpPr/>
            <p:nvPr/>
          </p:nvSpPr>
          <p:spPr>
            <a:xfrm>
              <a:off x="794700"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
            <p:cNvSpPr/>
            <p:nvPr/>
          </p:nvSpPr>
          <p:spPr>
            <a:xfrm>
              <a:off x="832825" y="9024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
            <p:cNvSpPr/>
            <p:nvPr/>
          </p:nvSpPr>
          <p:spPr>
            <a:xfrm>
              <a:off x="872575" y="9024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
            <p:cNvSpPr/>
            <p:nvPr/>
          </p:nvSpPr>
          <p:spPr>
            <a:xfrm>
              <a:off x="913950" y="90245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
            <p:cNvSpPr/>
            <p:nvPr/>
          </p:nvSpPr>
          <p:spPr>
            <a:xfrm>
              <a:off x="95370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
            <p:cNvSpPr/>
            <p:nvPr/>
          </p:nvSpPr>
          <p:spPr>
            <a:xfrm>
              <a:off x="99345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
            <p:cNvSpPr/>
            <p:nvPr/>
          </p:nvSpPr>
          <p:spPr>
            <a:xfrm>
              <a:off x="10332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
            <p:cNvSpPr/>
            <p:nvPr/>
          </p:nvSpPr>
          <p:spPr>
            <a:xfrm>
              <a:off x="107297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
            <p:cNvSpPr/>
            <p:nvPr/>
          </p:nvSpPr>
          <p:spPr>
            <a:xfrm>
              <a:off x="11127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
            <p:cNvSpPr/>
            <p:nvPr/>
          </p:nvSpPr>
          <p:spPr>
            <a:xfrm>
              <a:off x="1152500"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
            <p:cNvSpPr/>
            <p:nvPr/>
          </p:nvSpPr>
          <p:spPr>
            <a:xfrm>
              <a:off x="1192275" y="90245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
            <p:cNvSpPr/>
            <p:nvPr/>
          </p:nvSpPr>
          <p:spPr>
            <a:xfrm>
              <a:off x="1232025" y="90245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
            <p:cNvSpPr/>
            <p:nvPr/>
          </p:nvSpPr>
          <p:spPr>
            <a:xfrm>
              <a:off x="276225" y="868375"/>
              <a:ext cx="11375" cy="9700"/>
            </a:xfrm>
            <a:custGeom>
              <a:avLst/>
              <a:gdLst/>
              <a:ahLst/>
              <a:cxnLst/>
              <a:rect l="l" t="t" r="r" b="b"/>
              <a:pathLst>
                <a:path w="455" h="388" extrusionOk="0">
                  <a:moveTo>
                    <a:pt x="260" y="1"/>
                  </a:moveTo>
                  <a:cubicBezTo>
                    <a:pt x="87" y="1"/>
                    <a:pt x="1" y="208"/>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
            <p:cNvSpPr/>
            <p:nvPr/>
          </p:nvSpPr>
          <p:spPr>
            <a:xfrm>
              <a:off x="31762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
            <p:cNvSpPr/>
            <p:nvPr/>
          </p:nvSpPr>
          <p:spPr>
            <a:xfrm>
              <a:off x="355750" y="86835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
            <p:cNvSpPr/>
            <p:nvPr/>
          </p:nvSpPr>
          <p:spPr>
            <a:xfrm>
              <a:off x="397125" y="868350"/>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
            <p:cNvSpPr/>
            <p:nvPr/>
          </p:nvSpPr>
          <p:spPr>
            <a:xfrm>
              <a:off x="435250" y="8683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
            <p:cNvSpPr/>
            <p:nvPr/>
          </p:nvSpPr>
          <p:spPr>
            <a:xfrm>
              <a:off x="475000" y="86837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
            <p:cNvSpPr/>
            <p:nvPr/>
          </p:nvSpPr>
          <p:spPr>
            <a:xfrm>
              <a:off x="516425" y="868350"/>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
            <p:cNvSpPr/>
            <p:nvPr/>
          </p:nvSpPr>
          <p:spPr>
            <a:xfrm>
              <a:off x="554500" y="86837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
            <p:cNvSpPr/>
            <p:nvPr/>
          </p:nvSpPr>
          <p:spPr>
            <a:xfrm>
              <a:off x="595925"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
            <p:cNvSpPr/>
            <p:nvPr/>
          </p:nvSpPr>
          <p:spPr>
            <a:xfrm>
              <a:off x="634025" y="86837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
            <p:cNvSpPr/>
            <p:nvPr/>
          </p:nvSpPr>
          <p:spPr>
            <a:xfrm>
              <a:off x="673775" y="8683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
            <p:cNvSpPr/>
            <p:nvPr/>
          </p:nvSpPr>
          <p:spPr>
            <a:xfrm>
              <a:off x="715200" y="868350"/>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
            <p:cNvSpPr/>
            <p:nvPr/>
          </p:nvSpPr>
          <p:spPr>
            <a:xfrm>
              <a:off x="753300" y="8683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
            <p:cNvSpPr/>
            <p:nvPr/>
          </p:nvSpPr>
          <p:spPr>
            <a:xfrm>
              <a:off x="794700"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
            <p:cNvSpPr/>
            <p:nvPr/>
          </p:nvSpPr>
          <p:spPr>
            <a:xfrm>
              <a:off x="832825" y="8683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
            <p:cNvSpPr/>
            <p:nvPr/>
          </p:nvSpPr>
          <p:spPr>
            <a:xfrm>
              <a:off x="872575" y="86837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
            <p:cNvSpPr/>
            <p:nvPr/>
          </p:nvSpPr>
          <p:spPr>
            <a:xfrm>
              <a:off x="913950" y="868350"/>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
            <p:cNvSpPr/>
            <p:nvPr/>
          </p:nvSpPr>
          <p:spPr>
            <a:xfrm>
              <a:off x="95370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
            <p:cNvSpPr/>
            <p:nvPr/>
          </p:nvSpPr>
          <p:spPr>
            <a:xfrm>
              <a:off x="99345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
            <p:cNvSpPr/>
            <p:nvPr/>
          </p:nvSpPr>
          <p:spPr>
            <a:xfrm>
              <a:off x="10332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
            <p:cNvSpPr/>
            <p:nvPr/>
          </p:nvSpPr>
          <p:spPr>
            <a:xfrm>
              <a:off x="107297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
            <p:cNvSpPr/>
            <p:nvPr/>
          </p:nvSpPr>
          <p:spPr>
            <a:xfrm>
              <a:off x="11127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
            <p:cNvSpPr/>
            <p:nvPr/>
          </p:nvSpPr>
          <p:spPr>
            <a:xfrm>
              <a:off x="1152500"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
            <p:cNvSpPr/>
            <p:nvPr/>
          </p:nvSpPr>
          <p:spPr>
            <a:xfrm>
              <a:off x="1192275" y="868350"/>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
            <p:cNvSpPr/>
            <p:nvPr/>
          </p:nvSpPr>
          <p:spPr>
            <a:xfrm>
              <a:off x="1232025" y="868350"/>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
            <p:cNvSpPr/>
            <p:nvPr/>
          </p:nvSpPr>
          <p:spPr>
            <a:xfrm>
              <a:off x="31762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
            <p:cNvSpPr/>
            <p:nvPr/>
          </p:nvSpPr>
          <p:spPr>
            <a:xfrm>
              <a:off x="355750" y="8342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
            <p:cNvSpPr/>
            <p:nvPr/>
          </p:nvSpPr>
          <p:spPr>
            <a:xfrm>
              <a:off x="397125" y="83422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
            <p:cNvSpPr/>
            <p:nvPr/>
          </p:nvSpPr>
          <p:spPr>
            <a:xfrm>
              <a:off x="435250" y="834275"/>
              <a:ext cx="11350" cy="9725"/>
            </a:xfrm>
            <a:custGeom>
              <a:avLst/>
              <a:gdLst/>
              <a:ahLst/>
              <a:cxnLst/>
              <a:rect l="l" t="t" r="r" b="b"/>
              <a:pathLst>
                <a:path w="454" h="389" extrusionOk="0">
                  <a:moveTo>
                    <a:pt x="260" y="0"/>
                  </a:moveTo>
                  <a:cubicBezTo>
                    <a:pt x="87" y="0"/>
                    <a:pt x="0" y="208"/>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
            <p:cNvSpPr/>
            <p:nvPr/>
          </p:nvSpPr>
          <p:spPr>
            <a:xfrm>
              <a:off x="475025" y="834275"/>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1"/>
                    <a:pt x="210" y="388"/>
                    <a:pt x="258" y="388"/>
                  </a:cubicBezTo>
                  <a:cubicBezTo>
                    <a:pt x="357"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
            <p:cNvSpPr/>
            <p:nvPr/>
          </p:nvSpPr>
          <p:spPr>
            <a:xfrm>
              <a:off x="516425" y="83422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
            <p:cNvSpPr/>
            <p:nvPr/>
          </p:nvSpPr>
          <p:spPr>
            <a:xfrm>
              <a:off x="554525" y="834275"/>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1"/>
                    <a:pt x="211" y="388"/>
                    <a:pt x="258" y="388"/>
                  </a:cubicBezTo>
                  <a:cubicBezTo>
                    <a:pt x="358" y="388"/>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
            <p:cNvSpPr/>
            <p:nvPr/>
          </p:nvSpPr>
          <p:spPr>
            <a:xfrm>
              <a:off x="595925"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
            <p:cNvSpPr/>
            <p:nvPr/>
          </p:nvSpPr>
          <p:spPr>
            <a:xfrm>
              <a:off x="634025" y="834275"/>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1"/>
                    <a:pt x="211" y="388"/>
                    <a:pt x="259" y="388"/>
                  </a:cubicBezTo>
                  <a:cubicBezTo>
                    <a:pt x="359" y="388"/>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
            <p:cNvSpPr/>
            <p:nvPr/>
          </p:nvSpPr>
          <p:spPr>
            <a:xfrm>
              <a:off x="673775" y="83427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
            <p:cNvSpPr/>
            <p:nvPr/>
          </p:nvSpPr>
          <p:spPr>
            <a:xfrm>
              <a:off x="715200" y="83422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
            <p:cNvSpPr/>
            <p:nvPr/>
          </p:nvSpPr>
          <p:spPr>
            <a:xfrm>
              <a:off x="753300" y="834275"/>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8"/>
                    <a:pt x="259" y="388"/>
                  </a:cubicBezTo>
                  <a:cubicBezTo>
                    <a:pt x="359" y="388"/>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
            <p:cNvSpPr/>
            <p:nvPr/>
          </p:nvSpPr>
          <p:spPr>
            <a:xfrm>
              <a:off x="794700"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
            <p:cNvSpPr/>
            <p:nvPr/>
          </p:nvSpPr>
          <p:spPr>
            <a:xfrm>
              <a:off x="832825" y="834275"/>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8"/>
                    <a:pt x="258" y="388"/>
                  </a:cubicBezTo>
                  <a:cubicBezTo>
                    <a:pt x="358" y="388"/>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
            <p:cNvSpPr/>
            <p:nvPr/>
          </p:nvSpPr>
          <p:spPr>
            <a:xfrm>
              <a:off x="872575" y="834225"/>
              <a:ext cx="11350" cy="9750"/>
            </a:xfrm>
            <a:custGeom>
              <a:avLst/>
              <a:gdLst/>
              <a:ahLst/>
              <a:cxnLst/>
              <a:rect l="l" t="t" r="r" b="b"/>
              <a:pathLst>
                <a:path w="454" h="390" extrusionOk="0">
                  <a:moveTo>
                    <a:pt x="260" y="1"/>
                  </a:moveTo>
                  <a:cubicBezTo>
                    <a:pt x="87" y="2"/>
                    <a:pt x="0" y="210"/>
                    <a:pt x="122" y="333"/>
                  </a:cubicBezTo>
                  <a:cubicBezTo>
                    <a:pt x="161" y="372"/>
                    <a:pt x="210" y="389"/>
                    <a:pt x="258" y="389"/>
                  </a:cubicBezTo>
                  <a:cubicBezTo>
                    <a:pt x="358" y="389"/>
                    <a:pt x="454" y="312"/>
                    <a:pt x="454" y="196"/>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
            <p:cNvSpPr/>
            <p:nvPr/>
          </p:nvSpPr>
          <p:spPr>
            <a:xfrm>
              <a:off x="913950" y="83422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
            <p:cNvSpPr/>
            <p:nvPr/>
          </p:nvSpPr>
          <p:spPr>
            <a:xfrm>
              <a:off x="95370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
            <p:cNvSpPr/>
            <p:nvPr/>
          </p:nvSpPr>
          <p:spPr>
            <a:xfrm>
              <a:off x="99345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
            <p:cNvSpPr/>
            <p:nvPr/>
          </p:nvSpPr>
          <p:spPr>
            <a:xfrm>
              <a:off x="10332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
            <p:cNvSpPr/>
            <p:nvPr/>
          </p:nvSpPr>
          <p:spPr>
            <a:xfrm>
              <a:off x="107297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
            <p:cNvSpPr/>
            <p:nvPr/>
          </p:nvSpPr>
          <p:spPr>
            <a:xfrm>
              <a:off x="11127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
            <p:cNvSpPr/>
            <p:nvPr/>
          </p:nvSpPr>
          <p:spPr>
            <a:xfrm>
              <a:off x="1152500"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
            <p:cNvSpPr/>
            <p:nvPr/>
          </p:nvSpPr>
          <p:spPr>
            <a:xfrm>
              <a:off x="1192275" y="83422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
            <p:cNvSpPr/>
            <p:nvPr/>
          </p:nvSpPr>
          <p:spPr>
            <a:xfrm>
              <a:off x="1232025" y="83422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
            <p:cNvSpPr/>
            <p:nvPr/>
          </p:nvSpPr>
          <p:spPr>
            <a:xfrm>
              <a:off x="31762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
            <p:cNvSpPr/>
            <p:nvPr/>
          </p:nvSpPr>
          <p:spPr>
            <a:xfrm>
              <a:off x="355750" y="80012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6"/>
                  </a:cubicBezTo>
                  <a:cubicBezTo>
                    <a:pt x="453" y="88"/>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
            <p:cNvSpPr/>
            <p:nvPr/>
          </p:nvSpPr>
          <p:spPr>
            <a:xfrm>
              <a:off x="397125" y="800125"/>
              <a:ext cx="9725" cy="9725"/>
            </a:xfrm>
            <a:custGeom>
              <a:avLst/>
              <a:gdLst/>
              <a:ahLst/>
              <a:cxnLst/>
              <a:rect l="l" t="t" r="r" b="b"/>
              <a:pathLst>
                <a:path w="389" h="389" extrusionOk="0">
                  <a:moveTo>
                    <a:pt x="195" y="1"/>
                  </a:moveTo>
                  <a:cubicBezTo>
                    <a:pt x="88" y="1"/>
                    <a:pt x="1" y="88"/>
                    <a:pt x="1" y="195"/>
                  </a:cubicBezTo>
                  <a:cubicBezTo>
                    <a:pt x="1" y="302"/>
                    <a:pt x="88"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
            <p:cNvSpPr/>
            <p:nvPr/>
          </p:nvSpPr>
          <p:spPr>
            <a:xfrm>
              <a:off x="435250" y="800175"/>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
            <p:cNvSpPr/>
            <p:nvPr/>
          </p:nvSpPr>
          <p:spPr>
            <a:xfrm>
              <a:off x="475000" y="800175"/>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
            <p:cNvSpPr/>
            <p:nvPr/>
          </p:nvSpPr>
          <p:spPr>
            <a:xfrm>
              <a:off x="516425" y="800125"/>
              <a:ext cx="9675" cy="9725"/>
            </a:xfrm>
            <a:custGeom>
              <a:avLst/>
              <a:gdLst/>
              <a:ahLst/>
              <a:cxnLst/>
              <a:rect l="l" t="t" r="r" b="b"/>
              <a:pathLst>
                <a:path w="387" h="389" extrusionOk="0">
                  <a:moveTo>
                    <a:pt x="193" y="1"/>
                  </a:moveTo>
                  <a:cubicBezTo>
                    <a:pt x="87" y="1"/>
                    <a:pt x="0" y="88"/>
                    <a:pt x="0" y="195"/>
                  </a:cubicBezTo>
                  <a:cubicBezTo>
                    <a:pt x="0"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
            <p:cNvSpPr/>
            <p:nvPr/>
          </p:nvSpPr>
          <p:spPr>
            <a:xfrm>
              <a:off x="554500" y="800175"/>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
            <p:cNvSpPr/>
            <p:nvPr/>
          </p:nvSpPr>
          <p:spPr>
            <a:xfrm>
              <a:off x="595925"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
            <p:cNvSpPr/>
            <p:nvPr/>
          </p:nvSpPr>
          <p:spPr>
            <a:xfrm>
              <a:off x="634025" y="800175"/>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
            <p:cNvSpPr/>
            <p:nvPr/>
          </p:nvSpPr>
          <p:spPr>
            <a:xfrm>
              <a:off x="673775" y="800175"/>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
            <p:cNvSpPr/>
            <p:nvPr/>
          </p:nvSpPr>
          <p:spPr>
            <a:xfrm>
              <a:off x="715200" y="800125"/>
              <a:ext cx="9725" cy="9725"/>
            </a:xfrm>
            <a:custGeom>
              <a:avLst/>
              <a:gdLst/>
              <a:ahLst/>
              <a:cxnLst/>
              <a:rect l="l" t="t" r="r" b="b"/>
              <a:pathLst>
                <a:path w="389" h="389" extrusionOk="0">
                  <a:moveTo>
                    <a:pt x="194" y="1"/>
                  </a:moveTo>
                  <a:cubicBezTo>
                    <a:pt x="86" y="1"/>
                    <a:pt x="0" y="88"/>
                    <a:pt x="0" y="195"/>
                  </a:cubicBezTo>
                  <a:cubicBezTo>
                    <a:pt x="0" y="302"/>
                    <a:pt x="86"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
            <p:cNvSpPr/>
            <p:nvPr/>
          </p:nvSpPr>
          <p:spPr>
            <a:xfrm>
              <a:off x="753300" y="800175"/>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
            <p:cNvSpPr/>
            <p:nvPr/>
          </p:nvSpPr>
          <p:spPr>
            <a:xfrm>
              <a:off x="794700"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
            <p:cNvSpPr/>
            <p:nvPr/>
          </p:nvSpPr>
          <p:spPr>
            <a:xfrm>
              <a:off x="832825" y="800175"/>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
            <p:cNvSpPr/>
            <p:nvPr/>
          </p:nvSpPr>
          <p:spPr>
            <a:xfrm>
              <a:off x="872575" y="800125"/>
              <a:ext cx="11350" cy="9750"/>
            </a:xfrm>
            <a:custGeom>
              <a:avLst/>
              <a:gdLst/>
              <a:ahLst/>
              <a:cxnLst/>
              <a:rect l="l" t="t" r="r" b="b"/>
              <a:pathLst>
                <a:path w="454" h="390" extrusionOk="0">
                  <a:moveTo>
                    <a:pt x="260" y="1"/>
                  </a:moveTo>
                  <a:cubicBezTo>
                    <a:pt x="87" y="2"/>
                    <a:pt x="0" y="211"/>
                    <a:pt x="122" y="333"/>
                  </a:cubicBezTo>
                  <a:cubicBezTo>
                    <a:pt x="161" y="372"/>
                    <a:pt x="210" y="389"/>
                    <a:pt x="258" y="389"/>
                  </a:cubicBezTo>
                  <a:cubicBezTo>
                    <a:pt x="358" y="389"/>
                    <a:pt x="454" y="312"/>
                    <a:pt x="454" y="196"/>
                  </a:cubicBezTo>
                  <a:cubicBezTo>
                    <a:pt x="454" y="88"/>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
            <p:cNvSpPr/>
            <p:nvPr/>
          </p:nvSpPr>
          <p:spPr>
            <a:xfrm>
              <a:off x="913950" y="800125"/>
              <a:ext cx="9725" cy="9725"/>
            </a:xfrm>
            <a:custGeom>
              <a:avLst/>
              <a:gdLst/>
              <a:ahLst/>
              <a:cxnLst/>
              <a:rect l="l" t="t" r="r" b="b"/>
              <a:pathLst>
                <a:path w="389" h="389" extrusionOk="0">
                  <a:moveTo>
                    <a:pt x="195" y="1"/>
                  </a:moveTo>
                  <a:cubicBezTo>
                    <a:pt x="87" y="1"/>
                    <a:pt x="1" y="88"/>
                    <a:pt x="1" y="195"/>
                  </a:cubicBezTo>
                  <a:cubicBezTo>
                    <a:pt x="1" y="302"/>
                    <a:pt x="87"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
            <p:cNvSpPr/>
            <p:nvPr/>
          </p:nvSpPr>
          <p:spPr>
            <a:xfrm>
              <a:off x="95370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
            <p:cNvSpPr/>
            <p:nvPr/>
          </p:nvSpPr>
          <p:spPr>
            <a:xfrm>
              <a:off x="99345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3" y="389"/>
                    <a:pt x="389" y="302"/>
                    <a:pt x="389" y="195"/>
                  </a:cubicBezTo>
                  <a:cubicBezTo>
                    <a:pt x="389" y="88"/>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
            <p:cNvSpPr/>
            <p:nvPr/>
          </p:nvSpPr>
          <p:spPr>
            <a:xfrm>
              <a:off x="10332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
            <p:cNvSpPr/>
            <p:nvPr/>
          </p:nvSpPr>
          <p:spPr>
            <a:xfrm>
              <a:off x="107297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
            <p:cNvSpPr/>
            <p:nvPr/>
          </p:nvSpPr>
          <p:spPr>
            <a:xfrm>
              <a:off x="11127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
            <p:cNvSpPr/>
            <p:nvPr/>
          </p:nvSpPr>
          <p:spPr>
            <a:xfrm>
              <a:off x="1152500"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8" y="302"/>
                    <a:pt x="388" y="195"/>
                  </a:cubicBezTo>
                  <a:cubicBezTo>
                    <a:pt x="388"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
            <p:cNvSpPr/>
            <p:nvPr/>
          </p:nvSpPr>
          <p:spPr>
            <a:xfrm>
              <a:off x="1192275" y="800125"/>
              <a:ext cx="9675" cy="9725"/>
            </a:xfrm>
            <a:custGeom>
              <a:avLst/>
              <a:gdLst/>
              <a:ahLst/>
              <a:cxnLst/>
              <a:rect l="l" t="t" r="r" b="b"/>
              <a:pathLst>
                <a:path w="387" h="389" extrusionOk="0">
                  <a:moveTo>
                    <a:pt x="193" y="1"/>
                  </a:moveTo>
                  <a:cubicBezTo>
                    <a:pt x="86" y="1"/>
                    <a:pt x="0" y="88"/>
                    <a:pt x="0" y="195"/>
                  </a:cubicBezTo>
                  <a:cubicBezTo>
                    <a:pt x="0" y="302"/>
                    <a:pt x="86" y="389"/>
                    <a:pt x="193" y="389"/>
                  </a:cubicBezTo>
                  <a:cubicBezTo>
                    <a:pt x="300" y="389"/>
                    <a:pt x="387" y="302"/>
                    <a:pt x="387" y="195"/>
                  </a:cubicBezTo>
                  <a:cubicBezTo>
                    <a:pt x="387" y="88"/>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
            <p:cNvSpPr/>
            <p:nvPr/>
          </p:nvSpPr>
          <p:spPr>
            <a:xfrm>
              <a:off x="1232025" y="800125"/>
              <a:ext cx="9675" cy="9725"/>
            </a:xfrm>
            <a:custGeom>
              <a:avLst/>
              <a:gdLst/>
              <a:ahLst/>
              <a:cxnLst/>
              <a:rect l="l" t="t" r="r" b="b"/>
              <a:pathLst>
                <a:path w="387" h="389" extrusionOk="0">
                  <a:moveTo>
                    <a:pt x="194" y="1"/>
                  </a:moveTo>
                  <a:cubicBezTo>
                    <a:pt x="87" y="1"/>
                    <a:pt x="0" y="88"/>
                    <a:pt x="0" y="195"/>
                  </a:cubicBezTo>
                  <a:cubicBezTo>
                    <a:pt x="0" y="302"/>
                    <a:pt x="87" y="389"/>
                    <a:pt x="194" y="389"/>
                  </a:cubicBezTo>
                  <a:cubicBezTo>
                    <a:pt x="300" y="389"/>
                    <a:pt x="387" y="302"/>
                    <a:pt x="387" y="195"/>
                  </a:cubicBezTo>
                  <a:cubicBezTo>
                    <a:pt x="387"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
            <p:cNvSpPr/>
            <p:nvPr/>
          </p:nvSpPr>
          <p:spPr>
            <a:xfrm>
              <a:off x="355750" y="76602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
            <p:cNvSpPr/>
            <p:nvPr/>
          </p:nvSpPr>
          <p:spPr>
            <a:xfrm>
              <a:off x="397125" y="76602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
            <p:cNvSpPr/>
            <p:nvPr/>
          </p:nvSpPr>
          <p:spPr>
            <a:xfrm>
              <a:off x="435250" y="7660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
            <p:cNvSpPr/>
            <p:nvPr/>
          </p:nvSpPr>
          <p:spPr>
            <a:xfrm>
              <a:off x="475025" y="7660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2"/>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
            <p:cNvSpPr/>
            <p:nvPr/>
          </p:nvSpPr>
          <p:spPr>
            <a:xfrm>
              <a:off x="516425" y="76602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
            <p:cNvSpPr/>
            <p:nvPr/>
          </p:nvSpPr>
          <p:spPr>
            <a:xfrm>
              <a:off x="554525" y="7660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2"/>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
            <p:cNvSpPr/>
            <p:nvPr/>
          </p:nvSpPr>
          <p:spPr>
            <a:xfrm>
              <a:off x="595925"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
            <p:cNvSpPr/>
            <p:nvPr/>
          </p:nvSpPr>
          <p:spPr>
            <a:xfrm>
              <a:off x="634025" y="7660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2"/>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
            <p:cNvSpPr/>
            <p:nvPr/>
          </p:nvSpPr>
          <p:spPr>
            <a:xfrm>
              <a:off x="673775" y="7660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
            <p:cNvSpPr/>
            <p:nvPr/>
          </p:nvSpPr>
          <p:spPr>
            <a:xfrm>
              <a:off x="715200" y="76602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
            <p:cNvSpPr/>
            <p:nvPr/>
          </p:nvSpPr>
          <p:spPr>
            <a:xfrm>
              <a:off x="753300" y="7660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2"/>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
            <p:cNvSpPr/>
            <p:nvPr/>
          </p:nvSpPr>
          <p:spPr>
            <a:xfrm>
              <a:off x="794700" y="76602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
            <p:cNvSpPr/>
            <p:nvPr/>
          </p:nvSpPr>
          <p:spPr>
            <a:xfrm>
              <a:off x="832825" y="7660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2"/>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
            <p:cNvSpPr/>
            <p:nvPr/>
          </p:nvSpPr>
          <p:spPr>
            <a:xfrm>
              <a:off x="872575" y="766025"/>
              <a:ext cx="11350" cy="9725"/>
            </a:xfrm>
            <a:custGeom>
              <a:avLst/>
              <a:gdLst/>
              <a:ahLst/>
              <a:cxnLst/>
              <a:rect l="l" t="t" r="r" b="b"/>
              <a:pathLst>
                <a:path w="454" h="389" extrusionOk="0">
                  <a:moveTo>
                    <a:pt x="260" y="0"/>
                  </a:moveTo>
                  <a:cubicBezTo>
                    <a:pt x="87" y="2"/>
                    <a:pt x="0" y="211"/>
                    <a:pt x="122" y="332"/>
                  </a:cubicBezTo>
                  <a:cubicBezTo>
                    <a:pt x="161" y="371"/>
                    <a:pt x="210" y="389"/>
                    <a:pt x="258" y="389"/>
                  </a:cubicBezTo>
                  <a:cubicBezTo>
                    <a:pt x="358" y="389"/>
                    <a:pt x="454" y="312"/>
                    <a:pt x="454" y="196"/>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
            <p:cNvSpPr/>
            <p:nvPr/>
          </p:nvSpPr>
          <p:spPr>
            <a:xfrm>
              <a:off x="913950" y="76602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
            <p:cNvSpPr/>
            <p:nvPr/>
          </p:nvSpPr>
          <p:spPr>
            <a:xfrm>
              <a:off x="95370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
            <p:cNvSpPr/>
            <p:nvPr/>
          </p:nvSpPr>
          <p:spPr>
            <a:xfrm>
              <a:off x="99345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
            <p:cNvSpPr/>
            <p:nvPr/>
          </p:nvSpPr>
          <p:spPr>
            <a:xfrm>
              <a:off x="10332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
            <p:cNvSpPr/>
            <p:nvPr/>
          </p:nvSpPr>
          <p:spPr>
            <a:xfrm>
              <a:off x="107297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
            <p:cNvSpPr/>
            <p:nvPr/>
          </p:nvSpPr>
          <p:spPr>
            <a:xfrm>
              <a:off x="11127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
            <p:cNvSpPr/>
            <p:nvPr/>
          </p:nvSpPr>
          <p:spPr>
            <a:xfrm>
              <a:off x="1152500"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
            <p:cNvSpPr/>
            <p:nvPr/>
          </p:nvSpPr>
          <p:spPr>
            <a:xfrm>
              <a:off x="1192275" y="76602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
            <p:cNvSpPr/>
            <p:nvPr/>
          </p:nvSpPr>
          <p:spPr>
            <a:xfrm>
              <a:off x="1232025" y="76602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
            <p:cNvSpPr/>
            <p:nvPr/>
          </p:nvSpPr>
          <p:spPr>
            <a:xfrm>
              <a:off x="355750" y="731950"/>
              <a:ext cx="11350" cy="9700"/>
            </a:xfrm>
            <a:custGeom>
              <a:avLst/>
              <a:gdLst/>
              <a:ahLst/>
              <a:cxnLst/>
              <a:rect l="l" t="t" r="r" b="b"/>
              <a:pathLst>
                <a:path w="454" h="388" extrusionOk="0">
                  <a:moveTo>
                    <a:pt x="262" y="1"/>
                  </a:moveTo>
                  <a:cubicBezTo>
                    <a:pt x="261" y="1"/>
                    <a:pt x="260" y="1"/>
                    <a:pt x="259" y="1"/>
                  </a:cubicBezTo>
                  <a:cubicBezTo>
                    <a:pt x="87" y="1"/>
                    <a:pt x="0" y="208"/>
                    <a:pt x="123" y="331"/>
                  </a:cubicBezTo>
                  <a:cubicBezTo>
                    <a:pt x="162" y="370"/>
                    <a:pt x="210" y="388"/>
                    <a:pt x="258" y="388"/>
                  </a:cubicBezTo>
                  <a:cubicBezTo>
                    <a:pt x="357" y="388"/>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
            <p:cNvSpPr/>
            <p:nvPr/>
          </p:nvSpPr>
          <p:spPr>
            <a:xfrm>
              <a:off x="397125" y="731950"/>
              <a:ext cx="9725" cy="9700"/>
            </a:xfrm>
            <a:custGeom>
              <a:avLst/>
              <a:gdLst/>
              <a:ahLst/>
              <a:cxnLst/>
              <a:rect l="l" t="t" r="r" b="b"/>
              <a:pathLst>
                <a:path w="389" h="388" extrusionOk="0">
                  <a:moveTo>
                    <a:pt x="195" y="1"/>
                  </a:moveTo>
                  <a:cubicBezTo>
                    <a:pt x="88" y="1"/>
                    <a:pt x="1" y="87"/>
                    <a:pt x="1" y="195"/>
                  </a:cubicBezTo>
                  <a:cubicBezTo>
                    <a:pt x="1" y="301"/>
                    <a:pt x="88"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
            <p:cNvSpPr/>
            <p:nvPr/>
          </p:nvSpPr>
          <p:spPr>
            <a:xfrm>
              <a:off x="435250" y="7319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
            <p:cNvSpPr/>
            <p:nvPr/>
          </p:nvSpPr>
          <p:spPr>
            <a:xfrm>
              <a:off x="475025" y="7319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
            <p:cNvSpPr/>
            <p:nvPr/>
          </p:nvSpPr>
          <p:spPr>
            <a:xfrm>
              <a:off x="516425" y="7319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
            <p:cNvSpPr/>
            <p:nvPr/>
          </p:nvSpPr>
          <p:spPr>
            <a:xfrm>
              <a:off x="554525" y="7319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
            <p:cNvSpPr/>
            <p:nvPr/>
          </p:nvSpPr>
          <p:spPr>
            <a:xfrm>
              <a:off x="595925"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
            <p:cNvSpPr/>
            <p:nvPr/>
          </p:nvSpPr>
          <p:spPr>
            <a:xfrm>
              <a:off x="634025" y="7319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
            <p:cNvSpPr/>
            <p:nvPr/>
          </p:nvSpPr>
          <p:spPr>
            <a:xfrm>
              <a:off x="673775" y="7319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
            <p:cNvSpPr/>
            <p:nvPr/>
          </p:nvSpPr>
          <p:spPr>
            <a:xfrm>
              <a:off x="715200" y="731950"/>
              <a:ext cx="9725" cy="9700"/>
            </a:xfrm>
            <a:custGeom>
              <a:avLst/>
              <a:gdLst/>
              <a:ahLst/>
              <a:cxnLst/>
              <a:rect l="l" t="t" r="r" b="b"/>
              <a:pathLst>
                <a:path w="389" h="388" extrusionOk="0">
                  <a:moveTo>
                    <a:pt x="194" y="1"/>
                  </a:moveTo>
                  <a:cubicBezTo>
                    <a:pt x="86" y="1"/>
                    <a:pt x="0" y="87"/>
                    <a:pt x="0" y="195"/>
                  </a:cubicBezTo>
                  <a:cubicBezTo>
                    <a:pt x="0" y="301"/>
                    <a:pt x="86"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
            <p:cNvSpPr/>
            <p:nvPr/>
          </p:nvSpPr>
          <p:spPr>
            <a:xfrm>
              <a:off x="753300" y="7319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
            <p:cNvSpPr/>
            <p:nvPr/>
          </p:nvSpPr>
          <p:spPr>
            <a:xfrm>
              <a:off x="794700" y="731950"/>
              <a:ext cx="9725" cy="9700"/>
            </a:xfrm>
            <a:custGeom>
              <a:avLst/>
              <a:gdLst/>
              <a:ahLst/>
              <a:cxnLst/>
              <a:rect l="l" t="t" r="r" b="b"/>
              <a:pathLst>
                <a:path w="389" h="388" extrusionOk="0">
                  <a:moveTo>
                    <a:pt x="194" y="1"/>
                  </a:moveTo>
                  <a:cubicBezTo>
                    <a:pt x="87" y="1"/>
                    <a:pt x="0" y="87"/>
                    <a:pt x="0" y="195"/>
                  </a:cubicBezTo>
                  <a:cubicBezTo>
                    <a:pt x="0" y="301"/>
                    <a:pt x="87"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
            <p:cNvSpPr/>
            <p:nvPr/>
          </p:nvSpPr>
          <p:spPr>
            <a:xfrm>
              <a:off x="832825" y="7319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
            <p:cNvSpPr/>
            <p:nvPr/>
          </p:nvSpPr>
          <p:spPr>
            <a:xfrm>
              <a:off x="872575" y="731950"/>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8"/>
                    <a:pt x="258" y="388"/>
                  </a:cubicBezTo>
                  <a:cubicBezTo>
                    <a:pt x="358" y="388"/>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
            <p:cNvSpPr/>
            <p:nvPr/>
          </p:nvSpPr>
          <p:spPr>
            <a:xfrm>
              <a:off x="913950" y="731950"/>
              <a:ext cx="9725" cy="9700"/>
            </a:xfrm>
            <a:custGeom>
              <a:avLst/>
              <a:gdLst/>
              <a:ahLst/>
              <a:cxnLst/>
              <a:rect l="l" t="t" r="r" b="b"/>
              <a:pathLst>
                <a:path w="389" h="388" extrusionOk="0">
                  <a:moveTo>
                    <a:pt x="195" y="1"/>
                  </a:moveTo>
                  <a:cubicBezTo>
                    <a:pt x="87" y="1"/>
                    <a:pt x="1" y="87"/>
                    <a:pt x="1" y="195"/>
                  </a:cubicBezTo>
                  <a:cubicBezTo>
                    <a:pt x="1" y="301"/>
                    <a:pt x="87"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
            <p:cNvSpPr/>
            <p:nvPr/>
          </p:nvSpPr>
          <p:spPr>
            <a:xfrm>
              <a:off x="95370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
            <p:cNvSpPr/>
            <p:nvPr/>
          </p:nvSpPr>
          <p:spPr>
            <a:xfrm>
              <a:off x="99345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3" y="387"/>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
            <p:cNvSpPr/>
            <p:nvPr/>
          </p:nvSpPr>
          <p:spPr>
            <a:xfrm>
              <a:off x="10332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
            <p:cNvSpPr/>
            <p:nvPr/>
          </p:nvSpPr>
          <p:spPr>
            <a:xfrm>
              <a:off x="107297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
            <p:cNvSpPr/>
            <p:nvPr/>
          </p:nvSpPr>
          <p:spPr>
            <a:xfrm>
              <a:off x="11127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
            <p:cNvSpPr/>
            <p:nvPr/>
          </p:nvSpPr>
          <p:spPr>
            <a:xfrm>
              <a:off x="1152500"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
            <p:cNvSpPr/>
            <p:nvPr/>
          </p:nvSpPr>
          <p:spPr>
            <a:xfrm>
              <a:off x="1192275" y="731950"/>
              <a:ext cx="9675" cy="9700"/>
            </a:xfrm>
            <a:custGeom>
              <a:avLst/>
              <a:gdLst/>
              <a:ahLst/>
              <a:cxnLst/>
              <a:rect l="l" t="t" r="r" b="b"/>
              <a:pathLst>
                <a:path w="387" h="388" extrusionOk="0">
                  <a:moveTo>
                    <a:pt x="193" y="1"/>
                  </a:moveTo>
                  <a:cubicBezTo>
                    <a:pt x="86" y="1"/>
                    <a:pt x="0" y="87"/>
                    <a:pt x="0" y="195"/>
                  </a:cubicBezTo>
                  <a:cubicBezTo>
                    <a:pt x="0" y="301"/>
                    <a:pt x="86"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
            <p:cNvSpPr/>
            <p:nvPr/>
          </p:nvSpPr>
          <p:spPr>
            <a:xfrm>
              <a:off x="1232025" y="7319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
            <p:cNvSpPr/>
            <p:nvPr/>
          </p:nvSpPr>
          <p:spPr>
            <a:xfrm>
              <a:off x="397125" y="69785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
            <p:cNvSpPr/>
            <p:nvPr/>
          </p:nvSpPr>
          <p:spPr>
            <a:xfrm>
              <a:off x="435250" y="697850"/>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
            <p:cNvSpPr/>
            <p:nvPr/>
          </p:nvSpPr>
          <p:spPr>
            <a:xfrm>
              <a:off x="475000" y="69785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
            <p:cNvSpPr/>
            <p:nvPr/>
          </p:nvSpPr>
          <p:spPr>
            <a:xfrm>
              <a:off x="516425" y="69785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
            <p:cNvSpPr/>
            <p:nvPr/>
          </p:nvSpPr>
          <p:spPr>
            <a:xfrm>
              <a:off x="554500" y="69785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
            <p:cNvSpPr/>
            <p:nvPr/>
          </p:nvSpPr>
          <p:spPr>
            <a:xfrm>
              <a:off x="595925"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
            <p:cNvSpPr/>
            <p:nvPr/>
          </p:nvSpPr>
          <p:spPr>
            <a:xfrm>
              <a:off x="634025" y="6978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
            <p:cNvSpPr/>
            <p:nvPr/>
          </p:nvSpPr>
          <p:spPr>
            <a:xfrm>
              <a:off x="673775" y="697850"/>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
            <p:cNvSpPr/>
            <p:nvPr/>
          </p:nvSpPr>
          <p:spPr>
            <a:xfrm>
              <a:off x="715200" y="69785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
            <p:cNvSpPr/>
            <p:nvPr/>
          </p:nvSpPr>
          <p:spPr>
            <a:xfrm>
              <a:off x="753300" y="697850"/>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
            <p:cNvSpPr/>
            <p:nvPr/>
          </p:nvSpPr>
          <p:spPr>
            <a:xfrm>
              <a:off x="794700" y="69785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
            <p:cNvSpPr/>
            <p:nvPr/>
          </p:nvSpPr>
          <p:spPr>
            <a:xfrm>
              <a:off x="832825" y="697850"/>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
            <p:cNvSpPr/>
            <p:nvPr/>
          </p:nvSpPr>
          <p:spPr>
            <a:xfrm>
              <a:off x="872575" y="6978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
            <p:cNvSpPr/>
            <p:nvPr/>
          </p:nvSpPr>
          <p:spPr>
            <a:xfrm>
              <a:off x="913950" y="69785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
            <p:cNvSpPr/>
            <p:nvPr/>
          </p:nvSpPr>
          <p:spPr>
            <a:xfrm>
              <a:off x="95370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
            <p:cNvSpPr/>
            <p:nvPr/>
          </p:nvSpPr>
          <p:spPr>
            <a:xfrm>
              <a:off x="99345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
            <p:cNvSpPr/>
            <p:nvPr/>
          </p:nvSpPr>
          <p:spPr>
            <a:xfrm>
              <a:off x="10332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
            <p:cNvSpPr/>
            <p:nvPr/>
          </p:nvSpPr>
          <p:spPr>
            <a:xfrm>
              <a:off x="107297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
            <p:cNvSpPr/>
            <p:nvPr/>
          </p:nvSpPr>
          <p:spPr>
            <a:xfrm>
              <a:off x="11127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
            <p:cNvSpPr/>
            <p:nvPr/>
          </p:nvSpPr>
          <p:spPr>
            <a:xfrm>
              <a:off x="1152500"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
            <p:cNvSpPr/>
            <p:nvPr/>
          </p:nvSpPr>
          <p:spPr>
            <a:xfrm>
              <a:off x="1192275" y="69785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
            <p:cNvSpPr/>
            <p:nvPr/>
          </p:nvSpPr>
          <p:spPr>
            <a:xfrm>
              <a:off x="435250" y="663750"/>
              <a:ext cx="11350" cy="9725"/>
            </a:xfrm>
            <a:custGeom>
              <a:avLst/>
              <a:gdLst/>
              <a:ahLst/>
              <a:cxnLst/>
              <a:rect l="l" t="t" r="r" b="b"/>
              <a:pathLst>
                <a:path w="454" h="389" extrusionOk="0">
                  <a:moveTo>
                    <a:pt x="260" y="0"/>
                  </a:moveTo>
                  <a:cubicBezTo>
                    <a:pt x="87" y="0"/>
                    <a:pt x="0" y="208"/>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
            <p:cNvSpPr/>
            <p:nvPr/>
          </p:nvSpPr>
          <p:spPr>
            <a:xfrm>
              <a:off x="475025"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
            <p:cNvSpPr/>
            <p:nvPr/>
          </p:nvSpPr>
          <p:spPr>
            <a:xfrm>
              <a:off x="514750" y="663750"/>
              <a:ext cx="11350" cy="9700"/>
            </a:xfrm>
            <a:custGeom>
              <a:avLst/>
              <a:gdLst/>
              <a:ahLst/>
              <a:cxnLst/>
              <a:rect l="l" t="t" r="r" b="b"/>
              <a:pathLst>
                <a:path w="454" h="388" extrusionOk="0">
                  <a:moveTo>
                    <a:pt x="263" y="0"/>
                  </a:moveTo>
                  <a:cubicBezTo>
                    <a:pt x="262" y="0"/>
                    <a:pt x="261" y="0"/>
                    <a:pt x="260" y="0"/>
                  </a:cubicBezTo>
                  <a:cubicBezTo>
                    <a:pt x="87" y="0"/>
                    <a:pt x="1" y="208"/>
                    <a:pt x="123" y="330"/>
                  </a:cubicBezTo>
                  <a:cubicBezTo>
                    <a:pt x="163" y="370"/>
                    <a:pt x="211" y="387"/>
                    <a:pt x="258"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
            <p:cNvSpPr/>
            <p:nvPr/>
          </p:nvSpPr>
          <p:spPr>
            <a:xfrm>
              <a:off x="554525" y="66375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0"/>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
            <p:cNvSpPr/>
            <p:nvPr/>
          </p:nvSpPr>
          <p:spPr>
            <a:xfrm>
              <a:off x="594250" y="663750"/>
              <a:ext cx="11400" cy="9725"/>
            </a:xfrm>
            <a:custGeom>
              <a:avLst/>
              <a:gdLst/>
              <a:ahLst/>
              <a:cxnLst/>
              <a:rect l="l" t="t" r="r" b="b"/>
              <a:pathLst>
                <a:path w="456" h="389" extrusionOk="0">
                  <a:moveTo>
                    <a:pt x="262" y="0"/>
                  </a:moveTo>
                  <a:cubicBezTo>
                    <a:pt x="87" y="0"/>
                    <a:pt x="1" y="208"/>
                    <a:pt x="124" y="330"/>
                  </a:cubicBezTo>
                  <a:cubicBezTo>
                    <a:pt x="164" y="370"/>
                    <a:pt x="212" y="388"/>
                    <a:pt x="260" y="388"/>
                  </a:cubicBezTo>
                  <a:cubicBezTo>
                    <a:pt x="360" y="388"/>
                    <a:pt x="456" y="311"/>
                    <a:pt x="456" y="194"/>
                  </a:cubicBezTo>
                  <a:cubicBezTo>
                    <a:pt x="456"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
            <p:cNvSpPr/>
            <p:nvPr/>
          </p:nvSpPr>
          <p:spPr>
            <a:xfrm>
              <a:off x="634025" y="66375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0"/>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
            <p:cNvSpPr/>
            <p:nvPr/>
          </p:nvSpPr>
          <p:spPr>
            <a:xfrm>
              <a:off x="673775" y="6637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
            <p:cNvSpPr/>
            <p:nvPr/>
          </p:nvSpPr>
          <p:spPr>
            <a:xfrm>
              <a:off x="713525" y="6637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0"/>
                  </a:cubicBezTo>
                  <a:cubicBezTo>
                    <a:pt x="163" y="370"/>
                    <a:pt x="212" y="388"/>
                    <a:pt x="260" y="388"/>
                  </a:cubicBezTo>
                  <a:cubicBezTo>
                    <a:pt x="360" y="388"/>
                    <a:pt x="455" y="311"/>
                    <a:pt x="455" y="194"/>
                  </a:cubicBezTo>
                  <a:cubicBezTo>
                    <a:pt x="455" y="87"/>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
            <p:cNvSpPr/>
            <p:nvPr/>
          </p:nvSpPr>
          <p:spPr>
            <a:xfrm>
              <a:off x="753300" y="663750"/>
              <a:ext cx="11375" cy="9725"/>
            </a:xfrm>
            <a:custGeom>
              <a:avLst/>
              <a:gdLst/>
              <a:ahLst/>
              <a:cxnLst/>
              <a:rect l="l" t="t" r="r" b="b"/>
              <a:pathLst>
                <a:path w="455" h="389" extrusionOk="0">
                  <a:moveTo>
                    <a:pt x="263" y="0"/>
                  </a:moveTo>
                  <a:cubicBezTo>
                    <a:pt x="262" y="0"/>
                    <a:pt x="261" y="0"/>
                    <a:pt x="260" y="0"/>
                  </a:cubicBezTo>
                  <a:cubicBezTo>
                    <a:pt x="87" y="0"/>
                    <a:pt x="1" y="208"/>
                    <a:pt x="122" y="330"/>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
            <p:cNvSpPr/>
            <p:nvPr/>
          </p:nvSpPr>
          <p:spPr>
            <a:xfrm>
              <a:off x="793075"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0"/>
                  </a:cubicBezTo>
                  <a:cubicBezTo>
                    <a:pt x="161" y="370"/>
                    <a:pt x="210"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
            <p:cNvSpPr/>
            <p:nvPr/>
          </p:nvSpPr>
          <p:spPr>
            <a:xfrm>
              <a:off x="832825" y="663750"/>
              <a:ext cx="11350" cy="9725"/>
            </a:xfrm>
            <a:custGeom>
              <a:avLst/>
              <a:gdLst/>
              <a:ahLst/>
              <a:cxnLst/>
              <a:rect l="l" t="t" r="r" b="b"/>
              <a:pathLst>
                <a:path w="454" h="389" extrusionOk="0">
                  <a:moveTo>
                    <a:pt x="262" y="0"/>
                  </a:moveTo>
                  <a:cubicBezTo>
                    <a:pt x="261" y="0"/>
                    <a:pt x="260" y="0"/>
                    <a:pt x="259" y="0"/>
                  </a:cubicBezTo>
                  <a:cubicBezTo>
                    <a:pt x="87" y="0"/>
                    <a:pt x="0" y="208"/>
                    <a:pt x="122" y="330"/>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
            <p:cNvSpPr/>
            <p:nvPr/>
          </p:nvSpPr>
          <p:spPr>
            <a:xfrm>
              <a:off x="872575" y="663750"/>
              <a:ext cx="11350" cy="9700"/>
            </a:xfrm>
            <a:custGeom>
              <a:avLst/>
              <a:gdLst/>
              <a:ahLst/>
              <a:cxnLst/>
              <a:rect l="l" t="t" r="r" b="b"/>
              <a:pathLst>
                <a:path w="454" h="388" extrusionOk="0">
                  <a:moveTo>
                    <a:pt x="262" y="0"/>
                  </a:moveTo>
                  <a:cubicBezTo>
                    <a:pt x="261" y="0"/>
                    <a:pt x="260" y="0"/>
                    <a:pt x="260" y="0"/>
                  </a:cubicBezTo>
                  <a:cubicBezTo>
                    <a:pt x="87" y="0"/>
                    <a:pt x="0" y="209"/>
                    <a:pt x="123" y="330"/>
                  </a:cubicBezTo>
                  <a:cubicBezTo>
                    <a:pt x="162" y="370"/>
                    <a:pt x="211" y="388"/>
                    <a:pt x="258" y="388"/>
                  </a:cubicBezTo>
                  <a:cubicBezTo>
                    <a:pt x="358" y="388"/>
                    <a:pt x="454" y="310"/>
                    <a:pt x="454" y="194"/>
                  </a:cubicBezTo>
                  <a:cubicBezTo>
                    <a:pt x="454" y="87"/>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
            <p:cNvSpPr/>
            <p:nvPr/>
          </p:nvSpPr>
          <p:spPr>
            <a:xfrm>
              <a:off x="912325" y="663750"/>
              <a:ext cx="11350" cy="9725"/>
            </a:xfrm>
            <a:custGeom>
              <a:avLst/>
              <a:gdLst/>
              <a:ahLst/>
              <a:cxnLst/>
              <a:rect l="l" t="t" r="r" b="b"/>
              <a:pathLst>
                <a:path w="454" h="389" extrusionOk="0">
                  <a:moveTo>
                    <a:pt x="259" y="0"/>
                  </a:moveTo>
                  <a:cubicBezTo>
                    <a:pt x="86" y="0"/>
                    <a:pt x="1" y="208"/>
                    <a:pt x="122" y="330"/>
                  </a:cubicBezTo>
                  <a:cubicBezTo>
                    <a:pt x="162" y="370"/>
                    <a:pt x="211" y="388"/>
                    <a:pt x="258" y="388"/>
                  </a:cubicBezTo>
                  <a:cubicBezTo>
                    <a:pt x="358" y="388"/>
                    <a:pt x="454" y="311"/>
                    <a:pt x="454" y="194"/>
                  </a:cubicBezTo>
                  <a:cubicBezTo>
                    <a:pt x="454" y="86"/>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
            <p:cNvSpPr/>
            <p:nvPr/>
          </p:nvSpPr>
          <p:spPr>
            <a:xfrm>
              <a:off x="952100"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
            <p:cNvSpPr/>
            <p:nvPr/>
          </p:nvSpPr>
          <p:spPr>
            <a:xfrm>
              <a:off x="991825" y="663750"/>
              <a:ext cx="11350" cy="9725"/>
            </a:xfrm>
            <a:custGeom>
              <a:avLst/>
              <a:gdLst/>
              <a:ahLst/>
              <a:cxnLst/>
              <a:rect l="l" t="t" r="r" b="b"/>
              <a:pathLst>
                <a:path w="454" h="389" extrusionOk="0">
                  <a:moveTo>
                    <a:pt x="260" y="0"/>
                  </a:moveTo>
                  <a:cubicBezTo>
                    <a:pt x="87" y="0"/>
                    <a:pt x="1" y="208"/>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
            <p:cNvSpPr/>
            <p:nvPr/>
          </p:nvSpPr>
          <p:spPr>
            <a:xfrm>
              <a:off x="1031600" y="663750"/>
              <a:ext cx="11375" cy="9725"/>
            </a:xfrm>
            <a:custGeom>
              <a:avLst/>
              <a:gdLst/>
              <a:ahLst/>
              <a:cxnLst/>
              <a:rect l="l" t="t" r="r" b="b"/>
              <a:pathLst>
                <a:path w="455" h="389" extrusionOk="0">
                  <a:moveTo>
                    <a:pt x="263" y="0"/>
                  </a:moveTo>
                  <a:cubicBezTo>
                    <a:pt x="262" y="0"/>
                    <a:pt x="262" y="0"/>
                    <a:pt x="261" y="0"/>
                  </a:cubicBezTo>
                  <a:cubicBezTo>
                    <a:pt x="260" y="0"/>
                    <a:pt x="259" y="0"/>
                    <a:pt x="259" y="0"/>
                  </a:cubicBezTo>
                  <a:cubicBezTo>
                    <a:pt x="87" y="0"/>
                    <a:pt x="0" y="208"/>
                    <a:pt x="123" y="330"/>
                  </a:cubicBezTo>
                  <a:cubicBezTo>
                    <a:pt x="162" y="370"/>
                    <a:pt x="211" y="388"/>
                    <a:pt x="259" y="388"/>
                  </a:cubicBezTo>
                  <a:cubicBezTo>
                    <a:pt x="358" y="388"/>
                    <a:pt x="454" y="311"/>
                    <a:pt x="455" y="194"/>
                  </a:cubicBezTo>
                  <a:cubicBezTo>
                    <a:pt x="455"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
            <p:cNvSpPr/>
            <p:nvPr/>
          </p:nvSpPr>
          <p:spPr>
            <a:xfrm>
              <a:off x="1071350" y="663750"/>
              <a:ext cx="11350" cy="9725"/>
            </a:xfrm>
            <a:custGeom>
              <a:avLst/>
              <a:gdLst/>
              <a:ahLst/>
              <a:cxnLst/>
              <a:rect l="l" t="t" r="r" b="b"/>
              <a:pathLst>
                <a:path w="454" h="389" extrusionOk="0">
                  <a:moveTo>
                    <a:pt x="262" y="0"/>
                  </a:moveTo>
                  <a:cubicBezTo>
                    <a:pt x="261" y="0"/>
                    <a:pt x="260" y="0"/>
                    <a:pt x="259" y="0"/>
                  </a:cubicBezTo>
                  <a:cubicBezTo>
                    <a:pt x="86" y="0"/>
                    <a:pt x="0" y="208"/>
                    <a:pt x="123" y="330"/>
                  </a:cubicBezTo>
                  <a:cubicBezTo>
                    <a:pt x="162" y="370"/>
                    <a:pt x="211"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
            <p:cNvSpPr/>
            <p:nvPr/>
          </p:nvSpPr>
          <p:spPr>
            <a:xfrm>
              <a:off x="1111100"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3" y="330"/>
                  </a:cubicBezTo>
                  <a:cubicBezTo>
                    <a:pt x="162" y="370"/>
                    <a:pt x="211" y="388"/>
                    <a:pt x="259"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
            <p:cNvSpPr/>
            <p:nvPr/>
          </p:nvSpPr>
          <p:spPr>
            <a:xfrm>
              <a:off x="1150850" y="663750"/>
              <a:ext cx="11350" cy="9725"/>
            </a:xfrm>
            <a:custGeom>
              <a:avLst/>
              <a:gdLst/>
              <a:ahLst/>
              <a:cxnLst/>
              <a:rect l="l" t="t" r="r" b="b"/>
              <a:pathLst>
                <a:path w="454" h="389" extrusionOk="0">
                  <a:moveTo>
                    <a:pt x="262" y="0"/>
                  </a:moveTo>
                  <a:cubicBezTo>
                    <a:pt x="261" y="0"/>
                    <a:pt x="260" y="0"/>
                    <a:pt x="259" y="0"/>
                  </a:cubicBezTo>
                  <a:cubicBezTo>
                    <a:pt x="87" y="0"/>
                    <a:pt x="0" y="208"/>
                    <a:pt x="123" y="330"/>
                  </a:cubicBezTo>
                  <a:cubicBezTo>
                    <a:pt x="163" y="370"/>
                    <a:pt x="212" y="388"/>
                    <a:pt x="259" y="388"/>
                  </a:cubicBezTo>
                  <a:cubicBezTo>
                    <a:pt x="359"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
            <p:cNvSpPr/>
            <p:nvPr/>
          </p:nvSpPr>
          <p:spPr>
            <a:xfrm>
              <a:off x="475000"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
            <p:cNvSpPr/>
            <p:nvPr/>
          </p:nvSpPr>
          <p:spPr>
            <a:xfrm>
              <a:off x="514750" y="629625"/>
              <a:ext cx="11350" cy="9700"/>
            </a:xfrm>
            <a:custGeom>
              <a:avLst/>
              <a:gdLst/>
              <a:ahLst/>
              <a:cxnLst/>
              <a:rect l="l" t="t" r="r" b="b"/>
              <a:pathLst>
                <a:path w="454" h="388" extrusionOk="0">
                  <a:moveTo>
                    <a:pt x="260" y="1"/>
                  </a:moveTo>
                  <a:cubicBezTo>
                    <a:pt x="87" y="1"/>
                    <a:pt x="1" y="208"/>
                    <a:pt x="123" y="331"/>
                  </a:cubicBezTo>
                  <a:cubicBezTo>
                    <a:pt x="163" y="370"/>
                    <a:pt x="212" y="388"/>
                    <a:pt x="259" y="388"/>
                  </a:cubicBezTo>
                  <a:cubicBezTo>
                    <a:pt x="359"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
            <p:cNvSpPr/>
            <p:nvPr/>
          </p:nvSpPr>
          <p:spPr>
            <a:xfrm>
              <a:off x="554500" y="62962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
            <p:cNvSpPr/>
            <p:nvPr/>
          </p:nvSpPr>
          <p:spPr>
            <a:xfrm>
              <a:off x="594250" y="6296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2"/>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
            <p:cNvSpPr/>
            <p:nvPr/>
          </p:nvSpPr>
          <p:spPr>
            <a:xfrm>
              <a:off x="634025" y="6296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
            <p:cNvSpPr/>
            <p:nvPr/>
          </p:nvSpPr>
          <p:spPr>
            <a:xfrm>
              <a:off x="673775" y="6296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
            <p:cNvSpPr/>
            <p:nvPr/>
          </p:nvSpPr>
          <p:spPr>
            <a:xfrm>
              <a:off x="713525" y="6296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
            <p:cNvSpPr/>
            <p:nvPr/>
          </p:nvSpPr>
          <p:spPr>
            <a:xfrm>
              <a:off x="753300" y="6296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
            <p:cNvSpPr/>
            <p:nvPr/>
          </p:nvSpPr>
          <p:spPr>
            <a:xfrm>
              <a:off x="793075" y="6296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
            <p:cNvSpPr/>
            <p:nvPr/>
          </p:nvSpPr>
          <p:spPr>
            <a:xfrm>
              <a:off x="832825" y="6296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
            <p:cNvSpPr/>
            <p:nvPr/>
          </p:nvSpPr>
          <p:spPr>
            <a:xfrm>
              <a:off x="872575" y="629625"/>
              <a:ext cx="11350" cy="9725"/>
            </a:xfrm>
            <a:custGeom>
              <a:avLst/>
              <a:gdLst/>
              <a:ahLst/>
              <a:cxnLst/>
              <a:rect l="l" t="t" r="r" b="b"/>
              <a:pathLst>
                <a:path w="454" h="389" extrusionOk="0">
                  <a:moveTo>
                    <a:pt x="262" y="1"/>
                  </a:moveTo>
                  <a:cubicBezTo>
                    <a:pt x="261" y="1"/>
                    <a:pt x="260" y="1"/>
                    <a:pt x="260" y="1"/>
                  </a:cubicBezTo>
                  <a:cubicBezTo>
                    <a:pt x="85" y="1"/>
                    <a:pt x="0" y="210"/>
                    <a:pt x="123" y="331"/>
                  </a:cubicBezTo>
                  <a:cubicBezTo>
                    <a:pt x="162" y="371"/>
                    <a:pt x="211" y="389"/>
                    <a:pt x="259" y="389"/>
                  </a:cubicBezTo>
                  <a:cubicBezTo>
                    <a:pt x="358" y="389"/>
                    <a:pt x="454" y="312"/>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
            <p:cNvSpPr/>
            <p:nvPr/>
          </p:nvSpPr>
          <p:spPr>
            <a:xfrm>
              <a:off x="912325" y="6296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2"/>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
            <p:cNvSpPr/>
            <p:nvPr/>
          </p:nvSpPr>
          <p:spPr>
            <a:xfrm>
              <a:off x="952075"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
            <p:cNvSpPr/>
            <p:nvPr/>
          </p:nvSpPr>
          <p:spPr>
            <a:xfrm>
              <a:off x="991825" y="6296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
            <p:cNvSpPr/>
            <p:nvPr/>
          </p:nvSpPr>
          <p:spPr>
            <a:xfrm>
              <a:off x="1031575" y="6296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
            <p:cNvSpPr/>
            <p:nvPr/>
          </p:nvSpPr>
          <p:spPr>
            <a:xfrm>
              <a:off x="1071350" y="6296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
            <p:cNvSpPr/>
            <p:nvPr/>
          </p:nvSpPr>
          <p:spPr>
            <a:xfrm>
              <a:off x="1111100" y="629625"/>
              <a:ext cx="11350" cy="9725"/>
            </a:xfrm>
            <a:custGeom>
              <a:avLst/>
              <a:gdLst/>
              <a:ahLst/>
              <a:cxnLst/>
              <a:rect l="l" t="t" r="r" b="b"/>
              <a:pathLst>
                <a:path w="454" h="389" extrusionOk="0">
                  <a:moveTo>
                    <a:pt x="259" y="1"/>
                  </a:moveTo>
                  <a:cubicBezTo>
                    <a:pt x="87" y="1"/>
                    <a:pt x="0" y="208"/>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
            <p:cNvSpPr/>
            <p:nvPr/>
          </p:nvSpPr>
          <p:spPr>
            <a:xfrm>
              <a:off x="514750" y="595525"/>
              <a:ext cx="11350" cy="9700"/>
            </a:xfrm>
            <a:custGeom>
              <a:avLst/>
              <a:gdLst/>
              <a:ahLst/>
              <a:cxnLst/>
              <a:rect l="l" t="t" r="r" b="b"/>
              <a:pathLst>
                <a:path w="454" h="388" extrusionOk="0">
                  <a:moveTo>
                    <a:pt x="263" y="0"/>
                  </a:moveTo>
                  <a:cubicBezTo>
                    <a:pt x="262" y="0"/>
                    <a:pt x="261" y="0"/>
                    <a:pt x="260" y="1"/>
                  </a:cubicBezTo>
                  <a:cubicBezTo>
                    <a:pt x="87" y="1"/>
                    <a:pt x="1" y="208"/>
                    <a:pt x="123" y="331"/>
                  </a:cubicBezTo>
                  <a:cubicBezTo>
                    <a:pt x="163" y="370"/>
                    <a:pt x="211" y="388"/>
                    <a:pt x="258" y="388"/>
                  </a:cubicBezTo>
                  <a:cubicBezTo>
                    <a:pt x="358" y="388"/>
                    <a:pt x="454" y="311"/>
                    <a:pt x="454" y="195"/>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
            <p:cNvSpPr/>
            <p:nvPr/>
          </p:nvSpPr>
          <p:spPr>
            <a:xfrm>
              <a:off x="554525" y="595525"/>
              <a:ext cx="11350" cy="9725"/>
            </a:xfrm>
            <a:custGeom>
              <a:avLst/>
              <a:gdLst/>
              <a:ahLst/>
              <a:cxnLst/>
              <a:rect l="l" t="t" r="r" b="b"/>
              <a:pathLst>
                <a:path w="454" h="389" extrusionOk="0">
                  <a:moveTo>
                    <a:pt x="263" y="0"/>
                  </a:moveTo>
                  <a:cubicBezTo>
                    <a:pt x="262" y="0"/>
                    <a:pt x="261" y="0"/>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
            <p:cNvSpPr/>
            <p:nvPr/>
          </p:nvSpPr>
          <p:spPr>
            <a:xfrm>
              <a:off x="594250" y="5955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
            <p:cNvSpPr/>
            <p:nvPr/>
          </p:nvSpPr>
          <p:spPr>
            <a:xfrm>
              <a:off x="634025" y="595525"/>
              <a:ext cx="11375" cy="9725"/>
            </a:xfrm>
            <a:custGeom>
              <a:avLst/>
              <a:gdLst/>
              <a:ahLst/>
              <a:cxnLst/>
              <a:rect l="l" t="t" r="r" b="b"/>
              <a:pathLst>
                <a:path w="455" h="389" extrusionOk="0">
                  <a:moveTo>
                    <a:pt x="264" y="0"/>
                  </a:moveTo>
                  <a:cubicBezTo>
                    <a:pt x="263" y="0"/>
                    <a:pt x="262" y="0"/>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
            <p:cNvSpPr/>
            <p:nvPr/>
          </p:nvSpPr>
          <p:spPr>
            <a:xfrm>
              <a:off x="673775" y="5955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
            <p:cNvSpPr/>
            <p:nvPr/>
          </p:nvSpPr>
          <p:spPr>
            <a:xfrm>
              <a:off x="713525" y="595525"/>
              <a:ext cx="11400" cy="9725"/>
            </a:xfrm>
            <a:custGeom>
              <a:avLst/>
              <a:gdLst/>
              <a:ahLst/>
              <a:cxnLst/>
              <a:rect l="l" t="t" r="r" b="b"/>
              <a:pathLst>
                <a:path w="456" h="389" extrusionOk="0">
                  <a:moveTo>
                    <a:pt x="264" y="0"/>
                  </a:moveTo>
                  <a:cubicBezTo>
                    <a:pt x="263" y="0"/>
                    <a:pt x="262" y="0"/>
                    <a:pt x="261" y="1"/>
                  </a:cubicBezTo>
                  <a:cubicBezTo>
                    <a:pt x="260" y="1"/>
                    <a:pt x="260" y="1"/>
                    <a:pt x="259" y="1"/>
                  </a:cubicBezTo>
                  <a:cubicBezTo>
                    <a:pt x="88" y="1"/>
                    <a:pt x="1" y="209"/>
                    <a:pt x="123" y="331"/>
                  </a:cubicBezTo>
                  <a:cubicBezTo>
                    <a:pt x="163" y="371"/>
                    <a:pt x="212" y="389"/>
                    <a:pt x="260" y="389"/>
                  </a:cubicBezTo>
                  <a:cubicBezTo>
                    <a:pt x="360" y="389"/>
                    <a:pt x="455" y="311"/>
                    <a:pt x="455" y="195"/>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
            <p:cNvSpPr/>
            <p:nvPr/>
          </p:nvSpPr>
          <p:spPr>
            <a:xfrm>
              <a:off x="753300" y="595525"/>
              <a:ext cx="11375" cy="9725"/>
            </a:xfrm>
            <a:custGeom>
              <a:avLst/>
              <a:gdLst/>
              <a:ahLst/>
              <a:cxnLst/>
              <a:rect l="l" t="t" r="r" b="b"/>
              <a:pathLst>
                <a:path w="455" h="389" extrusionOk="0">
                  <a:moveTo>
                    <a:pt x="263" y="0"/>
                  </a:moveTo>
                  <a:cubicBezTo>
                    <a:pt x="262" y="0"/>
                    <a:pt x="261" y="0"/>
                    <a:pt x="260" y="1"/>
                  </a:cubicBezTo>
                  <a:cubicBezTo>
                    <a:pt x="87" y="1"/>
                    <a:pt x="1" y="208"/>
                    <a:pt x="122" y="331"/>
                  </a:cubicBezTo>
                  <a:cubicBezTo>
                    <a:pt x="162" y="371"/>
                    <a:pt x="211" y="389"/>
                    <a:pt x="259" y="389"/>
                  </a:cubicBezTo>
                  <a:cubicBezTo>
                    <a:pt x="359" y="389"/>
                    <a:pt x="454" y="311"/>
                    <a:pt x="454" y="195"/>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
            <p:cNvSpPr/>
            <p:nvPr/>
          </p:nvSpPr>
          <p:spPr>
            <a:xfrm>
              <a:off x="793075" y="595525"/>
              <a:ext cx="11350" cy="9725"/>
            </a:xfrm>
            <a:custGeom>
              <a:avLst/>
              <a:gdLst/>
              <a:ahLst/>
              <a:cxnLst/>
              <a:rect l="l" t="t" r="r" b="b"/>
              <a:pathLst>
                <a:path w="454" h="389" extrusionOk="0">
                  <a:moveTo>
                    <a:pt x="262" y="0"/>
                  </a:moveTo>
                  <a:cubicBezTo>
                    <a:pt x="261" y="0"/>
                    <a:pt x="260" y="0"/>
                    <a:pt x="259" y="1"/>
                  </a:cubicBezTo>
                  <a:cubicBezTo>
                    <a:pt x="259" y="1"/>
                    <a:pt x="258" y="1"/>
                    <a:pt x="257" y="1"/>
                  </a:cubicBezTo>
                  <a:cubicBezTo>
                    <a:pt x="86" y="1"/>
                    <a:pt x="1" y="209"/>
                    <a:pt x="121" y="331"/>
                  </a:cubicBezTo>
                  <a:cubicBezTo>
                    <a:pt x="161" y="371"/>
                    <a:pt x="210"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
            <p:cNvSpPr/>
            <p:nvPr/>
          </p:nvSpPr>
          <p:spPr>
            <a:xfrm>
              <a:off x="832825" y="595525"/>
              <a:ext cx="11350" cy="9725"/>
            </a:xfrm>
            <a:custGeom>
              <a:avLst/>
              <a:gdLst/>
              <a:ahLst/>
              <a:cxnLst/>
              <a:rect l="l" t="t" r="r" b="b"/>
              <a:pathLst>
                <a:path w="454" h="389" extrusionOk="0">
                  <a:moveTo>
                    <a:pt x="262" y="0"/>
                  </a:moveTo>
                  <a:cubicBezTo>
                    <a:pt x="261" y="0"/>
                    <a:pt x="260" y="0"/>
                    <a:pt x="259" y="1"/>
                  </a:cubicBezTo>
                  <a:cubicBezTo>
                    <a:pt x="87" y="1"/>
                    <a:pt x="0" y="208"/>
                    <a:pt x="122" y="331"/>
                  </a:cubicBezTo>
                  <a:cubicBezTo>
                    <a:pt x="161" y="371"/>
                    <a:pt x="210" y="389"/>
                    <a:pt x="258" y="389"/>
                  </a:cubicBezTo>
                  <a:cubicBezTo>
                    <a:pt x="358" y="389"/>
                    <a:pt x="453" y="311"/>
                    <a:pt x="453" y="195"/>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
            <p:cNvSpPr/>
            <p:nvPr/>
          </p:nvSpPr>
          <p:spPr>
            <a:xfrm>
              <a:off x="872575" y="595525"/>
              <a:ext cx="11350" cy="9725"/>
            </a:xfrm>
            <a:custGeom>
              <a:avLst/>
              <a:gdLst/>
              <a:ahLst/>
              <a:cxnLst/>
              <a:rect l="l" t="t" r="r" b="b"/>
              <a:pathLst>
                <a:path w="454" h="389" extrusionOk="0">
                  <a:moveTo>
                    <a:pt x="262" y="0"/>
                  </a:moveTo>
                  <a:cubicBezTo>
                    <a:pt x="261" y="0"/>
                    <a:pt x="260" y="0"/>
                    <a:pt x="260" y="1"/>
                  </a:cubicBezTo>
                  <a:cubicBezTo>
                    <a:pt x="85" y="1"/>
                    <a:pt x="0" y="210"/>
                    <a:pt x="123" y="331"/>
                  </a:cubicBezTo>
                  <a:cubicBezTo>
                    <a:pt x="162" y="371"/>
                    <a:pt x="211" y="389"/>
                    <a:pt x="259" y="389"/>
                  </a:cubicBezTo>
                  <a:cubicBezTo>
                    <a:pt x="358" y="389"/>
                    <a:pt x="454" y="311"/>
                    <a:pt x="454" y="195"/>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
            <p:cNvSpPr/>
            <p:nvPr/>
          </p:nvSpPr>
          <p:spPr>
            <a:xfrm>
              <a:off x="912325" y="5955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1"/>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
            <p:cNvSpPr/>
            <p:nvPr/>
          </p:nvSpPr>
          <p:spPr>
            <a:xfrm>
              <a:off x="952100" y="595525"/>
              <a:ext cx="11325" cy="9725"/>
            </a:xfrm>
            <a:custGeom>
              <a:avLst/>
              <a:gdLst/>
              <a:ahLst/>
              <a:cxnLst/>
              <a:rect l="l" t="t" r="r" b="b"/>
              <a:pathLst>
                <a:path w="453" h="389" extrusionOk="0">
                  <a:moveTo>
                    <a:pt x="262" y="0"/>
                  </a:moveTo>
                  <a:cubicBezTo>
                    <a:pt x="261" y="0"/>
                    <a:pt x="260" y="0"/>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
            <p:cNvSpPr/>
            <p:nvPr/>
          </p:nvSpPr>
          <p:spPr>
            <a:xfrm>
              <a:off x="991825" y="5955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
            <p:cNvSpPr/>
            <p:nvPr/>
          </p:nvSpPr>
          <p:spPr>
            <a:xfrm>
              <a:off x="1031600" y="595525"/>
              <a:ext cx="11375" cy="9725"/>
            </a:xfrm>
            <a:custGeom>
              <a:avLst/>
              <a:gdLst/>
              <a:ahLst/>
              <a:cxnLst/>
              <a:rect l="l" t="t" r="r" b="b"/>
              <a:pathLst>
                <a:path w="455" h="389" extrusionOk="0">
                  <a:moveTo>
                    <a:pt x="263" y="0"/>
                  </a:moveTo>
                  <a:cubicBezTo>
                    <a:pt x="262" y="0"/>
                    <a:pt x="262" y="0"/>
                    <a:pt x="261" y="1"/>
                  </a:cubicBezTo>
                  <a:cubicBezTo>
                    <a:pt x="260" y="1"/>
                    <a:pt x="259" y="1"/>
                    <a:pt x="259" y="1"/>
                  </a:cubicBezTo>
                  <a:cubicBezTo>
                    <a:pt x="87" y="1"/>
                    <a:pt x="0" y="209"/>
                    <a:pt x="123" y="331"/>
                  </a:cubicBezTo>
                  <a:cubicBezTo>
                    <a:pt x="162" y="371"/>
                    <a:pt x="211" y="389"/>
                    <a:pt x="259" y="389"/>
                  </a:cubicBezTo>
                  <a:cubicBezTo>
                    <a:pt x="358" y="389"/>
                    <a:pt x="454" y="311"/>
                    <a:pt x="455" y="195"/>
                  </a:cubicBezTo>
                  <a:cubicBezTo>
                    <a:pt x="455"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
            <p:cNvSpPr/>
            <p:nvPr/>
          </p:nvSpPr>
          <p:spPr>
            <a:xfrm>
              <a:off x="1071350" y="595525"/>
              <a:ext cx="11350" cy="9725"/>
            </a:xfrm>
            <a:custGeom>
              <a:avLst/>
              <a:gdLst/>
              <a:ahLst/>
              <a:cxnLst/>
              <a:rect l="l" t="t" r="r" b="b"/>
              <a:pathLst>
                <a:path w="454" h="389" extrusionOk="0">
                  <a:moveTo>
                    <a:pt x="262" y="0"/>
                  </a:moveTo>
                  <a:cubicBezTo>
                    <a:pt x="261" y="0"/>
                    <a:pt x="260" y="0"/>
                    <a:pt x="259" y="1"/>
                  </a:cubicBezTo>
                  <a:cubicBezTo>
                    <a:pt x="86" y="1"/>
                    <a:pt x="0" y="208"/>
                    <a:pt x="123" y="331"/>
                  </a:cubicBezTo>
                  <a:cubicBezTo>
                    <a:pt x="162" y="371"/>
                    <a:pt x="211"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
            <p:cNvSpPr/>
            <p:nvPr/>
          </p:nvSpPr>
          <p:spPr>
            <a:xfrm>
              <a:off x="594250" y="5614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
            <p:cNvSpPr/>
            <p:nvPr/>
          </p:nvSpPr>
          <p:spPr>
            <a:xfrm>
              <a:off x="634025" y="56142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
            <p:cNvSpPr/>
            <p:nvPr/>
          </p:nvSpPr>
          <p:spPr>
            <a:xfrm>
              <a:off x="673775" y="5614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
            <p:cNvSpPr/>
            <p:nvPr/>
          </p:nvSpPr>
          <p:spPr>
            <a:xfrm>
              <a:off x="713525" y="561425"/>
              <a:ext cx="11400" cy="9725"/>
            </a:xfrm>
            <a:custGeom>
              <a:avLst/>
              <a:gdLst/>
              <a:ahLst/>
              <a:cxnLst/>
              <a:rect l="l" t="t" r="r" b="b"/>
              <a:pathLst>
                <a:path w="456" h="389" extrusionOk="0">
                  <a:moveTo>
                    <a:pt x="261" y="0"/>
                  </a:moveTo>
                  <a:cubicBezTo>
                    <a:pt x="88" y="0"/>
                    <a:pt x="0" y="208"/>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
            <p:cNvSpPr/>
            <p:nvPr/>
          </p:nvSpPr>
          <p:spPr>
            <a:xfrm>
              <a:off x="753300" y="5614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
            <p:cNvSpPr/>
            <p:nvPr/>
          </p:nvSpPr>
          <p:spPr>
            <a:xfrm>
              <a:off x="793075" y="561425"/>
              <a:ext cx="11350" cy="9725"/>
            </a:xfrm>
            <a:custGeom>
              <a:avLst/>
              <a:gdLst/>
              <a:ahLst/>
              <a:cxnLst/>
              <a:rect l="l" t="t" r="r" b="b"/>
              <a:pathLst>
                <a:path w="454" h="389" extrusionOk="0">
                  <a:moveTo>
                    <a:pt x="259" y="0"/>
                  </a:moveTo>
                  <a:cubicBezTo>
                    <a:pt x="87" y="0"/>
                    <a:pt x="0" y="208"/>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
            <p:cNvSpPr/>
            <p:nvPr/>
          </p:nvSpPr>
          <p:spPr>
            <a:xfrm>
              <a:off x="832825" y="5614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
            <p:cNvSpPr/>
            <p:nvPr/>
          </p:nvSpPr>
          <p:spPr>
            <a:xfrm>
              <a:off x="872575" y="561425"/>
              <a:ext cx="11350" cy="9725"/>
            </a:xfrm>
            <a:custGeom>
              <a:avLst/>
              <a:gdLst/>
              <a:ahLst/>
              <a:cxnLst/>
              <a:rect l="l" t="t" r="r" b="b"/>
              <a:pathLst>
                <a:path w="454" h="389" extrusionOk="0">
                  <a:moveTo>
                    <a:pt x="260" y="0"/>
                  </a:moveTo>
                  <a:cubicBezTo>
                    <a:pt x="85" y="0"/>
                    <a:pt x="0" y="209"/>
                    <a:pt x="123" y="332"/>
                  </a:cubicBezTo>
                  <a:cubicBezTo>
                    <a:pt x="163" y="371"/>
                    <a:pt x="211" y="389"/>
                    <a:pt x="259"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
            <p:cNvSpPr/>
            <p:nvPr/>
          </p:nvSpPr>
          <p:spPr>
            <a:xfrm>
              <a:off x="912325" y="561425"/>
              <a:ext cx="11350" cy="9725"/>
            </a:xfrm>
            <a:custGeom>
              <a:avLst/>
              <a:gdLst/>
              <a:ahLst/>
              <a:cxnLst/>
              <a:rect l="l" t="t" r="r" b="b"/>
              <a:pathLst>
                <a:path w="454" h="389" extrusionOk="0">
                  <a:moveTo>
                    <a:pt x="259" y="0"/>
                  </a:moveTo>
                  <a:cubicBezTo>
                    <a:pt x="86" y="0"/>
                    <a:pt x="1" y="210"/>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
            <p:cNvSpPr/>
            <p:nvPr/>
          </p:nvSpPr>
          <p:spPr>
            <a:xfrm>
              <a:off x="952075" y="561425"/>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
            <p:cNvSpPr/>
            <p:nvPr/>
          </p:nvSpPr>
          <p:spPr>
            <a:xfrm>
              <a:off x="991825" y="5614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
            <p:cNvSpPr/>
            <p:nvPr/>
          </p:nvSpPr>
          <p:spPr>
            <a:xfrm>
              <a:off x="673775" y="5273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
            <p:cNvSpPr/>
            <p:nvPr/>
          </p:nvSpPr>
          <p:spPr>
            <a:xfrm>
              <a:off x="713525" y="527300"/>
              <a:ext cx="11400" cy="9750"/>
            </a:xfrm>
            <a:custGeom>
              <a:avLst/>
              <a:gdLst/>
              <a:ahLst/>
              <a:cxnLst/>
              <a:rect l="l" t="t" r="r" b="b"/>
              <a:pathLst>
                <a:path w="456" h="390" extrusionOk="0">
                  <a:moveTo>
                    <a:pt x="261" y="1"/>
                  </a:moveTo>
                  <a:cubicBezTo>
                    <a:pt x="88" y="1"/>
                    <a:pt x="0" y="209"/>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
            <p:cNvSpPr/>
            <p:nvPr/>
          </p:nvSpPr>
          <p:spPr>
            <a:xfrm>
              <a:off x="753300" y="5273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
            <p:cNvSpPr/>
            <p:nvPr/>
          </p:nvSpPr>
          <p:spPr>
            <a:xfrm>
              <a:off x="793075" y="527300"/>
              <a:ext cx="11350" cy="9750"/>
            </a:xfrm>
            <a:custGeom>
              <a:avLst/>
              <a:gdLst/>
              <a:ahLst/>
              <a:cxnLst/>
              <a:rect l="l" t="t" r="r" b="b"/>
              <a:pathLst>
                <a:path w="454" h="390" extrusionOk="0">
                  <a:moveTo>
                    <a:pt x="259" y="1"/>
                  </a:moveTo>
                  <a:cubicBezTo>
                    <a:pt x="87" y="1"/>
                    <a:pt x="0" y="209"/>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
            <p:cNvSpPr/>
            <p:nvPr/>
          </p:nvSpPr>
          <p:spPr>
            <a:xfrm>
              <a:off x="832825" y="5273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
            <p:cNvSpPr/>
            <p:nvPr/>
          </p:nvSpPr>
          <p:spPr>
            <a:xfrm>
              <a:off x="872575" y="527300"/>
              <a:ext cx="11350" cy="9750"/>
            </a:xfrm>
            <a:custGeom>
              <a:avLst/>
              <a:gdLst/>
              <a:ahLst/>
              <a:cxnLst/>
              <a:rect l="l" t="t" r="r" b="b"/>
              <a:pathLst>
                <a:path w="454" h="390" extrusionOk="0">
                  <a:moveTo>
                    <a:pt x="260" y="1"/>
                  </a:moveTo>
                  <a:cubicBezTo>
                    <a:pt x="85" y="1"/>
                    <a:pt x="0" y="210"/>
                    <a:pt x="123" y="333"/>
                  </a:cubicBezTo>
                  <a:cubicBezTo>
                    <a:pt x="163" y="372"/>
                    <a:pt x="211" y="390"/>
                    <a:pt x="259" y="390"/>
                  </a:cubicBezTo>
                  <a:cubicBezTo>
                    <a:pt x="358" y="390"/>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
            <p:cNvSpPr/>
            <p:nvPr/>
          </p:nvSpPr>
          <p:spPr>
            <a:xfrm>
              <a:off x="912325" y="527300"/>
              <a:ext cx="11350" cy="9750"/>
            </a:xfrm>
            <a:custGeom>
              <a:avLst/>
              <a:gdLst/>
              <a:ahLst/>
              <a:cxnLst/>
              <a:rect l="l" t="t" r="r" b="b"/>
              <a:pathLst>
                <a:path w="454" h="390" extrusionOk="0">
                  <a:moveTo>
                    <a:pt x="261" y="1"/>
                  </a:moveTo>
                  <a:cubicBezTo>
                    <a:pt x="87" y="1"/>
                    <a:pt x="1" y="210"/>
                    <a:pt x="122" y="333"/>
                  </a:cubicBezTo>
                  <a:cubicBezTo>
                    <a:pt x="161" y="372"/>
                    <a:pt x="210" y="390"/>
                    <a:pt x="258" y="390"/>
                  </a:cubicBezTo>
                  <a:cubicBezTo>
                    <a:pt x="358" y="390"/>
                    <a:pt x="454" y="312"/>
                    <a:pt x="454" y="195"/>
                  </a:cubicBezTo>
                  <a:cubicBezTo>
                    <a:pt x="454"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
            <p:cNvSpPr/>
            <p:nvPr/>
          </p:nvSpPr>
          <p:spPr>
            <a:xfrm>
              <a:off x="594250" y="1584550"/>
              <a:ext cx="11400" cy="9725"/>
            </a:xfrm>
            <a:custGeom>
              <a:avLst/>
              <a:gdLst/>
              <a:ahLst/>
              <a:cxnLst/>
              <a:rect l="l" t="t" r="r" b="b"/>
              <a:pathLst>
                <a:path w="456" h="389" extrusionOk="0">
                  <a:moveTo>
                    <a:pt x="262" y="0"/>
                  </a:moveTo>
                  <a:cubicBezTo>
                    <a:pt x="87" y="0"/>
                    <a:pt x="1" y="209"/>
                    <a:pt x="124" y="330"/>
                  </a:cubicBezTo>
                  <a:cubicBezTo>
                    <a:pt x="164" y="370"/>
                    <a:pt x="212" y="388"/>
                    <a:pt x="260" y="388"/>
                  </a:cubicBezTo>
                  <a:cubicBezTo>
                    <a:pt x="360" y="388"/>
                    <a:pt x="456" y="311"/>
                    <a:pt x="456"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
            <p:cNvSpPr/>
            <p:nvPr/>
          </p:nvSpPr>
          <p:spPr>
            <a:xfrm>
              <a:off x="634025" y="15845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
            <p:cNvSpPr/>
            <p:nvPr/>
          </p:nvSpPr>
          <p:spPr>
            <a:xfrm>
              <a:off x="673775" y="1584550"/>
              <a:ext cx="11375" cy="9725"/>
            </a:xfrm>
            <a:custGeom>
              <a:avLst/>
              <a:gdLst/>
              <a:ahLst/>
              <a:cxnLst/>
              <a:rect l="l" t="t" r="r" b="b"/>
              <a:pathLst>
                <a:path w="455" h="389" extrusionOk="0">
                  <a:moveTo>
                    <a:pt x="261" y="0"/>
                  </a:moveTo>
                  <a:cubicBezTo>
                    <a:pt x="88" y="0"/>
                    <a:pt x="0" y="209"/>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
            <p:cNvSpPr/>
            <p:nvPr/>
          </p:nvSpPr>
          <p:spPr>
            <a:xfrm>
              <a:off x="713525" y="1584550"/>
              <a:ext cx="11400" cy="9725"/>
            </a:xfrm>
            <a:custGeom>
              <a:avLst/>
              <a:gdLst/>
              <a:ahLst/>
              <a:cxnLst/>
              <a:rect l="l" t="t" r="r" b="b"/>
              <a:pathLst>
                <a:path w="456" h="389" extrusionOk="0">
                  <a:moveTo>
                    <a:pt x="261" y="0"/>
                  </a:moveTo>
                  <a:cubicBezTo>
                    <a:pt x="88" y="0"/>
                    <a:pt x="0" y="208"/>
                    <a:pt x="123" y="330"/>
                  </a:cubicBezTo>
                  <a:cubicBezTo>
                    <a:pt x="163" y="370"/>
                    <a:pt x="212" y="388"/>
                    <a:pt x="260" y="388"/>
                  </a:cubicBezTo>
                  <a:cubicBezTo>
                    <a:pt x="360"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
            <p:cNvSpPr/>
            <p:nvPr/>
          </p:nvSpPr>
          <p:spPr>
            <a:xfrm>
              <a:off x="753300" y="1584550"/>
              <a:ext cx="11375" cy="9725"/>
            </a:xfrm>
            <a:custGeom>
              <a:avLst/>
              <a:gdLst/>
              <a:ahLst/>
              <a:cxnLst/>
              <a:rect l="l" t="t" r="r" b="b"/>
              <a:pathLst>
                <a:path w="455" h="389" extrusionOk="0">
                  <a:moveTo>
                    <a:pt x="260" y="0"/>
                  </a:moveTo>
                  <a:cubicBezTo>
                    <a:pt x="87" y="0"/>
                    <a:pt x="1" y="209"/>
                    <a:pt x="122" y="330"/>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
            <p:cNvSpPr/>
            <p:nvPr/>
          </p:nvSpPr>
          <p:spPr>
            <a:xfrm>
              <a:off x="793075" y="1584550"/>
              <a:ext cx="11350" cy="9725"/>
            </a:xfrm>
            <a:custGeom>
              <a:avLst/>
              <a:gdLst/>
              <a:ahLst/>
              <a:cxnLst/>
              <a:rect l="l" t="t" r="r" b="b"/>
              <a:pathLst>
                <a:path w="454" h="389" extrusionOk="0">
                  <a:moveTo>
                    <a:pt x="259" y="0"/>
                  </a:moveTo>
                  <a:cubicBezTo>
                    <a:pt x="87" y="0"/>
                    <a:pt x="0" y="208"/>
                    <a:pt x="121" y="330"/>
                  </a:cubicBezTo>
                  <a:cubicBezTo>
                    <a:pt x="161" y="370"/>
                    <a:pt x="210" y="388"/>
                    <a:pt x="258" y="388"/>
                  </a:cubicBezTo>
                  <a:cubicBezTo>
                    <a:pt x="358" y="388"/>
                    <a:pt x="453" y="311"/>
                    <a:pt x="453" y="194"/>
                  </a:cubicBezTo>
                  <a:cubicBezTo>
                    <a:pt x="453" y="86"/>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
            <p:cNvSpPr/>
            <p:nvPr/>
          </p:nvSpPr>
          <p:spPr>
            <a:xfrm>
              <a:off x="832825" y="1584550"/>
              <a:ext cx="11350" cy="9725"/>
            </a:xfrm>
            <a:custGeom>
              <a:avLst/>
              <a:gdLst/>
              <a:ahLst/>
              <a:cxnLst/>
              <a:rect l="l" t="t" r="r" b="b"/>
              <a:pathLst>
                <a:path w="454" h="389" extrusionOk="0">
                  <a:moveTo>
                    <a:pt x="259" y="0"/>
                  </a:moveTo>
                  <a:cubicBezTo>
                    <a:pt x="87" y="0"/>
                    <a:pt x="0" y="209"/>
                    <a:pt x="122" y="330"/>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
            <p:cNvSpPr/>
            <p:nvPr/>
          </p:nvSpPr>
          <p:spPr>
            <a:xfrm>
              <a:off x="872575" y="1584550"/>
              <a:ext cx="11350" cy="9725"/>
            </a:xfrm>
            <a:custGeom>
              <a:avLst/>
              <a:gdLst/>
              <a:ahLst/>
              <a:cxnLst/>
              <a:rect l="l" t="t" r="r" b="b"/>
              <a:pathLst>
                <a:path w="454" h="389" extrusionOk="0">
                  <a:moveTo>
                    <a:pt x="260" y="0"/>
                  </a:moveTo>
                  <a:cubicBezTo>
                    <a:pt x="87" y="0"/>
                    <a:pt x="0" y="208"/>
                    <a:pt x="122" y="330"/>
                  </a:cubicBezTo>
                  <a:cubicBezTo>
                    <a:pt x="161" y="370"/>
                    <a:pt x="210" y="388"/>
                    <a:pt x="258"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
            <p:cNvSpPr/>
            <p:nvPr/>
          </p:nvSpPr>
          <p:spPr>
            <a:xfrm>
              <a:off x="912325" y="1584550"/>
              <a:ext cx="11350" cy="9725"/>
            </a:xfrm>
            <a:custGeom>
              <a:avLst/>
              <a:gdLst/>
              <a:ahLst/>
              <a:cxnLst/>
              <a:rect l="l" t="t" r="r" b="b"/>
              <a:pathLst>
                <a:path w="454" h="389" extrusionOk="0">
                  <a:moveTo>
                    <a:pt x="260" y="0"/>
                  </a:moveTo>
                  <a:cubicBezTo>
                    <a:pt x="87" y="0"/>
                    <a:pt x="1" y="209"/>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
            <p:cNvSpPr/>
            <p:nvPr/>
          </p:nvSpPr>
          <p:spPr>
            <a:xfrm>
              <a:off x="952075" y="1584550"/>
              <a:ext cx="11350" cy="9725"/>
            </a:xfrm>
            <a:custGeom>
              <a:avLst/>
              <a:gdLst/>
              <a:ahLst/>
              <a:cxnLst/>
              <a:rect l="l" t="t" r="r" b="b"/>
              <a:pathLst>
                <a:path w="454" h="389" extrusionOk="0">
                  <a:moveTo>
                    <a:pt x="260" y="0"/>
                  </a:moveTo>
                  <a:cubicBezTo>
                    <a:pt x="87" y="0"/>
                    <a:pt x="1" y="208"/>
                    <a:pt x="122" y="330"/>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
            <p:cNvSpPr/>
            <p:nvPr/>
          </p:nvSpPr>
          <p:spPr>
            <a:xfrm>
              <a:off x="991825" y="1584550"/>
              <a:ext cx="11350" cy="9725"/>
            </a:xfrm>
            <a:custGeom>
              <a:avLst/>
              <a:gdLst/>
              <a:ahLst/>
              <a:cxnLst/>
              <a:rect l="l" t="t" r="r" b="b"/>
              <a:pathLst>
                <a:path w="454" h="389" extrusionOk="0">
                  <a:moveTo>
                    <a:pt x="260" y="0"/>
                  </a:moveTo>
                  <a:cubicBezTo>
                    <a:pt x="87" y="0"/>
                    <a:pt x="1" y="209"/>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
            <p:cNvSpPr/>
            <p:nvPr/>
          </p:nvSpPr>
          <p:spPr>
            <a:xfrm>
              <a:off x="514750" y="1550425"/>
              <a:ext cx="11350" cy="9725"/>
            </a:xfrm>
            <a:custGeom>
              <a:avLst/>
              <a:gdLst/>
              <a:ahLst/>
              <a:cxnLst/>
              <a:rect l="l" t="t" r="r" b="b"/>
              <a:pathLst>
                <a:path w="454" h="389" extrusionOk="0">
                  <a:moveTo>
                    <a:pt x="260" y="1"/>
                  </a:moveTo>
                  <a:cubicBezTo>
                    <a:pt x="87" y="1"/>
                    <a:pt x="1" y="208"/>
                    <a:pt x="123" y="331"/>
                  </a:cubicBezTo>
                  <a:cubicBezTo>
                    <a:pt x="163" y="371"/>
                    <a:pt x="211" y="388"/>
                    <a:pt x="259" y="388"/>
                  </a:cubicBezTo>
                  <a:cubicBezTo>
                    <a:pt x="358"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
            <p:cNvSpPr/>
            <p:nvPr/>
          </p:nvSpPr>
          <p:spPr>
            <a:xfrm>
              <a:off x="554500" y="1550425"/>
              <a:ext cx="11375" cy="9725"/>
            </a:xfrm>
            <a:custGeom>
              <a:avLst/>
              <a:gdLst/>
              <a:ahLst/>
              <a:cxnLst/>
              <a:rect l="l" t="t" r="r" b="b"/>
              <a:pathLst>
                <a:path w="455" h="389" extrusionOk="0">
                  <a:moveTo>
                    <a:pt x="262" y="1"/>
                  </a:moveTo>
                  <a:cubicBezTo>
                    <a:pt x="87" y="1"/>
                    <a:pt x="1" y="208"/>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
            <p:cNvSpPr/>
            <p:nvPr/>
          </p:nvSpPr>
          <p:spPr>
            <a:xfrm>
              <a:off x="594250" y="15504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
            <p:cNvSpPr/>
            <p:nvPr/>
          </p:nvSpPr>
          <p:spPr>
            <a:xfrm>
              <a:off x="634025" y="1550425"/>
              <a:ext cx="11375" cy="9725"/>
            </a:xfrm>
            <a:custGeom>
              <a:avLst/>
              <a:gdLst/>
              <a:ahLst/>
              <a:cxnLst/>
              <a:rect l="l" t="t" r="r" b="b"/>
              <a:pathLst>
                <a:path w="455" h="389" extrusionOk="0">
                  <a:moveTo>
                    <a:pt x="261" y="1"/>
                  </a:moveTo>
                  <a:cubicBezTo>
                    <a:pt x="88" y="1"/>
                    <a:pt x="0" y="208"/>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
            <p:cNvSpPr/>
            <p:nvPr/>
          </p:nvSpPr>
          <p:spPr>
            <a:xfrm>
              <a:off x="673775" y="15504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
            <p:cNvSpPr/>
            <p:nvPr/>
          </p:nvSpPr>
          <p:spPr>
            <a:xfrm>
              <a:off x="673775" y="16186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
            <p:cNvSpPr/>
            <p:nvPr/>
          </p:nvSpPr>
          <p:spPr>
            <a:xfrm>
              <a:off x="713525" y="16186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1"/>
                  </a:cubicBezTo>
                  <a:cubicBezTo>
                    <a:pt x="163" y="371"/>
                    <a:pt x="212" y="388"/>
                    <a:pt x="260" y="388"/>
                  </a:cubicBezTo>
                  <a:cubicBezTo>
                    <a:pt x="360" y="388"/>
                    <a:pt x="455" y="311"/>
                    <a:pt x="455" y="194"/>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
            <p:cNvSpPr/>
            <p:nvPr/>
          </p:nvSpPr>
          <p:spPr>
            <a:xfrm>
              <a:off x="753300" y="1618650"/>
              <a:ext cx="11375" cy="9725"/>
            </a:xfrm>
            <a:custGeom>
              <a:avLst/>
              <a:gdLst/>
              <a:ahLst/>
              <a:cxnLst/>
              <a:rect l="l" t="t" r="r" b="b"/>
              <a:pathLst>
                <a:path w="455" h="389" extrusionOk="0">
                  <a:moveTo>
                    <a:pt x="260" y="0"/>
                  </a:moveTo>
                  <a:cubicBezTo>
                    <a:pt x="87" y="0"/>
                    <a:pt x="1" y="208"/>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
            <p:cNvSpPr/>
            <p:nvPr/>
          </p:nvSpPr>
          <p:spPr>
            <a:xfrm>
              <a:off x="793075" y="16186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1"/>
                  </a:cubicBezTo>
                  <a:cubicBezTo>
                    <a:pt x="161" y="371"/>
                    <a:pt x="210" y="388"/>
                    <a:pt x="258" y="388"/>
                  </a:cubicBezTo>
                  <a:cubicBezTo>
                    <a:pt x="358"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
            <p:cNvSpPr/>
            <p:nvPr/>
          </p:nvSpPr>
          <p:spPr>
            <a:xfrm>
              <a:off x="832825" y="1618650"/>
              <a:ext cx="11350" cy="9725"/>
            </a:xfrm>
            <a:custGeom>
              <a:avLst/>
              <a:gdLst/>
              <a:ahLst/>
              <a:cxnLst/>
              <a:rect l="l" t="t" r="r" b="b"/>
              <a:pathLst>
                <a:path w="454" h="389" extrusionOk="0">
                  <a:moveTo>
                    <a:pt x="259" y="0"/>
                  </a:moveTo>
                  <a:cubicBezTo>
                    <a:pt x="87" y="0"/>
                    <a:pt x="0" y="208"/>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
            <p:cNvSpPr/>
            <p:nvPr/>
          </p:nvSpPr>
          <p:spPr>
            <a:xfrm>
              <a:off x="872575" y="16186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
            <p:cNvSpPr/>
            <p:nvPr/>
          </p:nvSpPr>
          <p:spPr>
            <a:xfrm>
              <a:off x="912325" y="1618650"/>
              <a:ext cx="11350" cy="9725"/>
            </a:xfrm>
            <a:custGeom>
              <a:avLst/>
              <a:gdLst/>
              <a:ahLst/>
              <a:cxnLst/>
              <a:rect l="l" t="t" r="r" b="b"/>
              <a:pathLst>
                <a:path w="454" h="389" extrusionOk="0">
                  <a:moveTo>
                    <a:pt x="259" y="0"/>
                  </a:moveTo>
                  <a:cubicBezTo>
                    <a:pt x="86" y="0"/>
                    <a:pt x="1" y="208"/>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
            <p:cNvSpPr/>
            <p:nvPr/>
          </p:nvSpPr>
          <p:spPr>
            <a:xfrm>
              <a:off x="713525" y="15504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
            <p:cNvSpPr/>
            <p:nvPr/>
          </p:nvSpPr>
          <p:spPr>
            <a:xfrm>
              <a:off x="753300" y="1550425"/>
              <a:ext cx="11375" cy="9725"/>
            </a:xfrm>
            <a:custGeom>
              <a:avLst/>
              <a:gdLst/>
              <a:ahLst/>
              <a:cxnLst/>
              <a:rect l="l" t="t" r="r" b="b"/>
              <a:pathLst>
                <a:path w="455" h="389" extrusionOk="0">
                  <a:moveTo>
                    <a:pt x="260" y="1"/>
                  </a:moveTo>
                  <a:cubicBezTo>
                    <a:pt x="87" y="1"/>
                    <a:pt x="1" y="208"/>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
            <p:cNvSpPr/>
            <p:nvPr/>
          </p:nvSpPr>
          <p:spPr>
            <a:xfrm>
              <a:off x="793075" y="15504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
            <p:cNvSpPr/>
            <p:nvPr/>
          </p:nvSpPr>
          <p:spPr>
            <a:xfrm>
              <a:off x="832825" y="1550425"/>
              <a:ext cx="11350" cy="9725"/>
            </a:xfrm>
            <a:custGeom>
              <a:avLst/>
              <a:gdLst/>
              <a:ahLst/>
              <a:cxnLst/>
              <a:rect l="l" t="t" r="r" b="b"/>
              <a:pathLst>
                <a:path w="454" h="389" extrusionOk="0">
                  <a:moveTo>
                    <a:pt x="259" y="1"/>
                  </a:moveTo>
                  <a:cubicBezTo>
                    <a:pt x="87" y="1"/>
                    <a:pt x="0" y="208"/>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
            <p:cNvSpPr/>
            <p:nvPr/>
          </p:nvSpPr>
          <p:spPr>
            <a:xfrm>
              <a:off x="872575" y="155042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
            <p:cNvSpPr/>
            <p:nvPr/>
          </p:nvSpPr>
          <p:spPr>
            <a:xfrm>
              <a:off x="912325" y="1550425"/>
              <a:ext cx="11350" cy="9725"/>
            </a:xfrm>
            <a:custGeom>
              <a:avLst/>
              <a:gdLst/>
              <a:ahLst/>
              <a:cxnLst/>
              <a:rect l="l" t="t" r="r" b="b"/>
              <a:pathLst>
                <a:path w="454" h="389" extrusionOk="0">
                  <a:moveTo>
                    <a:pt x="260" y="1"/>
                  </a:moveTo>
                  <a:cubicBezTo>
                    <a:pt x="87" y="1"/>
                    <a:pt x="1" y="208"/>
                    <a:pt x="122" y="331"/>
                  </a:cubicBezTo>
                  <a:cubicBezTo>
                    <a:pt x="162" y="371"/>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
            <p:cNvSpPr/>
            <p:nvPr/>
          </p:nvSpPr>
          <p:spPr>
            <a:xfrm>
              <a:off x="952075" y="15504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
            <p:cNvSpPr/>
            <p:nvPr/>
          </p:nvSpPr>
          <p:spPr>
            <a:xfrm>
              <a:off x="991825" y="15504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
            <p:cNvSpPr/>
            <p:nvPr/>
          </p:nvSpPr>
          <p:spPr>
            <a:xfrm>
              <a:off x="1031575" y="15504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59" y="389"/>
                    <a:pt x="455"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
            <p:cNvSpPr/>
            <p:nvPr/>
          </p:nvSpPr>
          <p:spPr>
            <a:xfrm>
              <a:off x="1071350" y="1550425"/>
              <a:ext cx="11350" cy="9725"/>
            </a:xfrm>
            <a:custGeom>
              <a:avLst/>
              <a:gdLst/>
              <a:ahLst/>
              <a:cxnLst/>
              <a:rect l="l" t="t" r="r" b="b"/>
              <a:pathLst>
                <a:path w="454" h="389" extrusionOk="0">
                  <a:moveTo>
                    <a:pt x="259" y="1"/>
                  </a:moveTo>
                  <a:cubicBezTo>
                    <a:pt x="86" y="1"/>
                    <a:pt x="0" y="208"/>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
            <p:cNvSpPr/>
            <p:nvPr/>
          </p:nvSpPr>
          <p:spPr>
            <a:xfrm>
              <a:off x="127177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
            <p:cNvSpPr/>
            <p:nvPr/>
          </p:nvSpPr>
          <p:spPr>
            <a:xfrm>
              <a:off x="127177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
            <p:cNvSpPr/>
            <p:nvPr/>
          </p:nvSpPr>
          <p:spPr>
            <a:xfrm>
              <a:off x="127177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
            <p:cNvSpPr/>
            <p:nvPr/>
          </p:nvSpPr>
          <p:spPr>
            <a:xfrm>
              <a:off x="1311525" y="1277575"/>
              <a:ext cx="9700" cy="9725"/>
            </a:xfrm>
            <a:custGeom>
              <a:avLst/>
              <a:gdLst/>
              <a:ahLst/>
              <a:cxnLst/>
              <a:rect l="l" t="t" r="r" b="b"/>
              <a:pathLst>
                <a:path w="388" h="389" extrusionOk="0">
                  <a:moveTo>
                    <a:pt x="195" y="1"/>
                  </a:moveTo>
                  <a:cubicBezTo>
                    <a:pt x="87" y="1"/>
                    <a:pt x="0" y="89"/>
                    <a:pt x="0" y="195"/>
                  </a:cubicBezTo>
                  <a:cubicBezTo>
                    <a:pt x="0" y="302"/>
                    <a:pt x="87" y="389"/>
                    <a:pt x="195" y="389"/>
                  </a:cubicBezTo>
                  <a:cubicBezTo>
                    <a:pt x="301" y="389"/>
                    <a:pt x="387" y="302"/>
                    <a:pt x="387" y="195"/>
                  </a:cubicBezTo>
                  <a:cubicBezTo>
                    <a:pt x="387" y="89"/>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
            <p:cNvSpPr/>
            <p:nvPr/>
          </p:nvSpPr>
          <p:spPr>
            <a:xfrm>
              <a:off x="127177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
            <p:cNvSpPr/>
            <p:nvPr/>
          </p:nvSpPr>
          <p:spPr>
            <a:xfrm>
              <a:off x="1311525" y="1243475"/>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
            <p:cNvSpPr/>
            <p:nvPr/>
          </p:nvSpPr>
          <p:spPr>
            <a:xfrm>
              <a:off x="127177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
            <p:cNvSpPr/>
            <p:nvPr/>
          </p:nvSpPr>
          <p:spPr>
            <a:xfrm>
              <a:off x="1311525" y="1209400"/>
              <a:ext cx="9700" cy="9700"/>
            </a:xfrm>
            <a:custGeom>
              <a:avLst/>
              <a:gdLst/>
              <a:ahLst/>
              <a:cxnLst/>
              <a:rect l="l" t="t" r="r" b="b"/>
              <a:pathLst>
                <a:path w="388" h="388" extrusionOk="0">
                  <a:moveTo>
                    <a:pt x="195" y="1"/>
                  </a:moveTo>
                  <a:cubicBezTo>
                    <a:pt x="87" y="1"/>
                    <a:pt x="0" y="87"/>
                    <a:pt x="0" y="193"/>
                  </a:cubicBezTo>
                  <a:cubicBezTo>
                    <a:pt x="0"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
            <p:cNvSpPr/>
            <p:nvPr/>
          </p:nvSpPr>
          <p:spPr>
            <a:xfrm>
              <a:off x="127177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
            <p:cNvSpPr/>
            <p:nvPr/>
          </p:nvSpPr>
          <p:spPr>
            <a:xfrm>
              <a:off x="1311525" y="1175300"/>
              <a:ext cx="9700" cy="9675"/>
            </a:xfrm>
            <a:custGeom>
              <a:avLst/>
              <a:gdLst/>
              <a:ahLst/>
              <a:cxnLst/>
              <a:rect l="l" t="t" r="r" b="b"/>
              <a:pathLst>
                <a:path w="388" h="387" extrusionOk="0">
                  <a:moveTo>
                    <a:pt x="195" y="0"/>
                  </a:moveTo>
                  <a:cubicBezTo>
                    <a:pt x="87" y="0"/>
                    <a:pt x="0" y="87"/>
                    <a:pt x="0" y="194"/>
                  </a:cubicBezTo>
                  <a:cubicBezTo>
                    <a:pt x="0" y="301"/>
                    <a:pt x="87" y="387"/>
                    <a:pt x="195" y="387"/>
                  </a:cubicBezTo>
                  <a:cubicBezTo>
                    <a:pt x="301" y="387"/>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
            <p:cNvSpPr/>
            <p:nvPr/>
          </p:nvSpPr>
          <p:spPr>
            <a:xfrm>
              <a:off x="1351275"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1" y="387"/>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
            <p:cNvSpPr/>
            <p:nvPr/>
          </p:nvSpPr>
          <p:spPr>
            <a:xfrm>
              <a:off x="127177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
            <p:cNvSpPr/>
            <p:nvPr/>
          </p:nvSpPr>
          <p:spPr>
            <a:xfrm>
              <a:off x="1311525" y="1141200"/>
              <a:ext cx="9700" cy="9675"/>
            </a:xfrm>
            <a:custGeom>
              <a:avLst/>
              <a:gdLst/>
              <a:ahLst/>
              <a:cxnLst/>
              <a:rect l="l" t="t" r="r" b="b"/>
              <a:pathLst>
                <a:path w="388"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
            <p:cNvSpPr/>
            <p:nvPr/>
          </p:nvSpPr>
          <p:spPr>
            <a:xfrm>
              <a:off x="1351275"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1" y="387"/>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
            <p:cNvSpPr/>
            <p:nvPr/>
          </p:nvSpPr>
          <p:spPr>
            <a:xfrm>
              <a:off x="127177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
            <p:cNvSpPr/>
            <p:nvPr/>
          </p:nvSpPr>
          <p:spPr>
            <a:xfrm>
              <a:off x="1311525" y="11070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
            <p:cNvSpPr/>
            <p:nvPr/>
          </p:nvSpPr>
          <p:spPr>
            <a:xfrm>
              <a:off x="1351275"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
            <p:cNvSpPr/>
            <p:nvPr/>
          </p:nvSpPr>
          <p:spPr>
            <a:xfrm>
              <a:off x="127177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
            <p:cNvSpPr/>
            <p:nvPr/>
          </p:nvSpPr>
          <p:spPr>
            <a:xfrm>
              <a:off x="1311525" y="10729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
            <p:cNvSpPr/>
            <p:nvPr/>
          </p:nvSpPr>
          <p:spPr>
            <a:xfrm>
              <a:off x="1351275"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
            <p:cNvSpPr/>
            <p:nvPr/>
          </p:nvSpPr>
          <p:spPr>
            <a:xfrm>
              <a:off x="127177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
            <p:cNvSpPr/>
            <p:nvPr/>
          </p:nvSpPr>
          <p:spPr>
            <a:xfrm>
              <a:off x="1311525" y="1038875"/>
              <a:ext cx="9700" cy="9725"/>
            </a:xfrm>
            <a:custGeom>
              <a:avLst/>
              <a:gdLst/>
              <a:ahLst/>
              <a:cxnLst/>
              <a:rect l="l" t="t" r="r" b="b"/>
              <a:pathLst>
                <a:path w="388" h="389" extrusionOk="0">
                  <a:moveTo>
                    <a:pt x="195" y="0"/>
                  </a:moveTo>
                  <a:cubicBezTo>
                    <a:pt x="87" y="0"/>
                    <a:pt x="0" y="87"/>
                    <a:pt x="0" y="194"/>
                  </a:cubicBezTo>
                  <a:cubicBezTo>
                    <a:pt x="0" y="301"/>
                    <a:pt x="87" y="388"/>
                    <a:pt x="195" y="388"/>
                  </a:cubicBezTo>
                  <a:cubicBezTo>
                    <a:pt x="301" y="388"/>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
            <p:cNvSpPr/>
            <p:nvPr/>
          </p:nvSpPr>
          <p:spPr>
            <a:xfrm>
              <a:off x="1351275"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1" y="388"/>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
            <p:cNvSpPr/>
            <p:nvPr/>
          </p:nvSpPr>
          <p:spPr>
            <a:xfrm>
              <a:off x="127177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
            <p:cNvSpPr/>
            <p:nvPr/>
          </p:nvSpPr>
          <p:spPr>
            <a:xfrm>
              <a:off x="1311525" y="1004775"/>
              <a:ext cx="9700" cy="9725"/>
            </a:xfrm>
            <a:custGeom>
              <a:avLst/>
              <a:gdLst/>
              <a:ahLst/>
              <a:cxnLst/>
              <a:rect l="l" t="t" r="r" b="b"/>
              <a:pathLst>
                <a:path w="388" h="389" extrusionOk="0">
                  <a:moveTo>
                    <a:pt x="195" y="0"/>
                  </a:moveTo>
                  <a:cubicBezTo>
                    <a:pt x="87" y="0"/>
                    <a:pt x="0" y="87"/>
                    <a:pt x="0" y="194"/>
                  </a:cubicBezTo>
                  <a:cubicBezTo>
                    <a:pt x="0" y="300"/>
                    <a:pt x="87" y="388"/>
                    <a:pt x="195" y="388"/>
                  </a:cubicBezTo>
                  <a:cubicBezTo>
                    <a:pt x="301" y="388"/>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
            <p:cNvSpPr/>
            <p:nvPr/>
          </p:nvSpPr>
          <p:spPr>
            <a:xfrm>
              <a:off x="1351275"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1" y="388"/>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
            <p:cNvSpPr/>
            <p:nvPr/>
          </p:nvSpPr>
          <p:spPr>
            <a:xfrm>
              <a:off x="127177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
            <p:cNvSpPr/>
            <p:nvPr/>
          </p:nvSpPr>
          <p:spPr>
            <a:xfrm>
              <a:off x="1311525" y="970650"/>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
            <p:cNvSpPr/>
            <p:nvPr/>
          </p:nvSpPr>
          <p:spPr>
            <a:xfrm>
              <a:off x="127177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
            <p:cNvSpPr/>
            <p:nvPr/>
          </p:nvSpPr>
          <p:spPr>
            <a:xfrm>
              <a:off x="1311525" y="936550"/>
              <a:ext cx="9700" cy="9725"/>
            </a:xfrm>
            <a:custGeom>
              <a:avLst/>
              <a:gdLst/>
              <a:ahLst/>
              <a:cxnLst/>
              <a:rect l="l" t="t" r="r" b="b"/>
              <a:pathLst>
                <a:path w="388" h="389" extrusionOk="0">
                  <a:moveTo>
                    <a:pt x="195" y="1"/>
                  </a:moveTo>
                  <a:cubicBezTo>
                    <a:pt x="87" y="1"/>
                    <a:pt x="0" y="87"/>
                    <a:pt x="0" y="195"/>
                  </a:cubicBezTo>
                  <a:cubicBezTo>
                    <a:pt x="0" y="302"/>
                    <a:pt x="87" y="389"/>
                    <a:pt x="195" y="389"/>
                  </a:cubicBezTo>
                  <a:cubicBezTo>
                    <a:pt x="301" y="389"/>
                    <a:pt x="387" y="302"/>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
            <p:cNvSpPr/>
            <p:nvPr/>
          </p:nvSpPr>
          <p:spPr>
            <a:xfrm>
              <a:off x="127177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
            <p:cNvSpPr/>
            <p:nvPr/>
          </p:nvSpPr>
          <p:spPr>
            <a:xfrm>
              <a:off x="1311525" y="902450"/>
              <a:ext cx="9700" cy="9725"/>
            </a:xfrm>
            <a:custGeom>
              <a:avLst/>
              <a:gdLst/>
              <a:ahLst/>
              <a:cxnLst/>
              <a:rect l="l" t="t" r="r" b="b"/>
              <a:pathLst>
                <a:path w="388" h="389" extrusionOk="0">
                  <a:moveTo>
                    <a:pt x="195" y="0"/>
                  </a:moveTo>
                  <a:cubicBezTo>
                    <a:pt x="87" y="0"/>
                    <a:pt x="0" y="87"/>
                    <a:pt x="0" y="194"/>
                  </a:cubicBezTo>
                  <a:cubicBezTo>
                    <a:pt x="0" y="302"/>
                    <a:pt x="87" y="388"/>
                    <a:pt x="195" y="388"/>
                  </a:cubicBezTo>
                  <a:cubicBezTo>
                    <a:pt x="301" y="388"/>
                    <a:pt x="387" y="302"/>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
            <p:cNvSpPr/>
            <p:nvPr/>
          </p:nvSpPr>
          <p:spPr>
            <a:xfrm>
              <a:off x="127177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
            <p:cNvSpPr/>
            <p:nvPr/>
          </p:nvSpPr>
          <p:spPr>
            <a:xfrm>
              <a:off x="1311525" y="868350"/>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
            <p:cNvSpPr/>
            <p:nvPr/>
          </p:nvSpPr>
          <p:spPr>
            <a:xfrm>
              <a:off x="127177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
            <p:cNvSpPr/>
            <p:nvPr/>
          </p:nvSpPr>
          <p:spPr>
            <a:xfrm>
              <a:off x="127177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8" name="Google Shape;1738;p2"/>
          <p:cNvSpPr/>
          <p:nvPr/>
        </p:nvSpPr>
        <p:spPr>
          <a:xfrm>
            <a:off x="134148" y="4324586"/>
            <a:ext cx="445241" cy="385621"/>
          </a:xfrm>
          <a:custGeom>
            <a:avLst/>
            <a:gdLst/>
            <a:ahLst/>
            <a:cxnLst/>
            <a:rect l="l" t="t" r="r" b="b"/>
            <a:pathLst>
              <a:path w="10037" h="8693" extrusionOk="0">
                <a:moveTo>
                  <a:pt x="2509" y="1"/>
                </a:moveTo>
                <a:lnTo>
                  <a:pt x="0" y="4347"/>
                </a:lnTo>
                <a:lnTo>
                  <a:pt x="2509" y="8693"/>
                </a:lnTo>
                <a:lnTo>
                  <a:pt x="7526" y="8693"/>
                </a:lnTo>
                <a:lnTo>
                  <a:pt x="10037" y="4347"/>
                </a:lnTo>
                <a:lnTo>
                  <a:pt x="7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
          <p:cNvSpPr/>
          <p:nvPr/>
        </p:nvSpPr>
        <p:spPr>
          <a:xfrm>
            <a:off x="0" y="4190838"/>
            <a:ext cx="1247936" cy="1094228"/>
          </a:xfrm>
          <a:custGeom>
            <a:avLst/>
            <a:gdLst/>
            <a:ahLst/>
            <a:cxnLst/>
            <a:rect l="l" t="t" r="r" b="b"/>
            <a:pathLst>
              <a:path w="28132" h="24667" extrusionOk="0">
                <a:moveTo>
                  <a:pt x="14066" y="424"/>
                </a:moveTo>
                <a:lnTo>
                  <a:pt x="27770" y="24457"/>
                </a:lnTo>
                <a:lnTo>
                  <a:pt x="359" y="24457"/>
                </a:lnTo>
                <a:lnTo>
                  <a:pt x="14066" y="424"/>
                </a:lnTo>
                <a:close/>
                <a:moveTo>
                  <a:pt x="14066" y="1"/>
                </a:moveTo>
                <a:lnTo>
                  <a:pt x="88" y="24511"/>
                </a:lnTo>
                <a:lnTo>
                  <a:pt x="0" y="24667"/>
                </a:lnTo>
                <a:lnTo>
                  <a:pt x="28131" y="24667"/>
                </a:lnTo>
                <a:lnTo>
                  <a:pt x="140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
          <p:cNvSpPr/>
          <p:nvPr/>
        </p:nvSpPr>
        <p:spPr>
          <a:xfrm>
            <a:off x="652062" y="4589288"/>
            <a:ext cx="1247936" cy="1094228"/>
          </a:xfrm>
          <a:custGeom>
            <a:avLst/>
            <a:gdLst/>
            <a:ahLst/>
            <a:cxnLst/>
            <a:rect l="l" t="t" r="r" b="b"/>
            <a:pathLst>
              <a:path w="28132" h="24667" extrusionOk="0">
                <a:moveTo>
                  <a:pt x="14067" y="423"/>
                </a:moveTo>
                <a:lnTo>
                  <a:pt x="27772" y="24458"/>
                </a:lnTo>
                <a:lnTo>
                  <a:pt x="361" y="24458"/>
                </a:lnTo>
                <a:lnTo>
                  <a:pt x="14067" y="423"/>
                </a:lnTo>
                <a:close/>
                <a:moveTo>
                  <a:pt x="14067" y="0"/>
                </a:moveTo>
                <a:lnTo>
                  <a:pt x="90" y="24510"/>
                </a:lnTo>
                <a:lnTo>
                  <a:pt x="0" y="24666"/>
                </a:lnTo>
                <a:lnTo>
                  <a:pt x="28131" y="24666"/>
                </a:lnTo>
                <a:lnTo>
                  <a:pt x="14067"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
          <p:cNvSpPr/>
          <p:nvPr/>
        </p:nvSpPr>
        <p:spPr>
          <a:xfrm>
            <a:off x="-244675" y="1453189"/>
            <a:ext cx="895831" cy="775779"/>
          </a:xfrm>
          <a:custGeom>
            <a:avLst/>
            <a:gdLst/>
            <a:ahLst/>
            <a:cxnLst/>
            <a:rect l="l" t="t" r="r" b="b"/>
            <a:pathLst>
              <a:path w="21416" h="18546" extrusionOk="0">
                <a:moveTo>
                  <a:pt x="15940" y="210"/>
                </a:moveTo>
                <a:lnTo>
                  <a:pt x="21173" y="9273"/>
                </a:lnTo>
                <a:lnTo>
                  <a:pt x="15940" y="18336"/>
                </a:lnTo>
                <a:lnTo>
                  <a:pt x="5475" y="18336"/>
                </a:lnTo>
                <a:lnTo>
                  <a:pt x="242" y="9273"/>
                </a:lnTo>
                <a:lnTo>
                  <a:pt x="5475" y="210"/>
                </a:lnTo>
                <a:close/>
                <a:moveTo>
                  <a:pt x="5355" y="0"/>
                </a:moveTo>
                <a:lnTo>
                  <a:pt x="1" y="9273"/>
                </a:lnTo>
                <a:lnTo>
                  <a:pt x="5325" y="18494"/>
                </a:lnTo>
                <a:lnTo>
                  <a:pt x="5355" y="18545"/>
                </a:lnTo>
                <a:lnTo>
                  <a:pt x="16061" y="18545"/>
                </a:lnTo>
                <a:lnTo>
                  <a:pt x="21415" y="9273"/>
                </a:lnTo>
                <a:lnTo>
                  <a:pt x="16092" y="53"/>
                </a:lnTo>
                <a:lnTo>
                  <a:pt x="16061"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
          <p:cNvSpPr/>
          <p:nvPr/>
        </p:nvSpPr>
        <p:spPr>
          <a:xfrm>
            <a:off x="678022" y="2230316"/>
            <a:ext cx="277040" cy="252486"/>
          </a:xfrm>
          <a:custGeom>
            <a:avLst/>
            <a:gdLst/>
            <a:ahLst/>
            <a:cxnLst/>
            <a:rect l="l" t="t" r="r" b="b"/>
            <a:pathLst>
              <a:path w="6623" h="6036" extrusionOk="0">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3" name="Google Shape;1743;p2"/>
          <p:cNvGrpSpPr/>
          <p:nvPr/>
        </p:nvGrpSpPr>
        <p:grpSpPr>
          <a:xfrm>
            <a:off x="635480" y="2997806"/>
            <a:ext cx="1019815" cy="944312"/>
            <a:chOff x="2113525" y="2880575"/>
            <a:chExt cx="609500" cy="564375"/>
          </a:xfrm>
        </p:grpSpPr>
        <p:sp>
          <p:nvSpPr>
            <p:cNvPr id="1744" name="Google Shape;1744;p2"/>
            <p:cNvSpPr/>
            <p:nvPr/>
          </p:nvSpPr>
          <p:spPr>
            <a:xfrm>
              <a:off x="2159100" y="3015125"/>
              <a:ext cx="58125" cy="55900"/>
            </a:xfrm>
            <a:custGeom>
              <a:avLst/>
              <a:gdLst/>
              <a:ahLst/>
              <a:cxnLst/>
              <a:rect l="l" t="t" r="r" b="b"/>
              <a:pathLst>
                <a:path w="2325" h="2236" extrusionOk="0">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
            <p:cNvSpPr/>
            <p:nvPr/>
          </p:nvSpPr>
          <p:spPr>
            <a:xfrm>
              <a:off x="2113525" y="2967325"/>
              <a:ext cx="151450" cy="151450"/>
            </a:xfrm>
            <a:custGeom>
              <a:avLst/>
              <a:gdLst/>
              <a:ahLst/>
              <a:cxnLst/>
              <a:rect l="l" t="t" r="r" b="b"/>
              <a:pathLst>
                <a:path w="6058" h="6058" extrusionOk="0">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
            <p:cNvSpPr/>
            <p:nvPr/>
          </p:nvSpPr>
          <p:spPr>
            <a:xfrm>
              <a:off x="2158650" y="2880575"/>
              <a:ext cx="564375" cy="564375"/>
            </a:xfrm>
            <a:custGeom>
              <a:avLst/>
              <a:gdLst/>
              <a:ahLst/>
              <a:cxnLst/>
              <a:rect l="l" t="t" r="r" b="b"/>
              <a:pathLst>
                <a:path w="22575" h="22575" extrusionOk="0">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
            <p:cNvSpPr/>
            <p:nvPr/>
          </p:nvSpPr>
          <p:spPr>
            <a:xfrm>
              <a:off x="2542800" y="2882550"/>
              <a:ext cx="55925" cy="55925"/>
            </a:xfrm>
            <a:custGeom>
              <a:avLst/>
              <a:gdLst/>
              <a:ahLst/>
              <a:cxnLst/>
              <a:rect l="l" t="t" r="r" b="b"/>
              <a:pathLst>
                <a:path w="2237" h="2237" extrusionOk="0">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8" name="Google Shape;1748;p2"/>
          <p:cNvGrpSpPr/>
          <p:nvPr/>
        </p:nvGrpSpPr>
        <p:grpSpPr>
          <a:xfrm>
            <a:off x="181799" y="1836767"/>
            <a:ext cx="349968" cy="2052568"/>
            <a:chOff x="1037125" y="2236325"/>
            <a:chExt cx="149100" cy="874475"/>
          </a:xfrm>
        </p:grpSpPr>
        <p:sp>
          <p:nvSpPr>
            <p:cNvPr id="1749" name="Google Shape;1749;p2"/>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2"/>
          <p:cNvSpPr/>
          <p:nvPr/>
        </p:nvSpPr>
        <p:spPr>
          <a:xfrm>
            <a:off x="531775" y="-489552"/>
            <a:ext cx="1891083" cy="1891083"/>
          </a:xfrm>
          <a:custGeom>
            <a:avLst/>
            <a:gdLst/>
            <a:ahLst/>
            <a:cxnLst/>
            <a:rect l="l" t="t" r="r" b="b"/>
            <a:pathLst>
              <a:path w="55702" h="55702" extrusionOk="0">
                <a:moveTo>
                  <a:pt x="27851" y="210"/>
                </a:moveTo>
                <a:cubicBezTo>
                  <a:pt x="43093" y="210"/>
                  <a:pt x="55493" y="12609"/>
                  <a:pt x="55493" y="27851"/>
                </a:cubicBezTo>
                <a:cubicBezTo>
                  <a:pt x="55493" y="43093"/>
                  <a:pt x="43093" y="55493"/>
                  <a:pt x="27851" y="55493"/>
                </a:cubicBezTo>
                <a:cubicBezTo>
                  <a:pt x="12609" y="55493"/>
                  <a:pt x="210" y="43093"/>
                  <a:pt x="210" y="27851"/>
                </a:cubicBezTo>
                <a:cubicBezTo>
                  <a:pt x="210" y="12609"/>
                  <a:pt x="12609" y="210"/>
                  <a:pt x="27851" y="210"/>
                </a:cubicBezTo>
                <a:close/>
                <a:moveTo>
                  <a:pt x="27851" y="1"/>
                </a:moveTo>
                <a:cubicBezTo>
                  <a:pt x="12494" y="1"/>
                  <a:pt x="0" y="12494"/>
                  <a:pt x="0" y="27851"/>
                </a:cubicBezTo>
                <a:cubicBezTo>
                  <a:pt x="0" y="43208"/>
                  <a:pt x="12494" y="55702"/>
                  <a:pt x="27851" y="55702"/>
                </a:cubicBezTo>
                <a:cubicBezTo>
                  <a:pt x="43208" y="55702"/>
                  <a:pt x="55702" y="43208"/>
                  <a:pt x="55702" y="27851"/>
                </a:cubicBezTo>
                <a:cubicBezTo>
                  <a:pt x="55702" y="12494"/>
                  <a:pt x="43208" y="1"/>
                  <a:pt x="27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
          <p:cNvSpPr/>
          <p:nvPr/>
        </p:nvSpPr>
        <p:spPr>
          <a:xfrm>
            <a:off x="796150" y="-506867"/>
            <a:ext cx="1737934" cy="1644029"/>
          </a:xfrm>
          <a:custGeom>
            <a:avLst/>
            <a:gdLst/>
            <a:ahLst/>
            <a:cxnLst/>
            <a:rect l="l" t="t" r="r" b="b"/>
            <a:pathLst>
              <a:path w="51191" h="48425" extrusionOk="0">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7" name="Google Shape;1787;p2"/>
          <p:cNvGrpSpPr/>
          <p:nvPr/>
        </p:nvGrpSpPr>
        <p:grpSpPr>
          <a:xfrm>
            <a:off x="858989" y="-149437"/>
            <a:ext cx="1236640" cy="1210852"/>
            <a:chOff x="236475" y="527300"/>
            <a:chExt cx="1124525" cy="1101075"/>
          </a:xfrm>
        </p:grpSpPr>
        <p:sp>
          <p:nvSpPr>
            <p:cNvPr id="1788" name="Google Shape;1788;p2"/>
            <p:cNvSpPr/>
            <p:nvPr/>
          </p:nvSpPr>
          <p:spPr>
            <a:xfrm>
              <a:off x="435250" y="1482225"/>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
            <p:cNvSpPr/>
            <p:nvPr/>
          </p:nvSpPr>
          <p:spPr>
            <a:xfrm>
              <a:off x="475000"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
            <p:cNvSpPr/>
            <p:nvPr/>
          </p:nvSpPr>
          <p:spPr>
            <a:xfrm>
              <a:off x="514750" y="1482225"/>
              <a:ext cx="11350" cy="9725"/>
            </a:xfrm>
            <a:custGeom>
              <a:avLst/>
              <a:gdLst/>
              <a:ahLst/>
              <a:cxnLst/>
              <a:rect l="l" t="t" r="r" b="b"/>
              <a:pathLst>
                <a:path w="454" h="389" extrusionOk="0">
                  <a:moveTo>
                    <a:pt x="260" y="0"/>
                  </a:moveTo>
                  <a:cubicBezTo>
                    <a:pt x="87" y="0"/>
                    <a:pt x="1" y="209"/>
                    <a:pt x="123" y="331"/>
                  </a:cubicBezTo>
                  <a:cubicBezTo>
                    <a:pt x="163" y="371"/>
                    <a:pt x="212" y="388"/>
                    <a:pt x="260"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
            <p:cNvSpPr/>
            <p:nvPr/>
          </p:nvSpPr>
          <p:spPr>
            <a:xfrm>
              <a:off x="554500" y="1482225"/>
              <a:ext cx="11375" cy="9725"/>
            </a:xfrm>
            <a:custGeom>
              <a:avLst/>
              <a:gdLst/>
              <a:ahLst/>
              <a:cxnLst/>
              <a:rect l="l" t="t" r="r" b="b"/>
              <a:pathLst>
                <a:path w="455" h="389" extrusionOk="0">
                  <a:moveTo>
                    <a:pt x="262" y="0"/>
                  </a:moveTo>
                  <a:cubicBezTo>
                    <a:pt x="87" y="0"/>
                    <a:pt x="1" y="209"/>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
            <p:cNvSpPr/>
            <p:nvPr/>
          </p:nvSpPr>
          <p:spPr>
            <a:xfrm>
              <a:off x="594250" y="14822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
            <p:cNvSpPr/>
            <p:nvPr/>
          </p:nvSpPr>
          <p:spPr>
            <a:xfrm>
              <a:off x="63402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
            <p:cNvSpPr/>
            <p:nvPr/>
          </p:nvSpPr>
          <p:spPr>
            <a:xfrm>
              <a:off x="67377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
            <p:cNvSpPr/>
            <p:nvPr/>
          </p:nvSpPr>
          <p:spPr>
            <a:xfrm>
              <a:off x="713525" y="1482225"/>
              <a:ext cx="11400" cy="9725"/>
            </a:xfrm>
            <a:custGeom>
              <a:avLst/>
              <a:gdLst/>
              <a:ahLst/>
              <a:cxnLst/>
              <a:rect l="l" t="t" r="r" b="b"/>
              <a:pathLst>
                <a:path w="456" h="389" extrusionOk="0">
                  <a:moveTo>
                    <a:pt x="261" y="0"/>
                  </a:moveTo>
                  <a:cubicBezTo>
                    <a:pt x="88" y="0"/>
                    <a:pt x="0" y="209"/>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
            <p:cNvSpPr/>
            <p:nvPr/>
          </p:nvSpPr>
          <p:spPr>
            <a:xfrm>
              <a:off x="753300" y="14822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
            <p:cNvSpPr/>
            <p:nvPr/>
          </p:nvSpPr>
          <p:spPr>
            <a:xfrm>
              <a:off x="793075" y="1482225"/>
              <a:ext cx="11350" cy="9725"/>
            </a:xfrm>
            <a:custGeom>
              <a:avLst/>
              <a:gdLst/>
              <a:ahLst/>
              <a:cxnLst/>
              <a:rect l="l" t="t" r="r" b="b"/>
              <a:pathLst>
                <a:path w="454" h="389" extrusionOk="0">
                  <a:moveTo>
                    <a:pt x="259" y="0"/>
                  </a:moveTo>
                  <a:cubicBezTo>
                    <a:pt x="87" y="0"/>
                    <a:pt x="0" y="209"/>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
            <p:cNvSpPr/>
            <p:nvPr/>
          </p:nvSpPr>
          <p:spPr>
            <a:xfrm>
              <a:off x="832825" y="14822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
            <p:cNvSpPr/>
            <p:nvPr/>
          </p:nvSpPr>
          <p:spPr>
            <a:xfrm>
              <a:off x="872575" y="1482225"/>
              <a:ext cx="11350" cy="9725"/>
            </a:xfrm>
            <a:custGeom>
              <a:avLst/>
              <a:gdLst/>
              <a:ahLst/>
              <a:cxnLst/>
              <a:rect l="l" t="t" r="r" b="b"/>
              <a:pathLst>
                <a:path w="454" h="389" extrusionOk="0">
                  <a:moveTo>
                    <a:pt x="260" y="0"/>
                  </a:moveTo>
                  <a:cubicBezTo>
                    <a:pt x="87" y="0"/>
                    <a:pt x="0" y="209"/>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
            <p:cNvSpPr/>
            <p:nvPr/>
          </p:nvSpPr>
          <p:spPr>
            <a:xfrm>
              <a:off x="912325" y="1482225"/>
              <a:ext cx="11350" cy="9725"/>
            </a:xfrm>
            <a:custGeom>
              <a:avLst/>
              <a:gdLst/>
              <a:ahLst/>
              <a:cxnLst/>
              <a:rect l="l" t="t" r="r" b="b"/>
              <a:pathLst>
                <a:path w="454" h="389" extrusionOk="0">
                  <a:moveTo>
                    <a:pt x="260" y="0"/>
                  </a:moveTo>
                  <a:cubicBezTo>
                    <a:pt x="87" y="0"/>
                    <a:pt x="1"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
            <p:cNvSpPr/>
            <p:nvPr/>
          </p:nvSpPr>
          <p:spPr>
            <a:xfrm>
              <a:off x="952075"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
            <p:cNvSpPr/>
            <p:nvPr/>
          </p:nvSpPr>
          <p:spPr>
            <a:xfrm>
              <a:off x="991825" y="14822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
            <p:cNvSpPr/>
            <p:nvPr/>
          </p:nvSpPr>
          <p:spPr>
            <a:xfrm>
              <a:off x="1031575" y="1482225"/>
              <a:ext cx="11400" cy="9725"/>
            </a:xfrm>
            <a:custGeom>
              <a:avLst/>
              <a:gdLst/>
              <a:ahLst/>
              <a:cxnLst/>
              <a:rect l="l" t="t" r="r" b="b"/>
              <a:pathLst>
                <a:path w="456" h="389" extrusionOk="0">
                  <a:moveTo>
                    <a:pt x="262" y="0"/>
                  </a:moveTo>
                  <a:cubicBezTo>
                    <a:pt x="89" y="0"/>
                    <a:pt x="1" y="209"/>
                    <a:pt x="124" y="331"/>
                  </a:cubicBezTo>
                  <a:cubicBezTo>
                    <a:pt x="163"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
            <p:cNvSpPr/>
            <p:nvPr/>
          </p:nvSpPr>
          <p:spPr>
            <a:xfrm>
              <a:off x="1071350" y="1482225"/>
              <a:ext cx="11350" cy="9725"/>
            </a:xfrm>
            <a:custGeom>
              <a:avLst/>
              <a:gdLst/>
              <a:ahLst/>
              <a:cxnLst/>
              <a:rect l="l" t="t" r="r" b="b"/>
              <a:pathLst>
                <a:path w="454" h="389" extrusionOk="0">
                  <a:moveTo>
                    <a:pt x="259" y="0"/>
                  </a:moveTo>
                  <a:cubicBezTo>
                    <a:pt x="86" y="0"/>
                    <a:pt x="0" y="209"/>
                    <a:pt x="123" y="331"/>
                  </a:cubicBezTo>
                  <a:cubicBezTo>
                    <a:pt x="162" y="371"/>
                    <a:pt x="211"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
            <p:cNvSpPr/>
            <p:nvPr/>
          </p:nvSpPr>
          <p:spPr>
            <a:xfrm>
              <a:off x="1111100" y="1482225"/>
              <a:ext cx="11350" cy="9725"/>
            </a:xfrm>
            <a:custGeom>
              <a:avLst/>
              <a:gdLst/>
              <a:ahLst/>
              <a:cxnLst/>
              <a:rect l="l" t="t" r="r" b="b"/>
              <a:pathLst>
                <a:path w="454" h="389" extrusionOk="0">
                  <a:moveTo>
                    <a:pt x="259" y="0"/>
                  </a:moveTo>
                  <a:cubicBezTo>
                    <a:pt x="87" y="0"/>
                    <a:pt x="0" y="209"/>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
            <p:cNvSpPr/>
            <p:nvPr/>
          </p:nvSpPr>
          <p:spPr>
            <a:xfrm>
              <a:off x="1150850" y="1482225"/>
              <a:ext cx="11350" cy="9725"/>
            </a:xfrm>
            <a:custGeom>
              <a:avLst/>
              <a:gdLst/>
              <a:ahLst/>
              <a:cxnLst/>
              <a:rect l="l" t="t" r="r" b="b"/>
              <a:pathLst>
                <a:path w="454" h="389" extrusionOk="0">
                  <a:moveTo>
                    <a:pt x="259" y="0"/>
                  </a:moveTo>
                  <a:cubicBezTo>
                    <a:pt x="87" y="0"/>
                    <a:pt x="0" y="209"/>
                    <a:pt x="123" y="331"/>
                  </a:cubicBezTo>
                  <a:cubicBezTo>
                    <a:pt x="163" y="371"/>
                    <a:pt x="212" y="388"/>
                    <a:pt x="259" y="388"/>
                  </a:cubicBezTo>
                  <a:cubicBezTo>
                    <a:pt x="359" y="388"/>
                    <a:pt x="454" y="311"/>
                    <a:pt x="454" y="194"/>
                  </a:cubicBezTo>
                  <a:cubicBezTo>
                    <a:pt x="454"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
            <p:cNvSpPr/>
            <p:nvPr/>
          </p:nvSpPr>
          <p:spPr>
            <a:xfrm>
              <a:off x="397125" y="1448100"/>
              <a:ext cx="9725" cy="9750"/>
            </a:xfrm>
            <a:custGeom>
              <a:avLst/>
              <a:gdLst/>
              <a:ahLst/>
              <a:cxnLst/>
              <a:rect l="l" t="t" r="r" b="b"/>
              <a:pathLst>
                <a:path w="389" h="390"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
            <p:cNvSpPr/>
            <p:nvPr/>
          </p:nvSpPr>
          <p:spPr>
            <a:xfrm>
              <a:off x="435250" y="1448100"/>
              <a:ext cx="11350" cy="9750"/>
            </a:xfrm>
            <a:custGeom>
              <a:avLst/>
              <a:gdLst/>
              <a:ahLst/>
              <a:cxnLst/>
              <a:rect l="l" t="t" r="r" b="b"/>
              <a:pathLst>
                <a:path w="454" h="390"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
            <p:cNvSpPr/>
            <p:nvPr/>
          </p:nvSpPr>
          <p:spPr>
            <a:xfrm>
              <a:off x="475000" y="1448100"/>
              <a:ext cx="11350" cy="9750"/>
            </a:xfrm>
            <a:custGeom>
              <a:avLst/>
              <a:gdLst/>
              <a:ahLst/>
              <a:cxnLst/>
              <a:rect l="l" t="t" r="r" b="b"/>
              <a:pathLst>
                <a:path w="454" h="390" extrusionOk="0">
                  <a:moveTo>
                    <a:pt x="260" y="1"/>
                  </a:moveTo>
                  <a:cubicBezTo>
                    <a:pt x="87" y="1"/>
                    <a:pt x="1" y="210"/>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
            <p:cNvSpPr/>
            <p:nvPr/>
          </p:nvSpPr>
          <p:spPr>
            <a:xfrm>
              <a:off x="516425" y="1448100"/>
              <a:ext cx="9675" cy="9750"/>
            </a:xfrm>
            <a:custGeom>
              <a:avLst/>
              <a:gdLst/>
              <a:ahLst/>
              <a:cxnLst/>
              <a:rect l="l" t="t" r="r" b="b"/>
              <a:pathLst>
                <a:path w="387" h="390"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
            <p:cNvSpPr/>
            <p:nvPr/>
          </p:nvSpPr>
          <p:spPr>
            <a:xfrm>
              <a:off x="554500" y="1448100"/>
              <a:ext cx="11375" cy="9750"/>
            </a:xfrm>
            <a:custGeom>
              <a:avLst/>
              <a:gdLst/>
              <a:ahLst/>
              <a:cxnLst/>
              <a:rect l="l" t="t" r="r" b="b"/>
              <a:pathLst>
                <a:path w="455" h="390" extrusionOk="0">
                  <a:moveTo>
                    <a:pt x="262" y="1"/>
                  </a:moveTo>
                  <a:cubicBezTo>
                    <a:pt x="87" y="1"/>
                    <a:pt x="1" y="210"/>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
            <p:cNvSpPr/>
            <p:nvPr/>
          </p:nvSpPr>
          <p:spPr>
            <a:xfrm>
              <a:off x="595925"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
            <p:cNvSpPr/>
            <p:nvPr/>
          </p:nvSpPr>
          <p:spPr>
            <a:xfrm>
              <a:off x="634025" y="1448100"/>
              <a:ext cx="11375" cy="9750"/>
            </a:xfrm>
            <a:custGeom>
              <a:avLst/>
              <a:gdLst/>
              <a:ahLst/>
              <a:cxnLst/>
              <a:rect l="l" t="t" r="r" b="b"/>
              <a:pathLst>
                <a:path w="455" h="390" extrusionOk="0">
                  <a:moveTo>
                    <a:pt x="261" y="1"/>
                  </a:moveTo>
                  <a:cubicBezTo>
                    <a:pt x="88" y="1"/>
                    <a:pt x="0" y="210"/>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
            <p:cNvSpPr/>
            <p:nvPr/>
          </p:nvSpPr>
          <p:spPr>
            <a:xfrm>
              <a:off x="673775" y="14481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
            <p:cNvSpPr/>
            <p:nvPr/>
          </p:nvSpPr>
          <p:spPr>
            <a:xfrm>
              <a:off x="475000"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
            <p:cNvSpPr/>
            <p:nvPr/>
          </p:nvSpPr>
          <p:spPr>
            <a:xfrm>
              <a:off x="514750" y="1516325"/>
              <a:ext cx="11350" cy="9725"/>
            </a:xfrm>
            <a:custGeom>
              <a:avLst/>
              <a:gdLst/>
              <a:ahLst/>
              <a:cxnLst/>
              <a:rect l="l" t="t" r="r" b="b"/>
              <a:pathLst>
                <a:path w="454" h="389" extrusionOk="0">
                  <a:moveTo>
                    <a:pt x="260" y="1"/>
                  </a:moveTo>
                  <a:cubicBezTo>
                    <a:pt x="87" y="1"/>
                    <a:pt x="1" y="208"/>
                    <a:pt x="123" y="331"/>
                  </a:cubicBezTo>
                  <a:cubicBezTo>
                    <a:pt x="163" y="371"/>
                    <a:pt x="212" y="389"/>
                    <a:pt x="260"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
            <p:cNvSpPr/>
            <p:nvPr/>
          </p:nvSpPr>
          <p:spPr>
            <a:xfrm>
              <a:off x="554500" y="151632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
            <p:cNvSpPr/>
            <p:nvPr/>
          </p:nvSpPr>
          <p:spPr>
            <a:xfrm>
              <a:off x="594250" y="15163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1"/>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
            <p:cNvSpPr/>
            <p:nvPr/>
          </p:nvSpPr>
          <p:spPr>
            <a:xfrm>
              <a:off x="63402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
            <p:cNvSpPr/>
            <p:nvPr/>
          </p:nvSpPr>
          <p:spPr>
            <a:xfrm>
              <a:off x="67377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
            <p:cNvSpPr/>
            <p:nvPr/>
          </p:nvSpPr>
          <p:spPr>
            <a:xfrm>
              <a:off x="713525" y="1516325"/>
              <a:ext cx="11400" cy="9725"/>
            </a:xfrm>
            <a:custGeom>
              <a:avLst/>
              <a:gdLst/>
              <a:ahLst/>
              <a:cxnLst/>
              <a:rect l="l" t="t" r="r" b="b"/>
              <a:pathLst>
                <a:path w="456" h="389" extrusionOk="0">
                  <a:moveTo>
                    <a:pt x="261" y="1"/>
                  </a:moveTo>
                  <a:cubicBezTo>
                    <a:pt x="88" y="1"/>
                    <a:pt x="0" y="210"/>
                    <a:pt x="123" y="331"/>
                  </a:cubicBezTo>
                  <a:cubicBezTo>
                    <a:pt x="163" y="371"/>
                    <a:pt x="212" y="389"/>
                    <a:pt x="260" y="389"/>
                  </a:cubicBezTo>
                  <a:cubicBezTo>
                    <a:pt x="360"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
            <p:cNvSpPr/>
            <p:nvPr/>
          </p:nvSpPr>
          <p:spPr>
            <a:xfrm>
              <a:off x="753300" y="15163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
            <p:cNvSpPr/>
            <p:nvPr/>
          </p:nvSpPr>
          <p:spPr>
            <a:xfrm>
              <a:off x="793075" y="1516325"/>
              <a:ext cx="11350" cy="9725"/>
            </a:xfrm>
            <a:custGeom>
              <a:avLst/>
              <a:gdLst/>
              <a:ahLst/>
              <a:cxnLst/>
              <a:rect l="l" t="t" r="r" b="b"/>
              <a:pathLst>
                <a:path w="454" h="389" extrusionOk="0">
                  <a:moveTo>
                    <a:pt x="259" y="1"/>
                  </a:moveTo>
                  <a:cubicBezTo>
                    <a:pt x="87" y="1"/>
                    <a:pt x="0" y="210"/>
                    <a:pt x="121" y="331"/>
                  </a:cubicBezTo>
                  <a:cubicBezTo>
                    <a:pt x="161" y="371"/>
                    <a:pt x="210" y="389"/>
                    <a:pt x="258" y="389"/>
                  </a:cubicBezTo>
                  <a:cubicBezTo>
                    <a:pt x="358" y="389"/>
                    <a:pt x="453" y="311"/>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
            <p:cNvSpPr/>
            <p:nvPr/>
          </p:nvSpPr>
          <p:spPr>
            <a:xfrm>
              <a:off x="832825" y="15163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
            <p:cNvSpPr/>
            <p:nvPr/>
          </p:nvSpPr>
          <p:spPr>
            <a:xfrm>
              <a:off x="872575" y="1516325"/>
              <a:ext cx="11350" cy="9725"/>
            </a:xfrm>
            <a:custGeom>
              <a:avLst/>
              <a:gdLst/>
              <a:ahLst/>
              <a:cxnLst/>
              <a:rect l="l" t="t" r="r" b="b"/>
              <a:pathLst>
                <a:path w="454" h="389" extrusionOk="0">
                  <a:moveTo>
                    <a:pt x="260" y="1"/>
                  </a:moveTo>
                  <a:cubicBezTo>
                    <a:pt x="87" y="1"/>
                    <a:pt x="0" y="210"/>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
            <p:cNvSpPr/>
            <p:nvPr/>
          </p:nvSpPr>
          <p:spPr>
            <a:xfrm>
              <a:off x="912325" y="1516325"/>
              <a:ext cx="11350" cy="9725"/>
            </a:xfrm>
            <a:custGeom>
              <a:avLst/>
              <a:gdLst/>
              <a:ahLst/>
              <a:cxnLst/>
              <a:rect l="l" t="t" r="r" b="b"/>
              <a:pathLst>
                <a:path w="454" h="389" extrusionOk="0">
                  <a:moveTo>
                    <a:pt x="260" y="1"/>
                  </a:moveTo>
                  <a:cubicBezTo>
                    <a:pt x="87" y="1"/>
                    <a:pt x="1"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
            <p:cNvSpPr/>
            <p:nvPr/>
          </p:nvSpPr>
          <p:spPr>
            <a:xfrm>
              <a:off x="952075"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
            <p:cNvSpPr/>
            <p:nvPr/>
          </p:nvSpPr>
          <p:spPr>
            <a:xfrm>
              <a:off x="991825" y="15163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
            <p:cNvSpPr/>
            <p:nvPr/>
          </p:nvSpPr>
          <p:spPr>
            <a:xfrm>
              <a:off x="1031575" y="1516325"/>
              <a:ext cx="11400" cy="9725"/>
            </a:xfrm>
            <a:custGeom>
              <a:avLst/>
              <a:gdLst/>
              <a:ahLst/>
              <a:cxnLst/>
              <a:rect l="l" t="t" r="r" b="b"/>
              <a:pathLst>
                <a:path w="456" h="389" extrusionOk="0">
                  <a:moveTo>
                    <a:pt x="262" y="1"/>
                  </a:moveTo>
                  <a:cubicBezTo>
                    <a:pt x="89" y="1"/>
                    <a:pt x="1" y="210"/>
                    <a:pt x="124" y="331"/>
                  </a:cubicBezTo>
                  <a:cubicBezTo>
                    <a:pt x="163"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
            <p:cNvSpPr/>
            <p:nvPr/>
          </p:nvSpPr>
          <p:spPr>
            <a:xfrm>
              <a:off x="1071350" y="15163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
            <p:cNvSpPr/>
            <p:nvPr/>
          </p:nvSpPr>
          <p:spPr>
            <a:xfrm>
              <a:off x="1111100" y="15163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
            <p:cNvSpPr/>
            <p:nvPr/>
          </p:nvSpPr>
          <p:spPr>
            <a:xfrm>
              <a:off x="715200" y="1448100"/>
              <a:ext cx="9725" cy="9750"/>
            </a:xfrm>
            <a:custGeom>
              <a:avLst/>
              <a:gdLst/>
              <a:ahLst/>
              <a:cxnLst/>
              <a:rect l="l" t="t" r="r" b="b"/>
              <a:pathLst>
                <a:path w="389" h="390"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
            <p:cNvSpPr/>
            <p:nvPr/>
          </p:nvSpPr>
          <p:spPr>
            <a:xfrm>
              <a:off x="753300" y="14481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
            <p:cNvSpPr/>
            <p:nvPr/>
          </p:nvSpPr>
          <p:spPr>
            <a:xfrm>
              <a:off x="794700" y="1448100"/>
              <a:ext cx="9725" cy="9750"/>
            </a:xfrm>
            <a:custGeom>
              <a:avLst/>
              <a:gdLst/>
              <a:ahLst/>
              <a:cxnLst/>
              <a:rect l="l" t="t" r="r" b="b"/>
              <a:pathLst>
                <a:path w="389" h="390"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
            <p:cNvSpPr/>
            <p:nvPr/>
          </p:nvSpPr>
          <p:spPr>
            <a:xfrm>
              <a:off x="832825" y="14481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
            <p:cNvSpPr/>
            <p:nvPr/>
          </p:nvSpPr>
          <p:spPr>
            <a:xfrm>
              <a:off x="872575" y="1448100"/>
              <a:ext cx="11350" cy="9750"/>
            </a:xfrm>
            <a:custGeom>
              <a:avLst/>
              <a:gdLst/>
              <a:ahLst/>
              <a:cxnLst/>
              <a:rect l="l" t="t" r="r" b="b"/>
              <a:pathLst>
                <a:path w="454" h="390" extrusionOk="0">
                  <a:moveTo>
                    <a:pt x="260" y="1"/>
                  </a:moveTo>
                  <a:cubicBezTo>
                    <a:pt x="87" y="1"/>
                    <a:pt x="0" y="210"/>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
            <p:cNvSpPr/>
            <p:nvPr/>
          </p:nvSpPr>
          <p:spPr>
            <a:xfrm>
              <a:off x="913950" y="1448100"/>
              <a:ext cx="9725" cy="9750"/>
            </a:xfrm>
            <a:custGeom>
              <a:avLst/>
              <a:gdLst/>
              <a:ahLst/>
              <a:cxnLst/>
              <a:rect l="l" t="t" r="r" b="b"/>
              <a:pathLst>
                <a:path w="389" h="390"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
            <p:cNvSpPr/>
            <p:nvPr/>
          </p:nvSpPr>
          <p:spPr>
            <a:xfrm>
              <a:off x="95370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
            <p:cNvSpPr/>
            <p:nvPr/>
          </p:nvSpPr>
          <p:spPr>
            <a:xfrm>
              <a:off x="99345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
            <p:cNvSpPr/>
            <p:nvPr/>
          </p:nvSpPr>
          <p:spPr>
            <a:xfrm>
              <a:off x="10332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
            <p:cNvSpPr/>
            <p:nvPr/>
          </p:nvSpPr>
          <p:spPr>
            <a:xfrm>
              <a:off x="107297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
            <p:cNvSpPr/>
            <p:nvPr/>
          </p:nvSpPr>
          <p:spPr>
            <a:xfrm>
              <a:off x="11127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
            <p:cNvSpPr/>
            <p:nvPr/>
          </p:nvSpPr>
          <p:spPr>
            <a:xfrm>
              <a:off x="1152500"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
            <p:cNvSpPr/>
            <p:nvPr/>
          </p:nvSpPr>
          <p:spPr>
            <a:xfrm>
              <a:off x="1192275" y="1448100"/>
              <a:ext cx="9675" cy="9750"/>
            </a:xfrm>
            <a:custGeom>
              <a:avLst/>
              <a:gdLst/>
              <a:ahLst/>
              <a:cxnLst/>
              <a:rect l="l" t="t" r="r" b="b"/>
              <a:pathLst>
                <a:path w="387" h="390"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
            <p:cNvSpPr/>
            <p:nvPr/>
          </p:nvSpPr>
          <p:spPr>
            <a:xfrm>
              <a:off x="355750" y="1414000"/>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
            <p:cNvSpPr/>
            <p:nvPr/>
          </p:nvSpPr>
          <p:spPr>
            <a:xfrm>
              <a:off x="397125" y="141400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
            <p:cNvSpPr/>
            <p:nvPr/>
          </p:nvSpPr>
          <p:spPr>
            <a:xfrm>
              <a:off x="435250" y="1414000"/>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
            <p:cNvSpPr/>
            <p:nvPr/>
          </p:nvSpPr>
          <p:spPr>
            <a:xfrm>
              <a:off x="475000" y="1414000"/>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
            <p:cNvSpPr/>
            <p:nvPr/>
          </p:nvSpPr>
          <p:spPr>
            <a:xfrm>
              <a:off x="516425" y="141400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
            <p:cNvSpPr/>
            <p:nvPr/>
          </p:nvSpPr>
          <p:spPr>
            <a:xfrm>
              <a:off x="554500" y="1414000"/>
              <a:ext cx="11375" cy="9750"/>
            </a:xfrm>
            <a:custGeom>
              <a:avLst/>
              <a:gdLst/>
              <a:ahLst/>
              <a:cxnLst/>
              <a:rect l="l" t="t" r="r" b="b"/>
              <a:pathLst>
                <a:path w="455" h="390" extrusionOk="0">
                  <a:moveTo>
                    <a:pt x="262" y="1"/>
                  </a:moveTo>
                  <a:cubicBezTo>
                    <a:pt x="87" y="1"/>
                    <a:pt x="1" y="210"/>
                    <a:pt x="124" y="333"/>
                  </a:cubicBezTo>
                  <a:cubicBezTo>
                    <a:pt x="163" y="372"/>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
            <p:cNvSpPr/>
            <p:nvPr/>
          </p:nvSpPr>
          <p:spPr>
            <a:xfrm>
              <a:off x="595925"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
            <p:cNvSpPr/>
            <p:nvPr/>
          </p:nvSpPr>
          <p:spPr>
            <a:xfrm>
              <a:off x="634025" y="1414000"/>
              <a:ext cx="11375" cy="9750"/>
            </a:xfrm>
            <a:custGeom>
              <a:avLst/>
              <a:gdLst/>
              <a:ahLst/>
              <a:cxnLst/>
              <a:rect l="l" t="t" r="r" b="b"/>
              <a:pathLst>
                <a:path w="455" h="390" extrusionOk="0">
                  <a:moveTo>
                    <a:pt x="261" y="1"/>
                  </a:moveTo>
                  <a:cubicBezTo>
                    <a:pt x="88" y="1"/>
                    <a:pt x="0" y="210"/>
                    <a:pt x="123" y="333"/>
                  </a:cubicBezTo>
                  <a:cubicBezTo>
                    <a:pt x="162"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
            <p:cNvSpPr/>
            <p:nvPr/>
          </p:nvSpPr>
          <p:spPr>
            <a:xfrm>
              <a:off x="673775" y="1414000"/>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
            <p:cNvSpPr/>
            <p:nvPr/>
          </p:nvSpPr>
          <p:spPr>
            <a:xfrm>
              <a:off x="715200" y="141400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
            <p:cNvSpPr/>
            <p:nvPr/>
          </p:nvSpPr>
          <p:spPr>
            <a:xfrm>
              <a:off x="753300" y="1414000"/>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
            <p:cNvSpPr/>
            <p:nvPr/>
          </p:nvSpPr>
          <p:spPr>
            <a:xfrm>
              <a:off x="794700" y="141400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
            <p:cNvSpPr/>
            <p:nvPr/>
          </p:nvSpPr>
          <p:spPr>
            <a:xfrm>
              <a:off x="832825" y="1414000"/>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
            <p:cNvSpPr/>
            <p:nvPr/>
          </p:nvSpPr>
          <p:spPr>
            <a:xfrm>
              <a:off x="872575" y="1414000"/>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
            <p:cNvSpPr/>
            <p:nvPr/>
          </p:nvSpPr>
          <p:spPr>
            <a:xfrm>
              <a:off x="913950" y="141400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
            <p:cNvSpPr/>
            <p:nvPr/>
          </p:nvSpPr>
          <p:spPr>
            <a:xfrm>
              <a:off x="95370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
            <p:cNvSpPr/>
            <p:nvPr/>
          </p:nvSpPr>
          <p:spPr>
            <a:xfrm>
              <a:off x="99345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
            <p:cNvSpPr/>
            <p:nvPr/>
          </p:nvSpPr>
          <p:spPr>
            <a:xfrm>
              <a:off x="10332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
            <p:cNvSpPr/>
            <p:nvPr/>
          </p:nvSpPr>
          <p:spPr>
            <a:xfrm>
              <a:off x="107297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
            <p:cNvSpPr/>
            <p:nvPr/>
          </p:nvSpPr>
          <p:spPr>
            <a:xfrm>
              <a:off x="11127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
            <p:cNvSpPr/>
            <p:nvPr/>
          </p:nvSpPr>
          <p:spPr>
            <a:xfrm>
              <a:off x="1152500"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
            <p:cNvSpPr/>
            <p:nvPr/>
          </p:nvSpPr>
          <p:spPr>
            <a:xfrm>
              <a:off x="1192275" y="141400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
            <p:cNvSpPr/>
            <p:nvPr/>
          </p:nvSpPr>
          <p:spPr>
            <a:xfrm>
              <a:off x="1232025" y="141400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
            <p:cNvSpPr/>
            <p:nvPr/>
          </p:nvSpPr>
          <p:spPr>
            <a:xfrm>
              <a:off x="355750" y="1379900"/>
              <a:ext cx="11350" cy="9725"/>
            </a:xfrm>
            <a:custGeom>
              <a:avLst/>
              <a:gdLst/>
              <a:ahLst/>
              <a:cxnLst/>
              <a:rect l="l" t="t" r="r" b="b"/>
              <a:pathLst>
                <a:path w="454" h="389" extrusionOk="0">
                  <a:moveTo>
                    <a:pt x="259" y="0"/>
                  </a:moveTo>
                  <a:cubicBezTo>
                    <a:pt x="87" y="0"/>
                    <a:pt x="0" y="210"/>
                    <a:pt x="123" y="331"/>
                  </a:cubicBezTo>
                  <a:cubicBezTo>
                    <a:pt x="162" y="371"/>
                    <a:pt x="211" y="389"/>
                    <a:pt x="259" y="389"/>
                  </a:cubicBezTo>
                  <a:cubicBezTo>
                    <a:pt x="358"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
            <p:cNvSpPr/>
            <p:nvPr/>
          </p:nvSpPr>
          <p:spPr>
            <a:xfrm>
              <a:off x="397125" y="1379900"/>
              <a:ext cx="9725" cy="9725"/>
            </a:xfrm>
            <a:custGeom>
              <a:avLst/>
              <a:gdLst/>
              <a:ahLst/>
              <a:cxnLst/>
              <a:rect l="l" t="t" r="r" b="b"/>
              <a:pathLst>
                <a:path w="389" h="389" extrusionOk="0">
                  <a:moveTo>
                    <a:pt x="195" y="0"/>
                  </a:moveTo>
                  <a:cubicBezTo>
                    <a:pt x="88" y="0"/>
                    <a:pt x="1" y="87"/>
                    <a:pt x="1" y="194"/>
                  </a:cubicBezTo>
                  <a:cubicBezTo>
                    <a:pt x="1" y="302"/>
                    <a:pt x="88"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
            <p:cNvSpPr/>
            <p:nvPr/>
          </p:nvSpPr>
          <p:spPr>
            <a:xfrm>
              <a:off x="435250" y="1379900"/>
              <a:ext cx="11350" cy="9750"/>
            </a:xfrm>
            <a:custGeom>
              <a:avLst/>
              <a:gdLst/>
              <a:ahLst/>
              <a:cxnLst/>
              <a:rect l="l" t="t" r="r" b="b"/>
              <a:pathLst>
                <a:path w="454" h="390" extrusionOk="0">
                  <a:moveTo>
                    <a:pt x="260" y="0"/>
                  </a:moveTo>
                  <a:cubicBezTo>
                    <a:pt x="87" y="0"/>
                    <a:pt x="0" y="210"/>
                    <a:pt x="123" y="332"/>
                  </a:cubicBezTo>
                  <a:cubicBezTo>
                    <a:pt x="162" y="372"/>
                    <a:pt x="211" y="389"/>
                    <a:pt x="258" y="389"/>
                  </a:cubicBezTo>
                  <a:cubicBezTo>
                    <a:pt x="358" y="389"/>
                    <a:pt x="454" y="312"/>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
            <p:cNvSpPr/>
            <p:nvPr/>
          </p:nvSpPr>
          <p:spPr>
            <a:xfrm>
              <a:off x="475000" y="1379900"/>
              <a:ext cx="11350" cy="9725"/>
            </a:xfrm>
            <a:custGeom>
              <a:avLst/>
              <a:gdLst/>
              <a:ahLst/>
              <a:cxnLst/>
              <a:rect l="l" t="t" r="r" b="b"/>
              <a:pathLst>
                <a:path w="454" h="389" extrusionOk="0">
                  <a:moveTo>
                    <a:pt x="260" y="0"/>
                  </a:moveTo>
                  <a:cubicBezTo>
                    <a:pt x="87" y="0"/>
                    <a:pt x="1" y="210"/>
                    <a:pt x="122" y="331"/>
                  </a:cubicBezTo>
                  <a:cubicBezTo>
                    <a:pt x="162"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
            <p:cNvSpPr/>
            <p:nvPr/>
          </p:nvSpPr>
          <p:spPr>
            <a:xfrm>
              <a:off x="516425" y="1379900"/>
              <a:ext cx="9675" cy="9725"/>
            </a:xfrm>
            <a:custGeom>
              <a:avLst/>
              <a:gdLst/>
              <a:ahLst/>
              <a:cxnLst/>
              <a:rect l="l" t="t" r="r" b="b"/>
              <a:pathLst>
                <a:path w="387" h="389" extrusionOk="0">
                  <a:moveTo>
                    <a:pt x="193" y="0"/>
                  </a:moveTo>
                  <a:cubicBezTo>
                    <a:pt x="87" y="0"/>
                    <a:pt x="0" y="87"/>
                    <a:pt x="0" y="194"/>
                  </a:cubicBezTo>
                  <a:cubicBezTo>
                    <a:pt x="0"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
            <p:cNvSpPr/>
            <p:nvPr/>
          </p:nvSpPr>
          <p:spPr>
            <a:xfrm>
              <a:off x="554500" y="1379900"/>
              <a:ext cx="11375" cy="9725"/>
            </a:xfrm>
            <a:custGeom>
              <a:avLst/>
              <a:gdLst/>
              <a:ahLst/>
              <a:cxnLst/>
              <a:rect l="l" t="t" r="r" b="b"/>
              <a:pathLst>
                <a:path w="455" h="389" extrusionOk="0">
                  <a:moveTo>
                    <a:pt x="262" y="0"/>
                  </a:moveTo>
                  <a:cubicBezTo>
                    <a:pt x="87" y="0"/>
                    <a:pt x="1" y="210"/>
                    <a:pt x="124" y="331"/>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
            <p:cNvSpPr/>
            <p:nvPr/>
          </p:nvSpPr>
          <p:spPr>
            <a:xfrm>
              <a:off x="595925"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
            <p:cNvSpPr/>
            <p:nvPr/>
          </p:nvSpPr>
          <p:spPr>
            <a:xfrm>
              <a:off x="634025" y="1379900"/>
              <a:ext cx="11375" cy="9725"/>
            </a:xfrm>
            <a:custGeom>
              <a:avLst/>
              <a:gdLst/>
              <a:ahLst/>
              <a:cxnLst/>
              <a:rect l="l" t="t" r="r" b="b"/>
              <a:pathLst>
                <a:path w="455" h="389" extrusionOk="0">
                  <a:moveTo>
                    <a:pt x="261" y="0"/>
                  </a:moveTo>
                  <a:cubicBezTo>
                    <a:pt x="88" y="0"/>
                    <a:pt x="0" y="210"/>
                    <a:pt x="123" y="331"/>
                  </a:cubicBezTo>
                  <a:cubicBezTo>
                    <a:pt x="163" y="371"/>
                    <a:pt x="211" y="389"/>
                    <a:pt x="259" y="389"/>
                  </a:cubicBezTo>
                  <a:cubicBezTo>
                    <a:pt x="359" y="389"/>
                    <a:pt x="454"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
            <p:cNvSpPr/>
            <p:nvPr/>
          </p:nvSpPr>
          <p:spPr>
            <a:xfrm>
              <a:off x="673775" y="1379900"/>
              <a:ext cx="11375" cy="9750"/>
            </a:xfrm>
            <a:custGeom>
              <a:avLst/>
              <a:gdLst/>
              <a:ahLst/>
              <a:cxnLst/>
              <a:rect l="l" t="t" r="r" b="b"/>
              <a:pathLst>
                <a:path w="455" h="390" extrusionOk="0">
                  <a:moveTo>
                    <a:pt x="261" y="0"/>
                  </a:moveTo>
                  <a:cubicBezTo>
                    <a:pt x="88" y="0"/>
                    <a:pt x="0" y="210"/>
                    <a:pt x="123" y="332"/>
                  </a:cubicBezTo>
                  <a:cubicBezTo>
                    <a:pt x="163" y="372"/>
                    <a:pt x="211" y="389"/>
                    <a:pt x="259" y="389"/>
                  </a:cubicBezTo>
                  <a:cubicBezTo>
                    <a:pt x="359" y="389"/>
                    <a:pt x="455" y="312"/>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
            <p:cNvSpPr/>
            <p:nvPr/>
          </p:nvSpPr>
          <p:spPr>
            <a:xfrm>
              <a:off x="715200" y="1379900"/>
              <a:ext cx="9725" cy="9725"/>
            </a:xfrm>
            <a:custGeom>
              <a:avLst/>
              <a:gdLst/>
              <a:ahLst/>
              <a:cxnLst/>
              <a:rect l="l" t="t" r="r" b="b"/>
              <a:pathLst>
                <a:path w="389" h="389" extrusionOk="0">
                  <a:moveTo>
                    <a:pt x="194" y="0"/>
                  </a:moveTo>
                  <a:cubicBezTo>
                    <a:pt x="86" y="0"/>
                    <a:pt x="0" y="87"/>
                    <a:pt x="0" y="194"/>
                  </a:cubicBezTo>
                  <a:cubicBezTo>
                    <a:pt x="0" y="302"/>
                    <a:pt x="86"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
            <p:cNvSpPr/>
            <p:nvPr/>
          </p:nvSpPr>
          <p:spPr>
            <a:xfrm>
              <a:off x="753300" y="1379900"/>
              <a:ext cx="11375" cy="9750"/>
            </a:xfrm>
            <a:custGeom>
              <a:avLst/>
              <a:gdLst/>
              <a:ahLst/>
              <a:cxnLst/>
              <a:rect l="l" t="t" r="r" b="b"/>
              <a:pathLst>
                <a:path w="455" h="390" extrusionOk="0">
                  <a:moveTo>
                    <a:pt x="260" y="0"/>
                  </a:moveTo>
                  <a:cubicBezTo>
                    <a:pt x="87" y="0"/>
                    <a:pt x="1" y="210"/>
                    <a:pt x="122" y="332"/>
                  </a:cubicBezTo>
                  <a:cubicBezTo>
                    <a:pt x="162" y="372"/>
                    <a:pt x="210" y="389"/>
                    <a:pt x="258" y="389"/>
                  </a:cubicBezTo>
                  <a:cubicBezTo>
                    <a:pt x="358" y="389"/>
                    <a:pt x="454" y="312"/>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
            <p:cNvSpPr/>
            <p:nvPr/>
          </p:nvSpPr>
          <p:spPr>
            <a:xfrm>
              <a:off x="794700" y="1379900"/>
              <a:ext cx="9725" cy="9725"/>
            </a:xfrm>
            <a:custGeom>
              <a:avLst/>
              <a:gdLst/>
              <a:ahLst/>
              <a:cxnLst/>
              <a:rect l="l" t="t" r="r" b="b"/>
              <a:pathLst>
                <a:path w="389" h="389" extrusionOk="0">
                  <a:moveTo>
                    <a:pt x="194" y="0"/>
                  </a:moveTo>
                  <a:cubicBezTo>
                    <a:pt x="87" y="0"/>
                    <a:pt x="0" y="87"/>
                    <a:pt x="0" y="194"/>
                  </a:cubicBezTo>
                  <a:cubicBezTo>
                    <a:pt x="0" y="302"/>
                    <a:pt x="87"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
            <p:cNvSpPr/>
            <p:nvPr/>
          </p:nvSpPr>
          <p:spPr>
            <a:xfrm>
              <a:off x="832825" y="1379900"/>
              <a:ext cx="11350" cy="9750"/>
            </a:xfrm>
            <a:custGeom>
              <a:avLst/>
              <a:gdLst/>
              <a:ahLst/>
              <a:cxnLst/>
              <a:rect l="l" t="t" r="r" b="b"/>
              <a:pathLst>
                <a:path w="454" h="390" extrusionOk="0">
                  <a:moveTo>
                    <a:pt x="259" y="0"/>
                  </a:moveTo>
                  <a:cubicBezTo>
                    <a:pt x="87" y="0"/>
                    <a:pt x="0" y="210"/>
                    <a:pt x="122" y="332"/>
                  </a:cubicBezTo>
                  <a:cubicBezTo>
                    <a:pt x="161" y="372"/>
                    <a:pt x="210" y="389"/>
                    <a:pt x="257" y="389"/>
                  </a:cubicBezTo>
                  <a:cubicBezTo>
                    <a:pt x="357" y="389"/>
                    <a:pt x="453" y="312"/>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
            <p:cNvSpPr/>
            <p:nvPr/>
          </p:nvSpPr>
          <p:spPr>
            <a:xfrm>
              <a:off x="872575" y="1379900"/>
              <a:ext cx="11350" cy="9725"/>
            </a:xfrm>
            <a:custGeom>
              <a:avLst/>
              <a:gdLst/>
              <a:ahLst/>
              <a:cxnLst/>
              <a:rect l="l" t="t" r="r" b="b"/>
              <a:pathLst>
                <a:path w="454" h="389" extrusionOk="0">
                  <a:moveTo>
                    <a:pt x="260" y="0"/>
                  </a:moveTo>
                  <a:cubicBezTo>
                    <a:pt x="87" y="0"/>
                    <a:pt x="0" y="210"/>
                    <a:pt x="122" y="331"/>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
            <p:cNvSpPr/>
            <p:nvPr/>
          </p:nvSpPr>
          <p:spPr>
            <a:xfrm>
              <a:off x="913950" y="1379900"/>
              <a:ext cx="9725" cy="9725"/>
            </a:xfrm>
            <a:custGeom>
              <a:avLst/>
              <a:gdLst/>
              <a:ahLst/>
              <a:cxnLst/>
              <a:rect l="l" t="t" r="r" b="b"/>
              <a:pathLst>
                <a:path w="389" h="389" extrusionOk="0">
                  <a:moveTo>
                    <a:pt x="195" y="0"/>
                  </a:moveTo>
                  <a:cubicBezTo>
                    <a:pt x="87" y="0"/>
                    <a:pt x="1" y="87"/>
                    <a:pt x="1" y="194"/>
                  </a:cubicBezTo>
                  <a:cubicBezTo>
                    <a:pt x="1" y="302"/>
                    <a:pt x="87"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
            <p:cNvSpPr/>
            <p:nvPr/>
          </p:nvSpPr>
          <p:spPr>
            <a:xfrm>
              <a:off x="95370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
            <p:cNvSpPr/>
            <p:nvPr/>
          </p:nvSpPr>
          <p:spPr>
            <a:xfrm>
              <a:off x="99345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3" y="389"/>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
            <p:cNvSpPr/>
            <p:nvPr/>
          </p:nvSpPr>
          <p:spPr>
            <a:xfrm>
              <a:off x="10332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
            <p:cNvSpPr/>
            <p:nvPr/>
          </p:nvSpPr>
          <p:spPr>
            <a:xfrm>
              <a:off x="107297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
            <p:cNvSpPr/>
            <p:nvPr/>
          </p:nvSpPr>
          <p:spPr>
            <a:xfrm>
              <a:off x="11127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
            <p:cNvSpPr/>
            <p:nvPr/>
          </p:nvSpPr>
          <p:spPr>
            <a:xfrm>
              <a:off x="1152500"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
            <p:cNvSpPr/>
            <p:nvPr/>
          </p:nvSpPr>
          <p:spPr>
            <a:xfrm>
              <a:off x="1192275" y="1379900"/>
              <a:ext cx="9675" cy="9725"/>
            </a:xfrm>
            <a:custGeom>
              <a:avLst/>
              <a:gdLst/>
              <a:ahLst/>
              <a:cxnLst/>
              <a:rect l="l" t="t" r="r" b="b"/>
              <a:pathLst>
                <a:path w="387" h="389" extrusionOk="0">
                  <a:moveTo>
                    <a:pt x="193" y="0"/>
                  </a:moveTo>
                  <a:cubicBezTo>
                    <a:pt x="86" y="0"/>
                    <a:pt x="0" y="87"/>
                    <a:pt x="0" y="194"/>
                  </a:cubicBezTo>
                  <a:cubicBezTo>
                    <a:pt x="0" y="302"/>
                    <a:pt x="86" y="389"/>
                    <a:pt x="193" y="389"/>
                  </a:cubicBezTo>
                  <a:cubicBezTo>
                    <a:pt x="300" y="389"/>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
            <p:cNvSpPr/>
            <p:nvPr/>
          </p:nvSpPr>
          <p:spPr>
            <a:xfrm>
              <a:off x="1232025" y="1379900"/>
              <a:ext cx="9675" cy="9725"/>
            </a:xfrm>
            <a:custGeom>
              <a:avLst/>
              <a:gdLst/>
              <a:ahLst/>
              <a:cxnLst/>
              <a:rect l="l" t="t" r="r" b="b"/>
              <a:pathLst>
                <a:path w="387" h="389" extrusionOk="0">
                  <a:moveTo>
                    <a:pt x="194" y="0"/>
                  </a:moveTo>
                  <a:cubicBezTo>
                    <a:pt x="87" y="0"/>
                    <a:pt x="0" y="87"/>
                    <a:pt x="0" y="194"/>
                  </a:cubicBezTo>
                  <a:cubicBezTo>
                    <a:pt x="0" y="302"/>
                    <a:pt x="87" y="389"/>
                    <a:pt x="194" y="389"/>
                  </a:cubicBezTo>
                  <a:cubicBezTo>
                    <a:pt x="300" y="389"/>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
            <p:cNvSpPr/>
            <p:nvPr/>
          </p:nvSpPr>
          <p:spPr>
            <a:xfrm>
              <a:off x="31762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
            <p:cNvSpPr/>
            <p:nvPr/>
          </p:nvSpPr>
          <p:spPr>
            <a:xfrm>
              <a:off x="355750" y="134580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
            <p:cNvSpPr/>
            <p:nvPr/>
          </p:nvSpPr>
          <p:spPr>
            <a:xfrm>
              <a:off x="397125" y="134580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
            <p:cNvSpPr/>
            <p:nvPr/>
          </p:nvSpPr>
          <p:spPr>
            <a:xfrm>
              <a:off x="435250" y="1345800"/>
              <a:ext cx="11350" cy="9725"/>
            </a:xfrm>
            <a:custGeom>
              <a:avLst/>
              <a:gdLst/>
              <a:ahLst/>
              <a:cxnLst/>
              <a:rect l="l" t="t" r="r" b="b"/>
              <a:pathLst>
                <a:path w="454" h="389" extrusionOk="0">
                  <a:moveTo>
                    <a:pt x="260" y="0"/>
                  </a:moveTo>
                  <a:cubicBezTo>
                    <a:pt x="87" y="0"/>
                    <a:pt x="0" y="209"/>
                    <a:pt x="123" y="332"/>
                  </a:cubicBezTo>
                  <a:cubicBezTo>
                    <a:pt x="162" y="371"/>
                    <a:pt x="211"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
            <p:cNvSpPr/>
            <p:nvPr/>
          </p:nvSpPr>
          <p:spPr>
            <a:xfrm>
              <a:off x="475000" y="1345800"/>
              <a:ext cx="11350" cy="9725"/>
            </a:xfrm>
            <a:custGeom>
              <a:avLst/>
              <a:gdLst/>
              <a:ahLst/>
              <a:cxnLst/>
              <a:rect l="l" t="t" r="r" b="b"/>
              <a:pathLst>
                <a:path w="454" h="389" extrusionOk="0">
                  <a:moveTo>
                    <a:pt x="260" y="0"/>
                  </a:moveTo>
                  <a:cubicBezTo>
                    <a:pt x="87" y="0"/>
                    <a:pt x="1" y="209"/>
                    <a:pt x="122" y="332"/>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
            <p:cNvSpPr/>
            <p:nvPr/>
          </p:nvSpPr>
          <p:spPr>
            <a:xfrm>
              <a:off x="516425" y="134580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
            <p:cNvSpPr/>
            <p:nvPr/>
          </p:nvSpPr>
          <p:spPr>
            <a:xfrm>
              <a:off x="554500" y="1345800"/>
              <a:ext cx="11375" cy="9725"/>
            </a:xfrm>
            <a:custGeom>
              <a:avLst/>
              <a:gdLst/>
              <a:ahLst/>
              <a:cxnLst/>
              <a:rect l="l" t="t" r="r" b="b"/>
              <a:pathLst>
                <a:path w="455" h="389" extrusionOk="0">
                  <a:moveTo>
                    <a:pt x="262" y="0"/>
                  </a:moveTo>
                  <a:cubicBezTo>
                    <a:pt x="87" y="0"/>
                    <a:pt x="1" y="209"/>
                    <a:pt x="124" y="332"/>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
            <p:cNvSpPr/>
            <p:nvPr/>
          </p:nvSpPr>
          <p:spPr>
            <a:xfrm>
              <a:off x="595925"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
            <p:cNvSpPr/>
            <p:nvPr/>
          </p:nvSpPr>
          <p:spPr>
            <a:xfrm>
              <a:off x="634025" y="1345800"/>
              <a:ext cx="11375" cy="9725"/>
            </a:xfrm>
            <a:custGeom>
              <a:avLst/>
              <a:gdLst/>
              <a:ahLst/>
              <a:cxnLst/>
              <a:rect l="l" t="t" r="r" b="b"/>
              <a:pathLst>
                <a:path w="455" h="389" extrusionOk="0">
                  <a:moveTo>
                    <a:pt x="261" y="0"/>
                  </a:moveTo>
                  <a:cubicBezTo>
                    <a:pt x="88" y="0"/>
                    <a:pt x="0" y="209"/>
                    <a:pt x="123" y="332"/>
                  </a:cubicBezTo>
                  <a:cubicBezTo>
                    <a:pt x="162"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
            <p:cNvSpPr/>
            <p:nvPr/>
          </p:nvSpPr>
          <p:spPr>
            <a:xfrm>
              <a:off x="673775" y="1345800"/>
              <a:ext cx="11375" cy="9725"/>
            </a:xfrm>
            <a:custGeom>
              <a:avLst/>
              <a:gdLst/>
              <a:ahLst/>
              <a:cxnLst/>
              <a:rect l="l" t="t" r="r" b="b"/>
              <a:pathLst>
                <a:path w="455" h="389" extrusionOk="0">
                  <a:moveTo>
                    <a:pt x="261" y="0"/>
                  </a:moveTo>
                  <a:cubicBezTo>
                    <a:pt x="88" y="0"/>
                    <a:pt x="0" y="209"/>
                    <a:pt x="123" y="332"/>
                  </a:cubicBezTo>
                  <a:cubicBezTo>
                    <a:pt x="163"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
            <p:cNvSpPr/>
            <p:nvPr/>
          </p:nvSpPr>
          <p:spPr>
            <a:xfrm>
              <a:off x="715200" y="134580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
            <p:cNvSpPr/>
            <p:nvPr/>
          </p:nvSpPr>
          <p:spPr>
            <a:xfrm>
              <a:off x="753300" y="1345800"/>
              <a:ext cx="11375" cy="9725"/>
            </a:xfrm>
            <a:custGeom>
              <a:avLst/>
              <a:gdLst/>
              <a:ahLst/>
              <a:cxnLst/>
              <a:rect l="l" t="t" r="r" b="b"/>
              <a:pathLst>
                <a:path w="455" h="389" extrusionOk="0">
                  <a:moveTo>
                    <a:pt x="260" y="0"/>
                  </a:moveTo>
                  <a:cubicBezTo>
                    <a:pt x="87" y="0"/>
                    <a:pt x="1" y="209"/>
                    <a:pt x="122" y="332"/>
                  </a:cubicBezTo>
                  <a:cubicBezTo>
                    <a:pt x="162" y="371"/>
                    <a:pt x="210" y="389"/>
                    <a:pt x="258"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
            <p:cNvSpPr/>
            <p:nvPr/>
          </p:nvSpPr>
          <p:spPr>
            <a:xfrm>
              <a:off x="794700"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
            <p:cNvSpPr/>
            <p:nvPr/>
          </p:nvSpPr>
          <p:spPr>
            <a:xfrm>
              <a:off x="832825" y="1345800"/>
              <a:ext cx="11350" cy="9725"/>
            </a:xfrm>
            <a:custGeom>
              <a:avLst/>
              <a:gdLst/>
              <a:ahLst/>
              <a:cxnLst/>
              <a:rect l="l" t="t" r="r" b="b"/>
              <a:pathLst>
                <a:path w="454" h="389" extrusionOk="0">
                  <a:moveTo>
                    <a:pt x="259" y="0"/>
                  </a:moveTo>
                  <a:cubicBezTo>
                    <a:pt x="87" y="0"/>
                    <a:pt x="0" y="209"/>
                    <a:pt x="122" y="332"/>
                  </a:cubicBezTo>
                  <a:cubicBezTo>
                    <a:pt x="161" y="371"/>
                    <a:pt x="210" y="389"/>
                    <a:pt x="257" y="389"/>
                  </a:cubicBezTo>
                  <a:cubicBezTo>
                    <a:pt x="357"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
            <p:cNvSpPr/>
            <p:nvPr/>
          </p:nvSpPr>
          <p:spPr>
            <a:xfrm>
              <a:off x="872575" y="1345800"/>
              <a:ext cx="11350" cy="9725"/>
            </a:xfrm>
            <a:custGeom>
              <a:avLst/>
              <a:gdLst/>
              <a:ahLst/>
              <a:cxnLst/>
              <a:rect l="l" t="t" r="r" b="b"/>
              <a:pathLst>
                <a:path w="454" h="389" extrusionOk="0">
                  <a:moveTo>
                    <a:pt x="260" y="0"/>
                  </a:moveTo>
                  <a:cubicBezTo>
                    <a:pt x="87" y="0"/>
                    <a:pt x="0" y="209"/>
                    <a:pt x="122" y="332"/>
                  </a:cubicBezTo>
                  <a:cubicBezTo>
                    <a:pt x="161" y="371"/>
                    <a:pt x="210" y="389"/>
                    <a:pt x="257"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
            <p:cNvSpPr/>
            <p:nvPr/>
          </p:nvSpPr>
          <p:spPr>
            <a:xfrm>
              <a:off x="913950" y="134580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
            <p:cNvSpPr/>
            <p:nvPr/>
          </p:nvSpPr>
          <p:spPr>
            <a:xfrm>
              <a:off x="95370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
            <p:cNvSpPr/>
            <p:nvPr/>
          </p:nvSpPr>
          <p:spPr>
            <a:xfrm>
              <a:off x="99345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
            <p:cNvSpPr/>
            <p:nvPr/>
          </p:nvSpPr>
          <p:spPr>
            <a:xfrm>
              <a:off x="10332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
            <p:cNvSpPr/>
            <p:nvPr/>
          </p:nvSpPr>
          <p:spPr>
            <a:xfrm>
              <a:off x="107297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
            <p:cNvSpPr/>
            <p:nvPr/>
          </p:nvSpPr>
          <p:spPr>
            <a:xfrm>
              <a:off x="11127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
            <p:cNvSpPr/>
            <p:nvPr/>
          </p:nvSpPr>
          <p:spPr>
            <a:xfrm>
              <a:off x="1152500"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
            <p:cNvSpPr/>
            <p:nvPr/>
          </p:nvSpPr>
          <p:spPr>
            <a:xfrm>
              <a:off x="1192275" y="134580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
            <p:cNvSpPr/>
            <p:nvPr/>
          </p:nvSpPr>
          <p:spPr>
            <a:xfrm>
              <a:off x="1232025" y="134580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
            <p:cNvSpPr/>
            <p:nvPr/>
          </p:nvSpPr>
          <p:spPr>
            <a:xfrm>
              <a:off x="31762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
            <p:cNvSpPr/>
            <p:nvPr/>
          </p:nvSpPr>
          <p:spPr>
            <a:xfrm>
              <a:off x="355750" y="1311675"/>
              <a:ext cx="11350" cy="9750"/>
            </a:xfrm>
            <a:custGeom>
              <a:avLst/>
              <a:gdLst/>
              <a:ahLst/>
              <a:cxnLst/>
              <a:rect l="l" t="t" r="r" b="b"/>
              <a:pathLst>
                <a:path w="454" h="390" extrusionOk="0">
                  <a:moveTo>
                    <a:pt x="259" y="1"/>
                  </a:moveTo>
                  <a:cubicBezTo>
                    <a:pt x="87" y="1"/>
                    <a:pt x="0" y="210"/>
                    <a:pt x="123" y="333"/>
                  </a:cubicBezTo>
                  <a:cubicBezTo>
                    <a:pt x="162" y="372"/>
                    <a:pt x="210" y="390"/>
                    <a:pt x="258" y="390"/>
                  </a:cubicBezTo>
                  <a:cubicBezTo>
                    <a:pt x="357" y="390"/>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
            <p:cNvSpPr/>
            <p:nvPr/>
          </p:nvSpPr>
          <p:spPr>
            <a:xfrm>
              <a:off x="397125" y="1311675"/>
              <a:ext cx="9725" cy="9725"/>
            </a:xfrm>
            <a:custGeom>
              <a:avLst/>
              <a:gdLst/>
              <a:ahLst/>
              <a:cxnLst/>
              <a:rect l="l" t="t" r="r" b="b"/>
              <a:pathLst>
                <a:path w="389" h="389" extrusionOk="0">
                  <a:moveTo>
                    <a:pt x="195" y="1"/>
                  </a:moveTo>
                  <a:cubicBezTo>
                    <a:pt x="88" y="1"/>
                    <a:pt x="1" y="89"/>
                    <a:pt x="1" y="195"/>
                  </a:cubicBezTo>
                  <a:cubicBezTo>
                    <a:pt x="1" y="303"/>
                    <a:pt x="88"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
            <p:cNvSpPr/>
            <p:nvPr/>
          </p:nvSpPr>
          <p:spPr>
            <a:xfrm>
              <a:off x="435250" y="1311675"/>
              <a:ext cx="11350" cy="9750"/>
            </a:xfrm>
            <a:custGeom>
              <a:avLst/>
              <a:gdLst/>
              <a:ahLst/>
              <a:cxnLst/>
              <a:rect l="l" t="t" r="r" b="b"/>
              <a:pathLst>
                <a:path w="454" h="390" extrusionOk="0">
                  <a:moveTo>
                    <a:pt x="260" y="1"/>
                  </a:moveTo>
                  <a:cubicBezTo>
                    <a:pt x="87" y="1"/>
                    <a:pt x="0" y="210"/>
                    <a:pt x="123" y="333"/>
                  </a:cubicBezTo>
                  <a:cubicBezTo>
                    <a:pt x="162" y="372"/>
                    <a:pt x="211"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
            <p:cNvSpPr/>
            <p:nvPr/>
          </p:nvSpPr>
          <p:spPr>
            <a:xfrm>
              <a:off x="475000" y="1311675"/>
              <a:ext cx="11350" cy="9750"/>
            </a:xfrm>
            <a:custGeom>
              <a:avLst/>
              <a:gdLst/>
              <a:ahLst/>
              <a:cxnLst/>
              <a:rect l="l" t="t" r="r" b="b"/>
              <a:pathLst>
                <a:path w="454" h="390" extrusionOk="0">
                  <a:moveTo>
                    <a:pt x="260" y="1"/>
                  </a:moveTo>
                  <a:cubicBezTo>
                    <a:pt x="87" y="1"/>
                    <a:pt x="1" y="210"/>
                    <a:pt x="122" y="333"/>
                  </a:cubicBezTo>
                  <a:cubicBezTo>
                    <a:pt x="161" y="372"/>
                    <a:pt x="210"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
            <p:cNvSpPr/>
            <p:nvPr/>
          </p:nvSpPr>
          <p:spPr>
            <a:xfrm>
              <a:off x="516425" y="1311675"/>
              <a:ext cx="9675" cy="9725"/>
            </a:xfrm>
            <a:custGeom>
              <a:avLst/>
              <a:gdLst/>
              <a:ahLst/>
              <a:cxnLst/>
              <a:rect l="l" t="t" r="r" b="b"/>
              <a:pathLst>
                <a:path w="387" h="389" extrusionOk="0">
                  <a:moveTo>
                    <a:pt x="193" y="1"/>
                  </a:moveTo>
                  <a:cubicBezTo>
                    <a:pt x="87" y="1"/>
                    <a:pt x="0" y="89"/>
                    <a:pt x="0" y="195"/>
                  </a:cubicBezTo>
                  <a:cubicBezTo>
                    <a:pt x="0"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
            <p:cNvSpPr/>
            <p:nvPr/>
          </p:nvSpPr>
          <p:spPr>
            <a:xfrm>
              <a:off x="554500" y="1311675"/>
              <a:ext cx="11375" cy="9750"/>
            </a:xfrm>
            <a:custGeom>
              <a:avLst/>
              <a:gdLst/>
              <a:ahLst/>
              <a:cxnLst/>
              <a:rect l="l" t="t" r="r" b="b"/>
              <a:pathLst>
                <a:path w="455" h="390" extrusionOk="0">
                  <a:moveTo>
                    <a:pt x="262" y="1"/>
                  </a:moveTo>
                  <a:cubicBezTo>
                    <a:pt x="87" y="1"/>
                    <a:pt x="1" y="210"/>
                    <a:pt x="124" y="333"/>
                  </a:cubicBezTo>
                  <a:cubicBezTo>
                    <a:pt x="163" y="372"/>
                    <a:pt x="212" y="390"/>
                    <a:pt x="259" y="390"/>
                  </a:cubicBezTo>
                  <a:cubicBezTo>
                    <a:pt x="359" y="390"/>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
            <p:cNvSpPr/>
            <p:nvPr/>
          </p:nvSpPr>
          <p:spPr>
            <a:xfrm>
              <a:off x="595925"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
            <p:cNvSpPr/>
            <p:nvPr/>
          </p:nvSpPr>
          <p:spPr>
            <a:xfrm>
              <a:off x="634025" y="1311675"/>
              <a:ext cx="11375" cy="9750"/>
            </a:xfrm>
            <a:custGeom>
              <a:avLst/>
              <a:gdLst/>
              <a:ahLst/>
              <a:cxnLst/>
              <a:rect l="l" t="t" r="r" b="b"/>
              <a:pathLst>
                <a:path w="455" h="390" extrusionOk="0">
                  <a:moveTo>
                    <a:pt x="261" y="1"/>
                  </a:moveTo>
                  <a:cubicBezTo>
                    <a:pt x="88" y="1"/>
                    <a:pt x="0" y="210"/>
                    <a:pt x="123" y="333"/>
                  </a:cubicBezTo>
                  <a:cubicBezTo>
                    <a:pt x="162"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
            <p:cNvSpPr/>
            <p:nvPr/>
          </p:nvSpPr>
          <p:spPr>
            <a:xfrm>
              <a:off x="673775" y="1311675"/>
              <a:ext cx="11375" cy="9750"/>
            </a:xfrm>
            <a:custGeom>
              <a:avLst/>
              <a:gdLst/>
              <a:ahLst/>
              <a:cxnLst/>
              <a:rect l="l" t="t" r="r" b="b"/>
              <a:pathLst>
                <a:path w="455" h="390" extrusionOk="0">
                  <a:moveTo>
                    <a:pt x="261" y="1"/>
                  </a:moveTo>
                  <a:cubicBezTo>
                    <a:pt x="88" y="1"/>
                    <a:pt x="0" y="210"/>
                    <a:pt x="123" y="333"/>
                  </a:cubicBezTo>
                  <a:cubicBezTo>
                    <a:pt x="163"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
            <p:cNvSpPr/>
            <p:nvPr/>
          </p:nvSpPr>
          <p:spPr>
            <a:xfrm>
              <a:off x="715200" y="1311675"/>
              <a:ext cx="9725" cy="9725"/>
            </a:xfrm>
            <a:custGeom>
              <a:avLst/>
              <a:gdLst/>
              <a:ahLst/>
              <a:cxnLst/>
              <a:rect l="l" t="t" r="r" b="b"/>
              <a:pathLst>
                <a:path w="389" h="389" extrusionOk="0">
                  <a:moveTo>
                    <a:pt x="194" y="1"/>
                  </a:moveTo>
                  <a:cubicBezTo>
                    <a:pt x="86" y="1"/>
                    <a:pt x="0" y="89"/>
                    <a:pt x="0" y="195"/>
                  </a:cubicBezTo>
                  <a:cubicBezTo>
                    <a:pt x="0" y="303"/>
                    <a:pt x="86"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
            <p:cNvSpPr/>
            <p:nvPr/>
          </p:nvSpPr>
          <p:spPr>
            <a:xfrm>
              <a:off x="753300" y="1311675"/>
              <a:ext cx="11375" cy="9750"/>
            </a:xfrm>
            <a:custGeom>
              <a:avLst/>
              <a:gdLst/>
              <a:ahLst/>
              <a:cxnLst/>
              <a:rect l="l" t="t" r="r" b="b"/>
              <a:pathLst>
                <a:path w="455" h="390" extrusionOk="0">
                  <a:moveTo>
                    <a:pt x="260" y="1"/>
                  </a:moveTo>
                  <a:cubicBezTo>
                    <a:pt x="87" y="1"/>
                    <a:pt x="1" y="210"/>
                    <a:pt x="122" y="333"/>
                  </a:cubicBezTo>
                  <a:cubicBezTo>
                    <a:pt x="162" y="372"/>
                    <a:pt x="210" y="390"/>
                    <a:pt x="258" y="390"/>
                  </a:cubicBezTo>
                  <a:cubicBezTo>
                    <a:pt x="358" y="390"/>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
            <p:cNvSpPr/>
            <p:nvPr/>
          </p:nvSpPr>
          <p:spPr>
            <a:xfrm>
              <a:off x="794700"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
            <p:cNvSpPr/>
            <p:nvPr/>
          </p:nvSpPr>
          <p:spPr>
            <a:xfrm>
              <a:off x="832825" y="1311675"/>
              <a:ext cx="11350" cy="9750"/>
            </a:xfrm>
            <a:custGeom>
              <a:avLst/>
              <a:gdLst/>
              <a:ahLst/>
              <a:cxnLst/>
              <a:rect l="l" t="t" r="r" b="b"/>
              <a:pathLst>
                <a:path w="454" h="390" extrusionOk="0">
                  <a:moveTo>
                    <a:pt x="259" y="1"/>
                  </a:moveTo>
                  <a:cubicBezTo>
                    <a:pt x="87" y="1"/>
                    <a:pt x="0" y="210"/>
                    <a:pt x="122" y="333"/>
                  </a:cubicBezTo>
                  <a:cubicBezTo>
                    <a:pt x="161" y="372"/>
                    <a:pt x="210" y="390"/>
                    <a:pt x="257" y="390"/>
                  </a:cubicBezTo>
                  <a:cubicBezTo>
                    <a:pt x="357" y="390"/>
                    <a:pt x="453" y="312"/>
                    <a:pt x="453" y="195"/>
                  </a:cubicBezTo>
                  <a:cubicBezTo>
                    <a:pt x="453" y="89"/>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
            <p:cNvSpPr/>
            <p:nvPr/>
          </p:nvSpPr>
          <p:spPr>
            <a:xfrm>
              <a:off x="872575" y="1311675"/>
              <a:ext cx="11350" cy="9750"/>
            </a:xfrm>
            <a:custGeom>
              <a:avLst/>
              <a:gdLst/>
              <a:ahLst/>
              <a:cxnLst/>
              <a:rect l="l" t="t" r="r" b="b"/>
              <a:pathLst>
                <a:path w="454" h="390" extrusionOk="0">
                  <a:moveTo>
                    <a:pt x="260" y="1"/>
                  </a:moveTo>
                  <a:cubicBezTo>
                    <a:pt x="87" y="1"/>
                    <a:pt x="0" y="210"/>
                    <a:pt x="122" y="333"/>
                  </a:cubicBezTo>
                  <a:cubicBezTo>
                    <a:pt x="161" y="372"/>
                    <a:pt x="210" y="390"/>
                    <a:pt x="257"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
            <p:cNvSpPr/>
            <p:nvPr/>
          </p:nvSpPr>
          <p:spPr>
            <a:xfrm>
              <a:off x="913950" y="1311675"/>
              <a:ext cx="9725" cy="9725"/>
            </a:xfrm>
            <a:custGeom>
              <a:avLst/>
              <a:gdLst/>
              <a:ahLst/>
              <a:cxnLst/>
              <a:rect l="l" t="t" r="r" b="b"/>
              <a:pathLst>
                <a:path w="389" h="389" extrusionOk="0">
                  <a:moveTo>
                    <a:pt x="195" y="1"/>
                  </a:moveTo>
                  <a:cubicBezTo>
                    <a:pt x="87" y="1"/>
                    <a:pt x="1" y="89"/>
                    <a:pt x="1" y="195"/>
                  </a:cubicBezTo>
                  <a:cubicBezTo>
                    <a:pt x="1" y="303"/>
                    <a:pt x="87"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
            <p:cNvSpPr/>
            <p:nvPr/>
          </p:nvSpPr>
          <p:spPr>
            <a:xfrm>
              <a:off x="95370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
            <p:cNvSpPr/>
            <p:nvPr/>
          </p:nvSpPr>
          <p:spPr>
            <a:xfrm>
              <a:off x="99345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3" y="389"/>
                    <a:pt x="389" y="303"/>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
            <p:cNvSpPr/>
            <p:nvPr/>
          </p:nvSpPr>
          <p:spPr>
            <a:xfrm>
              <a:off x="10332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
            <p:cNvSpPr/>
            <p:nvPr/>
          </p:nvSpPr>
          <p:spPr>
            <a:xfrm>
              <a:off x="107297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
            <p:cNvSpPr/>
            <p:nvPr/>
          </p:nvSpPr>
          <p:spPr>
            <a:xfrm>
              <a:off x="11127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
            <p:cNvSpPr/>
            <p:nvPr/>
          </p:nvSpPr>
          <p:spPr>
            <a:xfrm>
              <a:off x="1152500"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8" y="303"/>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
            <p:cNvSpPr/>
            <p:nvPr/>
          </p:nvSpPr>
          <p:spPr>
            <a:xfrm>
              <a:off x="1192275" y="1311675"/>
              <a:ext cx="9675" cy="9725"/>
            </a:xfrm>
            <a:custGeom>
              <a:avLst/>
              <a:gdLst/>
              <a:ahLst/>
              <a:cxnLst/>
              <a:rect l="l" t="t" r="r" b="b"/>
              <a:pathLst>
                <a:path w="387" h="389" extrusionOk="0">
                  <a:moveTo>
                    <a:pt x="193" y="1"/>
                  </a:moveTo>
                  <a:cubicBezTo>
                    <a:pt x="86" y="1"/>
                    <a:pt x="0" y="89"/>
                    <a:pt x="0" y="195"/>
                  </a:cubicBezTo>
                  <a:cubicBezTo>
                    <a:pt x="0" y="303"/>
                    <a:pt x="86" y="389"/>
                    <a:pt x="193" y="389"/>
                  </a:cubicBezTo>
                  <a:cubicBezTo>
                    <a:pt x="300" y="389"/>
                    <a:pt x="387" y="303"/>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
            <p:cNvSpPr/>
            <p:nvPr/>
          </p:nvSpPr>
          <p:spPr>
            <a:xfrm>
              <a:off x="1232025" y="1311675"/>
              <a:ext cx="9675" cy="9725"/>
            </a:xfrm>
            <a:custGeom>
              <a:avLst/>
              <a:gdLst/>
              <a:ahLst/>
              <a:cxnLst/>
              <a:rect l="l" t="t" r="r" b="b"/>
              <a:pathLst>
                <a:path w="387" h="389" extrusionOk="0">
                  <a:moveTo>
                    <a:pt x="194" y="1"/>
                  </a:moveTo>
                  <a:cubicBezTo>
                    <a:pt x="87" y="1"/>
                    <a:pt x="0" y="89"/>
                    <a:pt x="0" y="195"/>
                  </a:cubicBezTo>
                  <a:cubicBezTo>
                    <a:pt x="0" y="303"/>
                    <a:pt x="87" y="389"/>
                    <a:pt x="194" y="389"/>
                  </a:cubicBezTo>
                  <a:cubicBezTo>
                    <a:pt x="300" y="389"/>
                    <a:pt x="387" y="303"/>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
            <p:cNvSpPr/>
            <p:nvPr/>
          </p:nvSpPr>
          <p:spPr>
            <a:xfrm>
              <a:off x="276225" y="1277575"/>
              <a:ext cx="11375" cy="9725"/>
            </a:xfrm>
            <a:custGeom>
              <a:avLst/>
              <a:gdLst/>
              <a:ahLst/>
              <a:cxnLst/>
              <a:rect l="l" t="t" r="r" b="b"/>
              <a:pathLst>
                <a:path w="455" h="389" extrusionOk="0">
                  <a:moveTo>
                    <a:pt x="260" y="1"/>
                  </a:moveTo>
                  <a:cubicBezTo>
                    <a:pt x="87" y="1"/>
                    <a:pt x="1" y="210"/>
                    <a:pt x="124" y="331"/>
                  </a:cubicBezTo>
                  <a:cubicBezTo>
                    <a:pt x="163" y="371"/>
                    <a:pt x="212" y="389"/>
                    <a:pt x="259" y="389"/>
                  </a:cubicBezTo>
                  <a:cubicBezTo>
                    <a:pt x="359" y="389"/>
                    <a:pt x="454" y="311"/>
                    <a:pt x="454" y="195"/>
                  </a:cubicBezTo>
                  <a:cubicBezTo>
                    <a:pt x="454" y="89"/>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
            <p:cNvSpPr/>
            <p:nvPr/>
          </p:nvSpPr>
          <p:spPr>
            <a:xfrm>
              <a:off x="31762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
            <p:cNvSpPr/>
            <p:nvPr/>
          </p:nvSpPr>
          <p:spPr>
            <a:xfrm>
              <a:off x="355750" y="127757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
            <p:cNvSpPr/>
            <p:nvPr/>
          </p:nvSpPr>
          <p:spPr>
            <a:xfrm>
              <a:off x="397125" y="127757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
            <p:cNvSpPr/>
            <p:nvPr/>
          </p:nvSpPr>
          <p:spPr>
            <a:xfrm>
              <a:off x="435250" y="1277575"/>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
            <p:cNvSpPr/>
            <p:nvPr/>
          </p:nvSpPr>
          <p:spPr>
            <a:xfrm>
              <a:off x="475000" y="1277575"/>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
            <p:cNvSpPr/>
            <p:nvPr/>
          </p:nvSpPr>
          <p:spPr>
            <a:xfrm>
              <a:off x="516425" y="127757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
            <p:cNvSpPr/>
            <p:nvPr/>
          </p:nvSpPr>
          <p:spPr>
            <a:xfrm>
              <a:off x="554500" y="1277575"/>
              <a:ext cx="11375" cy="9750"/>
            </a:xfrm>
            <a:custGeom>
              <a:avLst/>
              <a:gdLst/>
              <a:ahLst/>
              <a:cxnLst/>
              <a:rect l="l" t="t" r="r" b="b"/>
              <a:pathLst>
                <a:path w="455" h="390" extrusionOk="0">
                  <a:moveTo>
                    <a:pt x="262" y="1"/>
                  </a:moveTo>
                  <a:cubicBezTo>
                    <a:pt x="87" y="1"/>
                    <a:pt x="1" y="210"/>
                    <a:pt x="124" y="333"/>
                  </a:cubicBezTo>
                  <a:cubicBezTo>
                    <a:pt x="163" y="372"/>
                    <a:pt x="211" y="389"/>
                    <a:pt x="258" y="389"/>
                  </a:cubicBezTo>
                  <a:cubicBezTo>
                    <a:pt x="358" y="389"/>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
            <p:cNvSpPr/>
            <p:nvPr/>
          </p:nvSpPr>
          <p:spPr>
            <a:xfrm>
              <a:off x="595925"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
            <p:cNvSpPr/>
            <p:nvPr/>
          </p:nvSpPr>
          <p:spPr>
            <a:xfrm>
              <a:off x="634025" y="1277575"/>
              <a:ext cx="11375" cy="9750"/>
            </a:xfrm>
            <a:custGeom>
              <a:avLst/>
              <a:gdLst/>
              <a:ahLst/>
              <a:cxnLst/>
              <a:rect l="l" t="t" r="r" b="b"/>
              <a:pathLst>
                <a:path w="455" h="390" extrusionOk="0">
                  <a:moveTo>
                    <a:pt x="261" y="1"/>
                  </a:moveTo>
                  <a:cubicBezTo>
                    <a:pt x="88" y="1"/>
                    <a:pt x="0" y="210"/>
                    <a:pt x="123" y="333"/>
                  </a:cubicBezTo>
                  <a:cubicBezTo>
                    <a:pt x="162" y="372"/>
                    <a:pt x="211" y="389"/>
                    <a:pt x="258" y="389"/>
                  </a:cubicBezTo>
                  <a:cubicBezTo>
                    <a:pt x="358" y="389"/>
                    <a:pt x="454"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
            <p:cNvSpPr/>
            <p:nvPr/>
          </p:nvSpPr>
          <p:spPr>
            <a:xfrm>
              <a:off x="673775" y="1277575"/>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
            <p:cNvSpPr/>
            <p:nvPr/>
          </p:nvSpPr>
          <p:spPr>
            <a:xfrm>
              <a:off x="715200" y="127757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
            <p:cNvSpPr/>
            <p:nvPr/>
          </p:nvSpPr>
          <p:spPr>
            <a:xfrm>
              <a:off x="753300" y="1277575"/>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
            <p:cNvSpPr/>
            <p:nvPr/>
          </p:nvSpPr>
          <p:spPr>
            <a:xfrm>
              <a:off x="794700"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
            <p:cNvSpPr/>
            <p:nvPr/>
          </p:nvSpPr>
          <p:spPr>
            <a:xfrm>
              <a:off x="832825" y="1277575"/>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
            <p:cNvSpPr/>
            <p:nvPr/>
          </p:nvSpPr>
          <p:spPr>
            <a:xfrm>
              <a:off x="872575" y="1277575"/>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
            <p:cNvSpPr/>
            <p:nvPr/>
          </p:nvSpPr>
          <p:spPr>
            <a:xfrm>
              <a:off x="913950" y="127757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
            <p:cNvSpPr/>
            <p:nvPr/>
          </p:nvSpPr>
          <p:spPr>
            <a:xfrm>
              <a:off x="95370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
            <p:cNvSpPr/>
            <p:nvPr/>
          </p:nvSpPr>
          <p:spPr>
            <a:xfrm>
              <a:off x="99345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
            <p:cNvSpPr/>
            <p:nvPr/>
          </p:nvSpPr>
          <p:spPr>
            <a:xfrm>
              <a:off x="10332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
            <p:cNvSpPr/>
            <p:nvPr/>
          </p:nvSpPr>
          <p:spPr>
            <a:xfrm>
              <a:off x="107297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
            <p:cNvSpPr/>
            <p:nvPr/>
          </p:nvSpPr>
          <p:spPr>
            <a:xfrm>
              <a:off x="11127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
            <p:cNvSpPr/>
            <p:nvPr/>
          </p:nvSpPr>
          <p:spPr>
            <a:xfrm>
              <a:off x="1152500"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
            <p:cNvSpPr/>
            <p:nvPr/>
          </p:nvSpPr>
          <p:spPr>
            <a:xfrm>
              <a:off x="1192275" y="127757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
            <p:cNvSpPr/>
            <p:nvPr/>
          </p:nvSpPr>
          <p:spPr>
            <a:xfrm>
              <a:off x="1232025" y="127757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
            <p:cNvSpPr/>
            <p:nvPr/>
          </p:nvSpPr>
          <p:spPr>
            <a:xfrm>
              <a:off x="276225" y="1243475"/>
              <a:ext cx="11375" cy="9725"/>
            </a:xfrm>
            <a:custGeom>
              <a:avLst/>
              <a:gdLst/>
              <a:ahLst/>
              <a:cxnLst/>
              <a:rect l="l" t="t" r="r" b="b"/>
              <a:pathLst>
                <a:path w="455" h="389" extrusionOk="0">
                  <a:moveTo>
                    <a:pt x="260" y="0"/>
                  </a:moveTo>
                  <a:cubicBezTo>
                    <a:pt x="87" y="0"/>
                    <a:pt x="1" y="210"/>
                    <a:pt x="124" y="332"/>
                  </a:cubicBezTo>
                  <a:cubicBezTo>
                    <a:pt x="163" y="371"/>
                    <a:pt x="211" y="389"/>
                    <a:pt x="258" y="389"/>
                  </a:cubicBezTo>
                  <a:cubicBezTo>
                    <a:pt x="358" y="389"/>
                    <a:pt x="454" y="312"/>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
            <p:cNvSpPr/>
            <p:nvPr/>
          </p:nvSpPr>
          <p:spPr>
            <a:xfrm>
              <a:off x="31762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
            <p:cNvSpPr/>
            <p:nvPr/>
          </p:nvSpPr>
          <p:spPr>
            <a:xfrm>
              <a:off x="355750" y="1243475"/>
              <a:ext cx="11350" cy="9725"/>
            </a:xfrm>
            <a:custGeom>
              <a:avLst/>
              <a:gdLst/>
              <a:ahLst/>
              <a:cxnLst/>
              <a:rect l="l" t="t" r="r" b="b"/>
              <a:pathLst>
                <a:path w="454" h="389" extrusionOk="0">
                  <a:moveTo>
                    <a:pt x="259" y="0"/>
                  </a:moveTo>
                  <a:cubicBezTo>
                    <a:pt x="87" y="0"/>
                    <a:pt x="0" y="210"/>
                    <a:pt x="123" y="332"/>
                  </a:cubicBezTo>
                  <a:cubicBezTo>
                    <a:pt x="162" y="371"/>
                    <a:pt x="210" y="389"/>
                    <a:pt x="258" y="389"/>
                  </a:cubicBezTo>
                  <a:cubicBezTo>
                    <a:pt x="357" y="389"/>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
            <p:cNvSpPr/>
            <p:nvPr/>
          </p:nvSpPr>
          <p:spPr>
            <a:xfrm>
              <a:off x="397125" y="124347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
            <p:cNvSpPr/>
            <p:nvPr/>
          </p:nvSpPr>
          <p:spPr>
            <a:xfrm>
              <a:off x="435250" y="1243475"/>
              <a:ext cx="11350" cy="9750"/>
            </a:xfrm>
            <a:custGeom>
              <a:avLst/>
              <a:gdLst/>
              <a:ahLst/>
              <a:cxnLst/>
              <a:rect l="l" t="t" r="r" b="b"/>
              <a:pathLst>
                <a:path w="454" h="390" extrusionOk="0">
                  <a:moveTo>
                    <a:pt x="260" y="0"/>
                  </a:moveTo>
                  <a:cubicBezTo>
                    <a:pt x="87" y="0"/>
                    <a:pt x="0" y="210"/>
                    <a:pt x="123" y="332"/>
                  </a:cubicBezTo>
                  <a:cubicBezTo>
                    <a:pt x="162" y="372"/>
                    <a:pt x="211"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
            <p:cNvSpPr/>
            <p:nvPr/>
          </p:nvSpPr>
          <p:spPr>
            <a:xfrm>
              <a:off x="475000" y="1243475"/>
              <a:ext cx="11350" cy="9750"/>
            </a:xfrm>
            <a:custGeom>
              <a:avLst/>
              <a:gdLst/>
              <a:ahLst/>
              <a:cxnLst/>
              <a:rect l="l" t="t" r="r" b="b"/>
              <a:pathLst>
                <a:path w="454" h="390" extrusionOk="0">
                  <a:moveTo>
                    <a:pt x="260" y="0"/>
                  </a:moveTo>
                  <a:cubicBezTo>
                    <a:pt x="87" y="0"/>
                    <a:pt x="1" y="210"/>
                    <a:pt x="122" y="332"/>
                  </a:cubicBezTo>
                  <a:cubicBezTo>
                    <a:pt x="161" y="372"/>
                    <a:pt x="210"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
            <p:cNvSpPr/>
            <p:nvPr/>
          </p:nvSpPr>
          <p:spPr>
            <a:xfrm>
              <a:off x="516425" y="124347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
            <p:cNvSpPr/>
            <p:nvPr/>
          </p:nvSpPr>
          <p:spPr>
            <a:xfrm>
              <a:off x="554500" y="1243475"/>
              <a:ext cx="11375" cy="9750"/>
            </a:xfrm>
            <a:custGeom>
              <a:avLst/>
              <a:gdLst/>
              <a:ahLst/>
              <a:cxnLst/>
              <a:rect l="l" t="t" r="r" b="b"/>
              <a:pathLst>
                <a:path w="455" h="390" extrusionOk="0">
                  <a:moveTo>
                    <a:pt x="262" y="0"/>
                  </a:moveTo>
                  <a:cubicBezTo>
                    <a:pt x="87" y="0"/>
                    <a:pt x="1" y="210"/>
                    <a:pt x="124" y="332"/>
                  </a:cubicBezTo>
                  <a:cubicBezTo>
                    <a:pt x="163" y="372"/>
                    <a:pt x="212" y="390"/>
                    <a:pt x="259" y="390"/>
                  </a:cubicBezTo>
                  <a:cubicBezTo>
                    <a:pt x="359" y="390"/>
                    <a:pt x="454" y="312"/>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
            <p:cNvSpPr/>
            <p:nvPr/>
          </p:nvSpPr>
          <p:spPr>
            <a:xfrm>
              <a:off x="595925"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
            <p:cNvSpPr/>
            <p:nvPr/>
          </p:nvSpPr>
          <p:spPr>
            <a:xfrm>
              <a:off x="634025" y="1243475"/>
              <a:ext cx="11375" cy="9750"/>
            </a:xfrm>
            <a:custGeom>
              <a:avLst/>
              <a:gdLst/>
              <a:ahLst/>
              <a:cxnLst/>
              <a:rect l="l" t="t" r="r" b="b"/>
              <a:pathLst>
                <a:path w="455" h="390" extrusionOk="0">
                  <a:moveTo>
                    <a:pt x="261" y="0"/>
                  </a:moveTo>
                  <a:cubicBezTo>
                    <a:pt x="88" y="0"/>
                    <a:pt x="0" y="210"/>
                    <a:pt x="123" y="332"/>
                  </a:cubicBezTo>
                  <a:cubicBezTo>
                    <a:pt x="162"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
            <p:cNvSpPr/>
            <p:nvPr/>
          </p:nvSpPr>
          <p:spPr>
            <a:xfrm>
              <a:off x="673775" y="1243475"/>
              <a:ext cx="11375" cy="9750"/>
            </a:xfrm>
            <a:custGeom>
              <a:avLst/>
              <a:gdLst/>
              <a:ahLst/>
              <a:cxnLst/>
              <a:rect l="l" t="t" r="r" b="b"/>
              <a:pathLst>
                <a:path w="455" h="390" extrusionOk="0">
                  <a:moveTo>
                    <a:pt x="261" y="0"/>
                  </a:moveTo>
                  <a:cubicBezTo>
                    <a:pt x="88" y="0"/>
                    <a:pt x="0" y="210"/>
                    <a:pt x="123" y="332"/>
                  </a:cubicBezTo>
                  <a:cubicBezTo>
                    <a:pt x="163"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
            <p:cNvSpPr/>
            <p:nvPr/>
          </p:nvSpPr>
          <p:spPr>
            <a:xfrm>
              <a:off x="715200" y="124347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
            <p:cNvSpPr/>
            <p:nvPr/>
          </p:nvSpPr>
          <p:spPr>
            <a:xfrm>
              <a:off x="753300" y="1243475"/>
              <a:ext cx="11375" cy="9750"/>
            </a:xfrm>
            <a:custGeom>
              <a:avLst/>
              <a:gdLst/>
              <a:ahLst/>
              <a:cxnLst/>
              <a:rect l="l" t="t" r="r" b="b"/>
              <a:pathLst>
                <a:path w="455" h="390" extrusionOk="0">
                  <a:moveTo>
                    <a:pt x="260" y="0"/>
                  </a:moveTo>
                  <a:cubicBezTo>
                    <a:pt x="87" y="0"/>
                    <a:pt x="1" y="210"/>
                    <a:pt x="122" y="332"/>
                  </a:cubicBezTo>
                  <a:cubicBezTo>
                    <a:pt x="162" y="372"/>
                    <a:pt x="210" y="390"/>
                    <a:pt x="258" y="390"/>
                  </a:cubicBezTo>
                  <a:cubicBezTo>
                    <a:pt x="358" y="390"/>
                    <a:pt x="454" y="312"/>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
            <p:cNvSpPr/>
            <p:nvPr/>
          </p:nvSpPr>
          <p:spPr>
            <a:xfrm>
              <a:off x="794700"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
            <p:cNvSpPr/>
            <p:nvPr/>
          </p:nvSpPr>
          <p:spPr>
            <a:xfrm>
              <a:off x="832825" y="1243475"/>
              <a:ext cx="11350" cy="9750"/>
            </a:xfrm>
            <a:custGeom>
              <a:avLst/>
              <a:gdLst/>
              <a:ahLst/>
              <a:cxnLst/>
              <a:rect l="l" t="t" r="r" b="b"/>
              <a:pathLst>
                <a:path w="454" h="390" extrusionOk="0">
                  <a:moveTo>
                    <a:pt x="259" y="0"/>
                  </a:moveTo>
                  <a:cubicBezTo>
                    <a:pt x="87" y="0"/>
                    <a:pt x="0" y="210"/>
                    <a:pt x="122" y="332"/>
                  </a:cubicBezTo>
                  <a:cubicBezTo>
                    <a:pt x="161" y="372"/>
                    <a:pt x="210" y="390"/>
                    <a:pt x="257" y="390"/>
                  </a:cubicBezTo>
                  <a:cubicBezTo>
                    <a:pt x="357" y="390"/>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
            <p:cNvSpPr/>
            <p:nvPr/>
          </p:nvSpPr>
          <p:spPr>
            <a:xfrm>
              <a:off x="872575" y="1243475"/>
              <a:ext cx="11350" cy="9750"/>
            </a:xfrm>
            <a:custGeom>
              <a:avLst/>
              <a:gdLst/>
              <a:ahLst/>
              <a:cxnLst/>
              <a:rect l="l" t="t" r="r" b="b"/>
              <a:pathLst>
                <a:path w="454" h="390" extrusionOk="0">
                  <a:moveTo>
                    <a:pt x="260" y="0"/>
                  </a:moveTo>
                  <a:cubicBezTo>
                    <a:pt x="87" y="0"/>
                    <a:pt x="0" y="210"/>
                    <a:pt x="122" y="332"/>
                  </a:cubicBezTo>
                  <a:cubicBezTo>
                    <a:pt x="161" y="372"/>
                    <a:pt x="210" y="390"/>
                    <a:pt x="257"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
            <p:cNvSpPr/>
            <p:nvPr/>
          </p:nvSpPr>
          <p:spPr>
            <a:xfrm>
              <a:off x="913950" y="124347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
            <p:cNvSpPr/>
            <p:nvPr/>
          </p:nvSpPr>
          <p:spPr>
            <a:xfrm>
              <a:off x="95370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
            <p:cNvSpPr/>
            <p:nvPr/>
          </p:nvSpPr>
          <p:spPr>
            <a:xfrm>
              <a:off x="99345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
            <p:cNvSpPr/>
            <p:nvPr/>
          </p:nvSpPr>
          <p:spPr>
            <a:xfrm>
              <a:off x="10332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
            <p:cNvSpPr/>
            <p:nvPr/>
          </p:nvSpPr>
          <p:spPr>
            <a:xfrm>
              <a:off x="107297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
            <p:cNvSpPr/>
            <p:nvPr/>
          </p:nvSpPr>
          <p:spPr>
            <a:xfrm>
              <a:off x="11127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
            <p:cNvSpPr/>
            <p:nvPr/>
          </p:nvSpPr>
          <p:spPr>
            <a:xfrm>
              <a:off x="1152500"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
            <p:cNvSpPr/>
            <p:nvPr/>
          </p:nvSpPr>
          <p:spPr>
            <a:xfrm>
              <a:off x="1192275" y="124347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
            <p:cNvSpPr/>
            <p:nvPr/>
          </p:nvSpPr>
          <p:spPr>
            <a:xfrm>
              <a:off x="1232025" y="124347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
            <p:cNvSpPr/>
            <p:nvPr/>
          </p:nvSpPr>
          <p:spPr>
            <a:xfrm>
              <a:off x="276225" y="1209375"/>
              <a:ext cx="11375" cy="9725"/>
            </a:xfrm>
            <a:custGeom>
              <a:avLst/>
              <a:gdLst/>
              <a:ahLst/>
              <a:cxnLst/>
              <a:rect l="l" t="t" r="r" b="b"/>
              <a:pathLst>
                <a:path w="455" h="389" extrusionOk="0">
                  <a:moveTo>
                    <a:pt x="260" y="0"/>
                  </a:moveTo>
                  <a:cubicBezTo>
                    <a:pt x="87" y="0"/>
                    <a:pt x="1" y="209"/>
                    <a:pt x="124" y="332"/>
                  </a:cubicBezTo>
                  <a:cubicBezTo>
                    <a:pt x="163" y="371"/>
                    <a:pt x="211" y="389"/>
                    <a:pt x="258" y="389"/>
                  </a:cubicBezTo>
                  <a:cubicBezTo>
                    <a:pt x="358" y="389"/>
                    <a:pt x="454" y="311"/>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
            <p:cNvSpPr/>
            <p:nvPr/>
          </p:nvSpPr>
          <p:spPr>
            <a:xfrm>
              <a:off x="31762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
            <p:cNvSpPr/>
            <p:nvPr/>
          </p:nvSpPr>
          <p:spPr>
            <a:xfrm>
              <a:off x="355750" y="120937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
            <p:cNvSpPr/>
            <p:nvPr/>
          </p:nvSpPr>
          <p:spPr>
            <a:xfrm>
              <a:off x="397125" y="1209400"/>
              <a:ext cx="9725" cy="9700"/>
            </a:xfrm>
            <a:custGeom>
              <a:avLst/>
              <a:gdLst/>
              <a:ahLst/>
              <a:cxnLst/>
              <a:rect l="l" t="t" r="r" b="b"/>
              <a:pathLst>
                <a:path w="389" h="388" extrusionOk="0">
                  <a:moveTo>
                    <a:pt x="195" y="1"/>
                  </a:moveTo>
                  <a:cubicBezTo>
                    <a:pt x="88" y="1"/>
                    <a:pt x="1" y="87"/>
                    <a:pt x="1" y="193"/>
                  </a:cubicBezTo>
                  <a:cubicBezTo>
                    <a:pt x="1" y="301"/>
                    <a:pt x="88"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
            <p:cNvSpPr/>
            <p:nvPr/>
          </p:nvSpPr>
          <p:spPr>
            <a:xfrm>
              <a:off x="435250" y="1209375"/>
              <a:ext cx="11350" cy="9750"/>
            </a:xfrm>
            <a:custGeom>
              <a:avLst/>
              <a:gdLst/>
              <a:ahLst/>
              <a:cxnLst/>
              <a:rect l="l" t="t" r="r" b="b"/>
              <a:pathLst>
                <a:path w="454" h="390" extrusionOk="0">
                  <a:moveTo>
                    <a:pt x="260" y="0"/>
                  </a:moveTo>
                  <a:cubicBezTo>
                    <a:pt x="87" y="0"/>
                    <a:pt x="0" y="209"/>
                    <a:pt x="123" y="332"/>
                  </a:cubicBezTo>
                  <a:cubicBezTo>
                    <a:pt x="162" y="372"/>
                    <a:pt x="211"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
            <p:cNvSpPr/>
            <p:nvPr/>
          </p:nvSpPr>
          <p:spPr>
            <a:xfrm>
              <a:off x="475000" y="1209375"/>
              <a:ext cx="11350" cy="9750"/>
            </a:xfrm>
            <a:custGeom>
              <a:avLst/>
              <a:gdLst/>
              <a:ahLst/>
              <a:cxnLst/>
              <a:rect l="l" t="t" r="r" b="b"/>
              <a:pathLst>
                <a:path w="454" h="390" extrusionOk="0">
                  <a:moveTo>
                    <a:pt x="260" y="0"/>
                  </a:moveTo>
                  <a:cubicBezTo>
                    <a:pt x="87" y="0"/>
                    <a:pt x="1" y="209"/>
                    <a:pt x="122" y="332"/>
                  </a:cubicBezTo>
                  <a:cubicBezTo>
                    <a:pt x="161" y="372"/>
                    <a:pt x="210"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
            <p:cNvSpPr/>
            <p:nvPr/>
          </p:nvSpPr>
          <p:spPr>
            <a:xfrm>
              <a:off x="516425" y="120940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
            <p:cNvSpPr/>
            <p:nvPr/>
          </p:nvSpPr>
          <p:spPr>
            <a:xfrm>
              <a:off x="554500" y="1209375"/>
              <a:ext cx="11375" cy="9750"/>
            </a:xfrm>
            <a:custGeom>
              <a:avLst/>
              <a:gdLst/>
              <a:ahLst/>
              <a:cxnLst/>
              <a:rect l="l" t="t" r="r" b="b"/>
              <a:pathLst>
                <a:path w="455" h="390" extrusionOk="0">
                  <a:moveTo>
                    <a:pt x="262" y="0"/>
                  </a:moveTo>
                  <a:cubicBezTo>
                    <a:pt x="87" y="0"/>
                    <a:pt x="1" y="209"/>
                    <a:pt x="124" y="332"/>
                  </a:cubicBezTo>
                  <a:cubicBezTo>
                    <a:pt x="163" y="372"/>
                    <a:pt x="211" y="389"/>
                    <a:pt x="258" y="389"/>
                  </a:cubicBezTo>
                  <a:cubicBezTo>
                    <a:pt x="358" y="389"/>
                    <a:pt x="454" y="311"/>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
            <p:cNvSpPr/>
            <p:nvPr/>
          </p:nvSpPr>
          <p:spPr>
            <a:xfrm>
              <a:off x="595925"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
            <p:cNvSpPr/>
            <p:nvPr/>
          </p:nvSpPr>
          <p:spPr>
            <a:xfrm>
              <a:off x="634025" y="1209375"/>
              <a:ext cx="11375" cy="9750"/>
            </a:xfrm>
            <a:custGeom>
              <a:avLst/>
              <a:gdLst/>
              <a:ahLst/>
              <a:cxnLst/>
              <a:rect l="l" t="t" r="r" b="b"/>
              <a:pathLst>
                <a:path w="455" h="390" extrusionOk="0">
                  <a:moveTo>
                    <a:pt x="261" y="0"/>
                  </a:moveTo>
                  <a:cubicBezTo>
                    <a:pt x="88" y="0"/>
                    <a:pt x="0" y="209"/>
                    <a:pt x="123" y="332"/>
                  </a:cubicBezTo>
                  <a:cubicBezTo>
                    <a:pt x="162" y="372"/>
                    <a:pt x="211" y="389"/>
                    <a:pt x="258" y="389"/>
                  </a:cubicBezTo>
                  <a:cubicBezTo>
                    <a:pt x="358" y="389"/>
                    <a:pt x="454"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
            <p:cNvSpPr/>
            <p:nvPr/>
          </p:nvSpPr>
          <p:spPr>
            <a:xfrm>
              <a:off x="673775" y="1209375"/>
              <a:ext cx="11375" cy="9750"/>
            </a:xfrm>
            <a:custGeom>
              <a:avLst/>
              <a:gdLst/>
              <a:ahLst/>
              <a:cxnLst/>
              <a:rect l="l" t="t" r="r" b="b"/>
              <a:pathLst>
                <a:path w="455" h="390" extrusionOk="0">
                  <a:moveTo>
                    <a:pt x="261" y="0"/>
                  </a:moveTo>
                  <a:cubicBezTo>
                    <a:pt x="88" y="0"/>
                    <a:pt x="0" y="209"/>
                    <a:pt x="123" y="332"/>
                  </a:cubicBezTo>
                  <a:cubicBezTo>
                    <a:pt x="163" y="372"/>
                    <a:pt x="211" y="389"/>
                    <a:pt x="259" y="389"/>
                  </a:cubicBezTo>
                  <a:cubicBezTo>
                    <a:pt x="359" y="389"/>
                    <a:pt x="455"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
            <p:cNvSpPr/>
            <p:nvPr/>
          </p:nvSpPr>
          <p:spPr>
            <a:xfrm>
              <a:off x="715200" y="1209400"/>
              <a:ext cx="9725" cy="9700"/>
            </a:xfrm>
            <a:custGeom>
              <a:avLst/>
              <a:gdLst/>
              <a:ahLst/>
              <a:cxnLst/>
              <a:rect l="l" t="t" r="r" b="b"/>
              <a:pathLst>
                <a:path w="389" h="388" extrusionOk="0">
                  <a:moveTo>
                    <a:pt x="194" y="1"/>
                  </a:moveTo>
                  <a:cubicBezTo>
                    <a:pt x="86" y="1"/>
                    <a:pt x="0" y="87"/>
                    <a:pt x="0" y="193"/>
                  </a:cubicBezTo>
                  <a:cubicBezTo>
                    <a:pt x="0" y="301"/>
                    <a:pt x="86"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
            <p:cNvSpPr/>
            <p:nvPr/>
          </p:nvSpPr>
          <p:spPr>
            <a:xfrm>
              <a:off x="753300" y="1209375"/>
              <a:ext cx="11375" cy="9750"/>
            </a:xfrm>
            <a:custGeom>
              <a:avLst/>
              <a:gdLst/>
              <a:ahLst/>
              <a:cxnLst/>
              <a:rect l="l" t="t" r="r" b="b"/>
              <a:pathLst>
                <a:path w="455" h="390" extrusionOk="0">
                  <a:moveTo>
                    <a:pt x="260" y="0"/>
                  </a:moveTo>
                  <a:cubicBezTo>
                    <a:pt x="87" y="0"/>
                    <a:pt x="1" y="209"/>
                    <a:pt x="122" y="332"/>
                  </a:cubicBezTo>
                  <a:cubicBezTo>
                    <a:pt x="162" y="372"/>
                    <a:pt x="210" y="389"/>
                    <a:pt x="258" y="389"/>
                  </a:cubicBezTo>
                  <a:cubicBezTo>
                    <a:pt x="358" y="389"/>
                    <a:pt x="454" y="311"/>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
            <p:cNvSpPr/>
            <p:nvPr/>
          </p:nvSpPr>
          <p:spPr>
            <a:xfrm>
              <a:off x="794700"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
            <p:cNvSpPr/>
            <p:nvPr/>
          </p:nvSpPr>
          <p:spPr>
            <a:xfrm>
              <a:off x="832825" y="1209375"/>
              <a:ext cx="11350" cy="9750"/>
            </a:xfrm>
            <a:custGeom>
              <a:avLst/>
              <a:gdLst/>
              <a:ahLst/>
              <a:cxnLst/>
              <a:rect l="l" t="t" r="r" b="b"/>
              <a:pathLst>
                <a:path w="454" h="390" extrusionOk="0">
                  <a:moveTo>
                    <a:pt x="259" y="0"/>
                  </a:moveTo>
                  <a:cubicBezTo>
                    <a:pt x="87" y="0"/>
                    <a:pt x="0" y="209"/>
                    <a:pt x="122" y="332"/>
                  </a:cubicBezTo>
                  <a:cubicBezTo>
                    <a:pt x="161" y="372"/>
                    <a:pt x="210" y="389"/>
                    <a:pt x="257"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
            <p:cNvSpPr/>
            <p:nvPr/>
          </p:nvSpPr>
          <p:spPr>
            <a:xfrm>
              <a:off x="872575" y="1209375"/>
              <a:ext cx="11350" cy="9750"/>
            </a:xfrm>
            <a:custGeom>
              <a:avLst/>
              <a:gdLst/>
              <a:ahLst/>
              <a:cxnLst/>
              <a:rect l="l" t="t" r="r" b="b"/>
              <a:pathLst>
                <a:path w="454" h="390" extrusionOk="0">
                  <a:moveTo>
                    <a:pt x="260" y="0"/>
                  </a:moveTo>
                  <a:cubicBezTo>
                    <a:pt x="87" y="0"/>
                    <a:pt x="0" y="209"/>
                    <a:pt x="122" y="332"/>
                  </a:cubicBezTo>
                  <a:cubicBezTo>
                    <a:pt x="161" y="372"/>
                    <a:pt x="210" y="389"/>
                    <a:pt x="257"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
            <p:cNvSpPr/>
            <p:nvPr/>
          </p:nvSpPr>
          <p:spPr>
            <a:xfrm>
              <a:off x="913950" y="1209400"/>
              <a:ext cx="9725" cy="9700"/>
            </a:xfrm>
            <a:custGeom>
              <a:avLst/>
              <a:gdLst/>
              <a:ahLst/>
              <a:cxnLst/>
              <a:rect l="l" t="t" r="r" b="b"/>
              <a:pathLst>
                <a:path w="389" h="388" extrusionOk="0">
                  <a:moveTo>
                    <a:pt x="195" y="1"/>
                  </a:moveTo>
                  <a:cubicBezTo>
                    <a:pt x="87" y="1"/>
                    <a:pt x="1" y="87"/>
                    <a:pt x="1" y="193"/>
                  </a:cubicBezTo>
                  <a:cubicBezTo>
                    <a:pt x="1" y="301"/>
                    <a:pt x="87"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
            <p:cNvSpPr/>
            <p:nvPr/>
          </p:nvSpPr>
          <p:spPr>
            <a:xfrm>
              <a:off x="95370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
            <p:cNvSpPr/>
            <p:nvPr/>
          </p:nvSpPr>
          <p:spPr>
            <a:xfrm>
              <a:off x="99345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3" y="387"/>
                    <a:pt x="389" y="301"/>
                    <a:pt x="389" y="193"/>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
            <p:cNvSpPr/>
            <p:nvPr/>
          </p:nvSpPr>
          <p:spPr>
            <a:xfrm>
              <a:off x="10332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
            <p:cNvSpPr/>
            <p:nvPr/>
          </p:nvSpPr>
          <p:spPr>
            <a:xfrm>
              <a:off x="107297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
            <p:cNvSpPr/>
            <p:nvPr/>
          </p:nvSpPr>
          <p:spPr>
            <a:xfrm>
              <a:off x="11127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
            <p:cNvSpPr/>
            <p:nvPr/>
          </p:nvSpPr>
          <p:spPr>
            <a:xfrm>
              <a:off x="1152500"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8" y="301"/>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
            <p:cNvSpPr/>
            <p:nvPr/>
          </p:nvSpPr>
          <p:spPr>
            <a:xfrm>
              <a:off x="1192275" y="1209400"/>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
            <p:cNvSpPr/>
            <p:nvPr/>
          </p:nvSpPr>
          <p:spPr>
            <a:xfrm>
              <a:off x="1232025" y="120940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
            <p:cNvSpPr/>
            <p:nvPr/>
          </p:nvSpPr>
          <p:spPr>
            <a:xfrm>
              <a:off x="276225" y="11753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8"/>
                    <a:pt x="259" y="388"/>
                  </a:cubicBezTo>
                  <a:cubicBezTo>
                    <a:pt x="358" y="388"/>
                    <a:pt x="454" y="310"/>
                    <a:pt x="454" y="194"/>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
            <p:cNvSpPr/>
            <p:nvPr/>
          </p:nvSpPr>
          <p:spPr>
            <a:xfrm>
              <a:off x="31762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
            <p:cNvSpPr/>
            <p:nvPr/>
          </p:nvSpPr>
          <p:spPr>
            <a:xfrm>
              <a:off x="355750" y="1175300"/>
              <a:ext cx="11350" cy="9700"/>
            </a:xfrm>
            <a:custGeom>
              <a:avLst/>
              <a:gdLst/>
              <a:ahLst/>
              <a:cxnLst/>
              <a:rect l="l" t="t" r="r" b="b"/>
              <a:pathLst>
                <a:path w="454" h="388" extrusionOk="0">
                  <a:moveTo>
                    <a:pt x="262" y="0"/>
                  </a:moveTo>
                  <a:cubicBezTo>
                    <a:pt x="261" y="0"/>
                    <a:pt x="260" y="0"/>
                    <a:pt x="259" y="0"/>
                  </a:cubicBezTo>
                  <a:cubicBezTo>
                    <a:pt x="87" y="0"/>
                    <a:pt x="0" y="208"/>
                    <a:pt x="123" y="331"/>
                  </a:cubicBezTo>
                  <a:cubicBezTo>
                    <a:pt x="162" y="370"/>
                    <a:pt x="210" y="388"/>
                    <a:pt x="258" y="388"/>
                  </a:cubicBezTo>
                  <a:cubicBezTo>
                    <a:pt x="357" y="388"/>
                    <a:pt x="453" y="310"/>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
            <p:cNvSpPr/>
            <p:nvPr/>
          </p:nvSpPr>
          <p:spPr>
            <a:xfrm>
              <a:off x="397125" y="1175300"/>
              <a:ext cx="9725" cy="9675"/>
            </a:xfrm>
            <a:custGeom>
              <a:avLst/>
              <a:gdLst/>
              <a:ahLst/>
              <a:cxnLst/>
              <a:rect l="l" t="t" r="r" b="b"/>
              <a:pathLst>
                <a:path w="389" h="387" extrusionOk="0">
                  <a:moveTo>
                    <a:pt x="195" y="0"/>
                  </a:moveTo>
                  <a:cubicBezTo>
                    <a:pt x="88" y="0"/>
                    <a:pt x="1" y="87"/>
                    <a:pt x="1" y="194"/>
                  </a:cubicBezTo>
                  <a:cubicBezTo>
                    <a:pt x="1" y="301"/>
                    <a:pt x="88"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
            <p:cNvSpPr/>
            <p:nvPr/>
          </p:nvSpPr>
          <p:spPr>
            <a:xfrm>
              <a:off x="435250" y="1175300"/>
              <a:ext cx="11350" cy="9725"/>
            </a:xfrm>
            <a:custGeom>
              <a:avLst/>
              <a:gdLst/>
              <a:ahLst/>
              <a:cxnLst/>
              <a:rect l="l" t="t" r="r" b="b"/>
              <a:pathLst>
                <a:path w="454" h="389" extrusionOk="0">
                  <a:moveTo>
                    <a:pt x="260" y="0"/>
                  </a:moveTo>
                  <a:cubicBezTo>
                    <a:pt x="87" y="0"/>
                    <a:pt x="0" y="208"/>
                    <a:pt x="123" y="331"/>
                  </a:cubicBezTo>
                  <a:cubicBezTo>
                    <a:pt x="163"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
            <p:cNvSpPr/>
            <p:nvPr/>
          </p:nvSpPr>
          <p:spPr>
            <a:xfrm>
              <a:off x="475025" y="11753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9"/>
                    <a:pt x="121" y="331"/>
                  </a:cubicBezTo>
                  <a:cubicBezTo>
                    <a:pt x="161" y="371"/>
                    <a:pt x="210" y="389"/>
                    <a:pt x="258" y="389"/>
                  </a:cubicBezTo>
                  <a:cubicBezTo>
                    <a:pt x="357" y="389"/>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
            <p:cNvSpPr/>
            <p:nvPr/>
          </p:nvSpPr>
          <p:spPr>
            <a:xfrm>
              <a:off x="516425" y="1175300"/>
              <a:ext cx="9675" cy="9675"/>
            </a:xfrm>
            <a:custGeom>
              <a:avLst/>
              <a:gdLst/>
              <a:ahLst/>
              <a:cxnLst/>
              <a:rect l="l" t="t" r="r" b="b"/>
              <a:pathLst>
                <a:path w="387" h="387" extrusionOk="0">
                  <a:moveTo>
                    <a:pt x="193" y="0"/>
                  </a:moveTo>
                  <a:cubicBezTo>
                    <a:pt x="87" y="0"/>
                    <a:pt x="0" y="87"/>
                    <a:pt x="0" y="194"/>
                  </a:cubicBezTo>
                  <a:cubicBezTo>
                    <a:pt x="0"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
            <p:cNvSpPr/>
            <p:nvPr/>
          </p:nvSpPr>
          <p:spPr>
            <a:xfrm>
              <a:off x="554525" y="11753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9"/>
                    <a:pt x="123" y="331"/>
                  </a:cubicBezTo>
                  <a:cubicBezTo>
                    <a:pt x="162" y="371"/>
                    <a:pt x="211" y="389"/>
                    <a:pt x="258" y="389"/>
                  </a:cubicBezTo>
                  <a:cubicBezTo>
                    <a:pt x="358" y="389"/>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
            <p:cNvSpPr/>
            <p:nvPr/>
          </p:nvSpPr>
          <p:spPr>
            <a:xfrm>
              <a:off x="595925"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
            <p:cNvSpPr/>
            <p:nvPr/>
          </p:nvSpPr>
          <p:spPr>
            <a:xfrm>
              <a:off x="634025" y="11753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9"/>
                    <a:pt x="123" y="331"/>
                  </a:cubicBezTo>
                  <a:cubicBezTo>
                    <a:pt x="163" y="371"/>
                    <a:pt x="211" y="389"/>
                    <a:pt x="259" y="389"/>
                  </a:cubicBezTo>
                  <a:cubicBezTo>
                    <a:pt x="359" y="389"/>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
            <p:cNvSpPr/>
            <p:nvPr/>
          </p:nvSpPr>
          <p:spPr>
            <a:xfrm>
              <a:off x="673775" y="1175300"/>
              <a:ext cx="11375" cy="9725"/>
            </a:xfrm>
            <a:custGeom>
              <a:avLst/>
              <a:gdLst/>
              <a:ahLst/>
              <a:cxnLst/>
              <a:rect l="l" t="t" r="r" b="b"/>
              <a:pathLst>
                <a:path w="455" h="389" extrusionOk="0">
                  <a:moveTo>
                    <a:pt x="261" y="0"/>
                  </a:moveTo>
                  <a:cubicBezTo>
                    <a:pt x="88" y="0"/>
                    <a:pt x="0" y="208"/>
                    <a:pt x="123" y="331"/>
                  </a:cubicBezTo>
                  <a:cubicBezTo>
                    <a:pt x="163" y="371"/>
                    <a:pt x="212" y="389"/>
                    <a:pt x="260"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
            <p:cNvSpPr/>
            <p:nvPr/>
          </p:nvSpPr>
          <p:spPr>
            <a:xfrm>
              <a:off x="715200" y="1175300"/>
              <a:ext cx="9725" cy="9675"/>
            </a:xfrm>
            <a:custGeom>
              <a:avLst/>
              <a:gdLst/>
              <a:ahLst/>
              <a:cxnLst/>
              <a:rect l="l" t="t" r="r" b="b"/>
              <a:pathLst>
                <a:path w="389" h="387" extrusionOk="0">
                  <a:moveTo>
                    <a:pt x="194" y="0"/>
                  </a:moveTo>
                  <a:cubicBezTo>
                    <a:pt x="86" y="0"/>
                    <a:pt x="0" y="87"/>
                    <a:pt x="0" y="194"/>
                  </a:cubicBezTo>
                  <a:cubicBezTo>
                    <a:pt x="0" y="301"/>
                    <a:pt x="86"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
            <p:cNvSpPr/>
            <p:nvPr/>
          </p:nvSpPr>
          <p:spPr>
            <a:xfrm>
              <a:off x="753300" y="11753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9"/>
                    <a:pt x="259" y="389"/>
                  </a:cubicBezTo>
                  <a:cubicBezTo>
                    <a:pt x="359" y="389"/>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
            <p:cNvSpPr/>
            <p:nvPr/>
          </p:nvSpPr>
          <p:spPr>
            <a:xfrm>
              <a:off x="794700"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
            <p:cNvSpPr/>
            <p:nvPr/>
          </p:nvSpPr>
          <p:spPr>
            <a:xfrm>
              <a:off x="832825" y="11753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9"/>
                    <a:pt x="258" y="389"/>
                  </a:cubicBezTo>
                  <a:cubicBezTo>
                    <a:pt x="358" y="389"/>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
            <p:cNvSpPr/>
            <p:nvPr/>
          </p:nvSpPr>
          <p:spPr>
            <a:xfrm>
              <a:off x="872575" y="11753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9"/>
                    <a:pt x="122" y="331"/>
                  </a:cubicBezTo>
                  <a:cubicBezTo>
                    <a:pt x="161" y="371"/>
                    <a:pt x="210" y="389"/>
                    <a:pt x="258" y="389"/>
                  </a:cubicBezTo>
                  <a:cubicBezTo>
                    <a:pt x="358" y="389"/>
                    <a:pt x="454" y="311"/>
                    <a:pt x="454" y="194"/>
                  </a:cubicBezTo>
                  <a:cubicBezTo>
                    <a:pt x="454"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
            <p:cNvSpPr/>
            <p:nvPr/>
          </p:nvSpPr>
          <p:spPr>
            <a:xfrm>
              <a:off x="913950"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
            <p:cNvSpPr/>
            <p:nvPr/>
          </p:nvSpPr>
          <p:spPr>
            <a:xfrm>
              <a:off x="95370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
            <p:cNvSpPr/>
            <p:nvPr/>
          </p:nvSpPr>
          <p:spPr>
            <a:xfrm>
              <a:off x="99345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3" y="387"/>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
            <p:cNvSpPr/>
            <p:nvPr/>
          </p:nvSpPr>
          <p:spPr>
            <a:xfrm>
              <a:off x="10332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
            <p:cNvSpPr/>
            <p:nvPr/>
          </p:nvSpPr>
          <p:spPr>
            <a:xfrm>
              <a:off x="107297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
            <p:cNvSpPr/>
            <p:nvPr/>
          </p:nvSpPr>
          <p:spPr>
            <a:xfrm>
              <a:off x="11127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
            <p:cNvSpPr/>
            <p:nvPr/>
          </p:nvSpPr>
          <p:spPr>
            <a:xfrm>
              <a:off x="1152500"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
            <p:cNvSpPr/>
            <p:nvPr/>
          </p:nvSpPr>
          <p:spPr>
            <a:xfrm>
              <a:off x="1192275" y="1175300"/>
              <a:ext cx="9675" cy="9675"/>
            </a:xfrm>
            <a:custGeom>
              <a:avLst/>
              <a:gdLst/>
              <a:ahLst/>
              <a:cxnLst/>
              <a:rect l="l" t="t" r="r" b="b"/>
              <a:pathLst>
                <a:path w="387" h="387" extrusionOk="0">
                  <a:moveTo>
                    <a:pt x="193" y="0"/>
                  </a:moveTo>
                  <a:cubicBezTo>
                    <a:pt x="86" y="0"/>
                    <a:pt x="0" y="87"/>
                    <a:pt x="0" y="194"/>
                  </a:cubicBezTo>
                  <a:cubicBezTo>
                    <a:pt x="0" y="301"/>
                    <a:pt x="86" y="387"/>
                    <a:pt x="193" y="387"/>
                  </a:cubicBezTo>
                  <a:cubicBezTo>
                    <a:pt x="300" y="387"/>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
            <p:cNvSpPr/>
            <p:nvPr/>
          </p:nvSpPr>
          <p:spPr>
            <a:xfrm>
              <a:off x="1232025" y="1175300"/>
              <a:ext cx="9675" cy="9675"/>
            </a:xfrm>
            <a:custGeom>
              <a:avLst/>
              <a:gdLst/>
              <a:ahLst/>
              <a:cxnLst/>
              <a:rect l="l" t="t" r="r" b="b"/>
              <a:pathLst>
                <a:path w="387" h="387" extrusionOk="0">
                  <a:moveTo>
                    <a:pt x="194" y="0"/>
                  </a:moveTo>
                  <a:cubicBezTo>
                    <a:pt x="87" y="0"/>
                    <a:pt x="0" y="87"/>
                    <a:pt x="0" y="194"/>
                  </a:cubicBezTo>
                  <a:cubicBezTo>
                    <a:pt x="0" y="301"/>
                    <a:pt x="87" y="387"/>
                    <a:pt x="194" y="387"/>
                  </a:cubicBezTo>
                  <a:cubicBezTo>
                    <a:pt x="300" y="387"/>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
            <p:cNvSpPr/>
            <p:nvPr/>
          </p:nvSpPr>
          <p:spPr>
            <a:xfrm>
              <a:off x="236475"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
            <p:cNvSpPr/>
            <p:nvPr/>
          </p:nvSpPr>
          <p:spPr>
            <a:xfrm>
              <a:off x="276225" y="11412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
            <p:cNvSpPr/>
            <p:nvPr/>
          </p:nvSpPr>
          <p:spPr>
            <a:xfrm>
              <a:off x="31762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
            <p:cNvSpPr/>
            <p:nvPr/>
          </p:nvSpPr>
          <p:spPr>
            <a:xfrm>
              <a:off x="355750" y="1141200"/>
              <a:ext cx="11350" cy="9700"/>
            </a:xfrm>
            <a:custGeom>
              <a:avLst/>
              <a:gdLst/>
              <a:ahLst/>
              <a:cxnLst/>
              <a:rect l="l" t="t" r="r" b="b"/>
              <a:pathLst>
                <a:path w="454" h="388" extrusionOk="0">
                  <a:moveTo>
                    <a:pt x="259" y="0"/>
                  </a:moveTo>
                  <a:cubicBezTo>
                    <a:pt x="87" y="0"/>
                    <a:pt x="0" y="208"/>
                    <a:pt x="123" y="331"/>
                  </a:cubicBezTo>
                  <a:cubicBezTo>
                    <a:pt x="162" y="370"/>
                    <a:pt x="210" y="387"/>
                    <a:pt x="258" y="387"/>
                  </a:cubicBezTo>
                  <a:cubicBezTo>
                    <a:pt x="357" y="387"/>
                    <a:pt x="453" y="310"/>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
            <p:cNvSpPr/>
            <p:nvPr/>
          </p:nvSpPr>
          <p:spPr>
            <a:xfrm>
              <a:off x="397125" y="114120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
            <p:cNvSpPr/>
            <p:nvPr/>
          </p:nvSpPr>
          <p:spPr>
            <a:xfrm>
              <a:off x="435250" y="1141200"/>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
            <p:cNvSpPr/>
            <p:nvPr/>
          </p:nvSpPr>
          <p:spPr>
            <a:xfrm>
              <a:off x="475000" y="1141200"/>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
            <p:cNvSpPr/>
            <p:nvPr/>
          </p:nvSpPr>
          <p:spPr>
            <a:xfrm>
              <a:off x="516425" y="11412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
            <p:cNvSpPr/>
            <p:nvPr/>
          </p:nvSpPr>
          <p:spPr>
            <a:xfrm>
              <a:off x="554500" y="1141200"/>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
            <p:cNvSpPr/>
            <p:nvPr/>
          </p:nvSpPr>
          <p:spPr>
            <a:xfrm>
              <a:off x="595925"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
            <p:cNvSpPr/>
            <p:nvPr/>
          </p:nvSpPr>
          <p:spPr>
            <a:xfrm>
              <a:off x="634025" y="11412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
            <p:cNvSpPr/>
            <p:nvPr/>
          </p:nvSpPr>
          <p:spPr>
            <a:xfrm>
              <a:off x="673775" y="1141200"/>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
            <p:cNvSpPr/>
            <p:nvPr/>
          </p:nvSpPr>
          <p:spPr>
            <a:xfrm>
              <a:off x="715200" y="114120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
            <p:cNvSpPr/>
            <p:nvPr/>
          </p:nvSpPr>
          <p:spPr>
            <a:xfrm>
              <a:off x="753300"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
            <p:cNvSpPr/>
            <p:nvPr/>
          </p:nvSpPr>
          <p:spPr>
            <a:xfrm>
              <a:off x="794700"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
            <p:cNvSpPr/>
            <p:nvPr/>
          </p:nvSpPr>
          <p:spPr>
            <a:xfrm>
              <a:off x="832825" y="1141200"/>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
            <p:cNvSpPr/>
            <p:nvPr/>
          </p:nvSpPr>
          <p:spPr>
            <a:xfrm>
              <a:off x="872575" y="1141200"/>
              <a:ext cx="11350" cy="9725"/>
            </a:xfrm>
            <a:custGeom>
              <a:avLst/>
              <a:gdLst/>
              <a:ahLst/>
              <a:cxnLst/>
              <a:rect l="l" t="t" r="r" b="b"/>
              <a:pathLst>
                <a:path w="454" h="389" extrusionOk="0">
                  <a:moveTo>
                    <a:pt x="260" y="0"/>
                  </a:moveTo>
                  <a:cubicBezTo>
                    <a:pt x="87" y="0"/>
                    <a:pt x="0" y="208"/>
                    <a:pt x="122" y="331"/>
                  </a:cubicBezTo>
                  <a:cubicBezTo>
                    <a:pt x="161" y="370"/>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
            <p:cNvSpPr/>
            <p:nvPr/>
          </p:nvSpPr>
          <p:spPr>
            <a:xfrm>
              <a:off x="913950"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
            <p:cNvSpPr/>
            <p:nvPr/>
          </p:nvSpPr>
          <p:spPr>
            <a:xfrm>
              <a:off x="95370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
            <p:cNvSpPr/>
            <p:nvPr/>
          </p:nvSpPr>
          <p:spPr>
            <a:xfrm>
              <a:off x="99345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
            <p:cNvSpPr/>
            <p:nvPr/>
          </p:nvSpPr>
          <p:spPr>
            <a:xfrm>
              <a:off x="10332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
            <p:cNvSpPr/>
            <p:nvPr/>
          </p:nvSpPr>
          <p:spPr>
            <a:xfrm>
              <a:off x="107297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
            <p:cNvSpPr/>
            <p:nvPr/>
          </p:nvSpPr>
          <p:spPr>
            <a:xfrm>
              <a:off x="11127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
            <p:cNvSpPr/>
            <p:nvPr/>
          </p:nvSpPr>
          <p:spPr>
            <a:xfrm>
              <a:off x="1152500"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
            <p:cNvSpPr/>
            <p:nvPr/>
          </p:nvSpPr>
          <p:spPr>
            <a:xfrm>
              <a:off x="1192275" y="11412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
            <p:cNvSpPr/>
            <p:nvPr/>
          </p:nvSpPr>
          <p:spPr>
            <a:xfrm>
              <a:off x="1232025" y="1141200"/>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
            <p:cNvSpPr/>
            <p:nvPr/>
          </p:nvSpPr>
          <p:spPr>
            <a:xfrm>
              <a:off x="236475"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
            <p:cNvSpPr/>
            <p:nvPr/>
          </p:nvSpPr>
          <p:spPr>
            <a:xfrm>
              <a:off x="276225" y="1107075"/>
              <a:ext cx="11375" cy="9725"/>
            </a:xfrm>
            <a:custGeom>
              <a:avLst/>
              <a:gdLst/>
              <a:ahLst/>
              <a:cxnLst/>
              <a:rect l="l" t="t" r="r" b="b"/>
              <a:pathLst>
                <a:path w="455" h="389" extrusionOk="0">
                  <a:moveTo>
                    <a:pt x="260" y="1"/>
                  </a:moveTo>
                  <a:cubicBezTo>
                    <a:pt x="87" y="1"/>
                    <a:pt x="1" y="209"/>
                    <a:pt x="124" y="331"/>
                  </a:cubicBezTo>
                  <a:cubicBezTo>
                    <a:pt x="163" y="371"/>
                    <a:pt x="212" y="388"/>
                    <a:pt x="259" y="388"/>
                  </a:cubicBezTo>
                  <a:cubicBezTo>
                    <a:pt x="359"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
            <p:cNvSpPr/>
            <p:nvPr/>
          </p:nvSpPr>
          <p:spPr>
            <a:xfrm>
              <a:off x="31762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
            <p:cNvSpPr/>
            <p:nvPr/>
          </p:nvSpPr>
          <p:spPr>
            <a:xfrm>
              <a:off x="355750" y="1107075"/>
              <a:ext cx="11350" cy="9700"/>
            </a:xfrm>
            <a:custGeom>
              <a:avLst/>
              <a:gdLst/>
              <a:ahLst/>
              <a:cxnLst/>
              <a:rect l="l" t="t" r="r" b="b"/>
              <a:pathLst>
                <a:path w="454" h="388" extrusionOk="0">
                  <a:moveTo>
                    <a:pt x="259" y="1"/>
                  </a:moveTo>
                  <a:cubicBezTo>
                    <a:pt x="87" y="1"/>
                    <a:pt x="0" y="209"/>
                    <a:pt x="123" y="331"/>
                  </a:cubicBezTo>
                  <a:cubicBezTo>
                    <a:pt x="162" y="370"/>
                    <a:pt x="210" y="388"/>
                    <a:pt x="258" y="388"/>
                  </a:cubicBezTo>
                  <a:cubicBezTo>
                    <a:pt x="357" y="388"/>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
            <p:cNvSpPr/>
            <p:nvPr/>
          </p:nvSpPr>
          <p:spPr>
            <a:xfrm>
              <a:off x="397125" y="11070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
            <p:cNvSpPr/>
            <p:nvPr/>
          </p:nvSpPr>
          <p:spPr>
            <a:xfrm>
              <a:off x="435250" y="1107075"/>
              <a:ext cx="11350" cy="9725"/>
            </a:xfrm>
            <a:custGeom>
              <a:avLst/>
              <a:gdLst/>
              <a:ahLst/>
              <a:cxnLst/>
              <a:rect l="l" t="t" r="r" b="b"/>
              <a:pathLst>
                <a:path w="454" h="389" extrusionOk="0">
                  <a:moveTo>
                    <a:pt x="260" y="1"/>
                  </a:moveTo>
                  <a:cubicBezTo>
                    <a:pt x="87" y="1"/>
                    <a:pt x="0" y="209"/>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
            <p:cNvSpPr/>
            <p:nvPr/>
          </p:nvSpPr>
          <p:spPr>
            <a:xfrm>
              <a:off x="475000" y="11070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
            <p:cNvSpPr/>
            <p:nvPr/>
          </p:nvSpPr>
          <p:spPr>
            <a:xfrm>
              <a:off x="516425" y="11070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
            <p:cNvSpPr/>
            <p:nvPr/>
          </p:nvSpPr>
          <p:spPr>
            <a:xfrm>
              <a:off x="554500" y="1107075"/>
              <a:ext cx="11375" cy="9725"/>
            </a:xfrm>
            <a:custGeom>
              <a:avLst/>
              <a:gdLst/>
              <a:ahLst/>
              <a:cxnLst/>
              <a:rect l="l" t="t" r="r" b="b"/>
              <a:pathLst>
                <a:path w="455" h="389" extrusionOk="0">
                  <a:moveTo>
                    <a:pt x="262" y="1"/>
                  </a:moveTo>
                  <a:cubicBezTo>
                    <a:pt x="87" y="1"/>
                    <a:pt x="1" y="209"/>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
            <p:cNvSpPr/>
            <p:nvPr/>
          </p:nvSpPr>
          <p:spPr>
            <a:xfrm>
              <a:off x="595925"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
            <p:cNvSpPr/>
            <p:nvPr/>
          </p:nvSpPr>
          <p:spPr>
            <a:xfrm>
              <a:off x="634025" y="1107075"/>
              <a:ext cx="11375" cy="9725"/>
            </a:xfrm>
            <a:custGeom>
              <a:avLst/>
              <a:gdLst/>
              <a:ahLst/>
              <a:cxnLst/>
              <a:rect l="l" t="t" r="r" b="b"/>
              <a:pathLst>
                <a:path w="455" h="389" extrusionOk="0">
                  <a:moveTo>
                    <a:pt x="261" y="1"/>
                  </a:moveTo>
                  <a:cubicBezTo>
                    <a:pt x="88" y="1"/>
                    <a:pt x="0" y="209"/>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
            <p:cNvSpPr/>
            <p:nvPr/>
          </p:nvSpPr>
          <p:spPr>
            <a:xfrm>
              <a:off x="673775" y="11070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
            <p:cNvSpPr/>
            <p:nvPr/>
          </p:nvSpPr>
          <p:spPr>
            <a:xfrm>
              <a:off x="715200" y="11070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
            <p:cNvSpPr/>
            <p:nvPr/>
          </p:nvSpPr>
          <p:spPr>
            <a:xfrm>
              <a:off x="753300"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
            <p:cNvSpPr/>
            <p:nvPr/>
          </p:nvSpPr>
          <p:spPr>
            <a:xfrm>
              <a:off x="794700"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
            <p:cNvSpPr/>
            <p:nvPr/>
          </p:nvSpPr>
          <p:spPr>
            <a:xfrm>
              <a:off x="832825" y="1107075"/>
              <a:ext cx="11350" cy="9725"/>
            </a:xfrm>
            <a:custGeom>
              <a:avLst/>
              <a:gdLst/>
              <a:ahLst/>
              <a:cxnLst/>
              <a:rect l="l" t="t" r="r" b="b"/>
              <a:pathLst>
                <a:path w="454" h="389" extrusionOk="0">
                  <a:moveTo>
                    <a:pt x="259" y="1"/>
                  </a:moveTo>
                  <a:cubicBezTo>
                    <a:pt x="87" y="1"/>
                    <a:pt x="0" y="209"/>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
            <p:cNvSpPr/>
            <p:nvPr/>
          </p:nvSpPr>
          <p:spPr>
            <a:xfrm>
              <a:off x="872575" y="11070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
            <p:cNvSpPr/>
            <p:nvPr/>
          </p:nvSpPr>
          <p:spPr>
            <a:xfrm>
              <a:off x="913950"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
            <p:cNvSpPr/>
            <p:nvPr/>
          </p:nvSpPr>
          <p:spPr>
            <a:xfrm>
              <a:off x="95370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
            <p:cNvSpPr/>
            <p:nvPr/>
          </p:nvSpPr>
          <p:spPr>
            <a:xfrm>
              <a:off x="99345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
            <p:cNvSpPr/>
            <p:nvPr/>
          </p:nvSpPr>
          <p:spPr>
            <a:xfrm>
              <a:off x="10332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
            <p:cNvSpPr/>
            <p:nvPr/>
          </p:nvSpPr>
          <p:spPr>
            <a:xfrm>
              <a:off x="107297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
            <p:cNvSpPr/>
            <p:nvPr/>
          </p:nvSpPr>
          <p:spPr>
            <a:xfrm>
              <a:off x="11127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
            <p:cNvSpPr/>
            <p:nvPr/>
          </p:nvSpPr>
          <p:spPr>
            <a:xfrm>
              <a:off x="1152500"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
            <p:cNvSpPr/>
            <p:nvPr/>
          </p:nvSpPr>
          <p:spPr>
            <a:xfrm>
              <a:off x="1192275" y="11070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
            <p:cNvSpPr/>
            <p:nvPr/>
          </p:nvSpPr>
          <p:spPr>
            <a:xfrm>
              <a:off x="1232025" y="11070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
            <p:cNvSpPr/>
            <p:nvPr/>
          </p:nvSpPr>
          <p:spPr>
            <a:xfrm>
              <a:off x="236475"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
            <p:cNvSpPr/>
            <p:nvPr/>
          </p:nvSpPr>
          <p:spPr>
            <a:xfrm>
              <a:off x="276225" y="1072975"/>
              <a:ext cx="11375" cy="9725"/>
            </a:xfrm>
            <a:custGeom>
              <a:avLst/>
              <a:gdLst/>
              <a:ahLst/>
              <a:cxnLst/>
              <a:rect l="l" t="t" r="r" b="b"/>
              <a:pathLst>
                <a:path w="455" h="389" extrusionOk="0">
                  <a:moveTo>
                    <a:pt x="260" y="1"/>
                  </a:moveTo>
                  <a:cubicBezTo>
                    <a:pt x="87" y="1"/>
                    <a:pt x="1" y="208"/>
                    <a:pt x="124" y="331"/>
                  </a:cubicBezTo>
                  <a:cubicBezTo>
                    <a:pt x="163" y="371"/>
                    <a:pt x="212"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
            <p:cNvSpPr/>
            <p:nvPr/>
          </p:nvSpPr>
          <p:spPr>
            <a:xfrm>
              <a:off x="31762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
            <p:cNvSpPr/>
            <p:nvPr/>
          </p:nvSpPr>
          <p:spPr>
            <a:xfrm>
              <a:off x="355750" y="107297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
            <p:cNvSpPr/>
            <p:nvPr/>
          </p:nvSpPr>
          <p:spPr>
            <a:xfrm>
              <a:off x="397125" y="10729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
            <p:cNvSpPr/>
            <p:nvPr/>
          </p:nvSpPr>
          <p:spPr>
            <a:xfrm>
              <a:off x="435250" y="10729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
            <p:cNvSpPr/>
            <p:nvPr/>
          </p:nvSpPr>
          <p:spPr>
            <a:xfrm>
              <a:off x="475000" y="107297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
            <p:cNvSpPr/>
            <p:nvPr/>
          </p:nvSpPr>
          <p:spPr>
            <a:xfrm>
              <a:off x="516425" y="10729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
            <p:cNvSpPr/>
            <p:nvPr/>
          </p:nvSpPr>
          <p:spPr>
            <a:xfrm>
              <a:off x="554500" y="107297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
            <p:cNvSpPr/>
            <p:nvPr/>
          </p:nvSpPr>
          <p:spPr>
            <a:xfrm>
              <a:off x="595925"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
            <p:cNvSpPr/>
            <p:nvPr/>
          </p:nvSpPr>
          <p:spPr>
            <a:xfrm>
              <a:off x="63402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
            <p:cNvSpPr/>
            <p:nvPr/>
          </p:nvSpPr>
          <p:spPr>
            <a:xfrm>
              <a:off x="67377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
            <p:cNvSpPr/>
            <p:nvPr/>
          </p:nvSpPr>
          <p:spPr>
            <a:xfrm>
              <a:off x="715200" y="10729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
            <p:cNvSpPr/>
            <p:nvPr/>
          </p:nvSpPr>
          <p:spPr>
            <a:xfrm>
              <a:off x="753300"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
            <p:cNvSpPr/>
            <p:nvPr/>
          </p:nvSpPr>
          <p:spPr>
            <a:xfrm>
              <a:off x="794700"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
            <p:cNvSpPr/>
            <p:nvPr/>
          </p:nvSpPr>
          <p:spPr>
            <a:xfrm>
              <a:off x="832825" y="10729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
            <p:cNvSpPr/>
            <p:nvPr/>
          </p:nvSpPr>
          <p:spPr>
            <a:xfrm>
              <a:off x="872575" y="1072975"/>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9"/>
                    <a:pt x="259" y="389"/>
                  </a:cubicBezTo>
                  <a:cubicBezTo>
                    <a:pt x="358" y="389"/>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
            <p:cNvSpPr/>
            <p:nvPr/>
          </p:nvSpPr>
          <p:spPr>
            <a:xfrm>
              <a:off x="913950"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
            <p:cNvSpPr/>
            <p:nvPr/>
          </p:nvSpPr>
          <p:spPr>
            <a:xfrm>
              <a:off x="95370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
            <p:cNvSpPr/>
            <p:nvPr/>
          </p:nvSpPr>
          <p:spPr>
            <a:xfrm>
              <a:off x="99345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
            <p:cNvSpPr/>
            <p:nvPr/>
          </p:nvSpPr>
          <p:spPr>
            <a:xfrm>
              <a:off x="10332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
            <p:cNvSpPr/>
            <p:nvPr/>
          </p:nvSpPr>
          <p:spPr>
            <a:xfrm>
              <a:off x="107297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
            <p:cNvSpPr/>
            <p:nvPr/>
          </p:nvSpPr>
          <p:spPr>
            <a:xfrm>
              <a:off x="11127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
            <p:cNvSpPr/>
            <p:nvPr/>
          </p:nvSpPr>
          <p:spPr>
            <a:xfrm>
              <a:off x="1152500"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
            <p:cNvSpPr/>
            <p:nvPr/>
          </p:nvSpPr>
          <p:spPr>
            <a:xfrm>
              <a:off x="1192275" y="10729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
            <p:cNvSpPr/>
            <p:nvPr/>
          </p:nvSpPr>
          <p:spPr>
            <a:xfrm>
              <a:off x="1232025" y="10729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
            <p:cNvSpPr/>
            <p:nvPr/>
          </p:nvSpPr>
          <p:spPr>
            <a:xfrm>
              <a:off x="236475"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
            <p:cNvSpPr/>
            <p:nvPr/>
          </p:nvSpPr>
          <p:spPr>
            <a:xfrm>
              <a:off x="276225" y="1038875"/>
              <a:ext cx="11375" cy="9725"/>
            </a:xfrm>
            <a:custGeom>
              <a:avLst/>
              <a:gdLst/>
              <a:ahLst/>
              <a:cxnLst/>
              <a:rect l="l" t="t" r="r" b="b"/>
              <a:pathLst>
                <a:path w="455" h="389" extrusionOk="0">
                  <a:moveTo>
                    <a:pt x="260" y="0"/>
                  </a:moveTo>
                  <a:cubicBezTo>
                    <a:pt x="87" y="0"/>
                    <a:pt x="1" y="210"/>
                    <a:pt x="124" y="331"/>
                  </a:cubicBezTo>
                  <a:cubicBezTo>
                    <a:pt x="163" y="371"/>
                    <a:pt x="212"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
            <p:cNvSpPr/>
            <p:nvPr/>
          </p:nvSpPr>
          <p:spPr>
            <a:xfrm>
              <a:off x="31762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
            <p:cNvSpPr/>
            <p:nvPr/>
          </p:nvSpPr>
          <p:spPr>
            <a:xfrm>
              <a:off x="355750" y="1038875"/>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
            <p:cNvSpPr/>
            <p:nvPr/>
          </p:nvSpPr>
          <p:spPr>
            <a:xfrm>
              <a:off x="397125" y="1038875"/>
              <a:ext cx="9725" cy="9725"/>
            </a:xfrm>
            <a:custGeom>
              <a:avLst/>
              <a:gdLst/>
              <a:ahLst/>
              <a:cxnLst/>
              <a:rect l="l" t="t" r="r" b="b"/>
              <a:pathLst>
                <a:path w="389" h="389" extrusionOk="0">
                  <a:moveTo>
                    <a:pt x="195" y="0"/>
                  </a:moveTo>
                  <a:cubicBezTo>
                    <a:pt x="88" y="0"/>
                    <a:pt x="1" y="87"/>
                    <a:pt x="1" y="194"/>
                  </a:cubicBezTo>
                  <a:cubicBezTo>
                    <a:pt x="1" y="301"/>
                    <a:pt x="88"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
            <p:cNvSpPr/>
            <p:nvPr/>
          </p:nvSpPr>
          <p:spPr>
            <a:xfrm>
              <a:off x="435250" y="1038875"/>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
            <p:cNvSpPr/>
            <p:nvPr/>
          </p:nvSpPr>
          <p:spPr>
            <a:xfrm>
              <a:off x="475000" y="1038875"/>
              <a:ext cx="11350" cy="9725"/>
            </a:xfrm>
            <a:custGeom>
              <a:avLst/>
              <a:gdLst/>
              <a:ahLst/>
              <a:cxnLst/>
              <a:rect l="l" t="t" r="r" b="b"/>
              <a:pathLst>
                <a:path w="454" h="389" extrusionOk="0">
                  <a:moveTo>
                    <a:pt x="260" y="0"/>
                  </a:moveTo>
                  <a:cubicBezTo>
                    <a:pt x="87" y="0"/>
                    <a:pt x="1" y="210"/>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
            <p:cNvSpPr/>
            <p:nvPr/>
          </p:nvSpPr>
          <p:spPr>
            <a:xfrm>
              <a:off x="516425" y="1038875"/>
              <a:ext cx="9675" cy="9725"/>
            </a:xfrm>
            <a:custGeom>
              <a:avLst/>
              <a:gdLst/>
              <a:ahLst/>
              <a:cxnLst/>
              <a:rect l="l" t="t" r="r" b="b"/>
              <a:pathLst>
                <a:path w="387" h="389" extrusionOk="0">
                  <a:moveTo>
                    <a:pt x="193" y="0"/>
                  </a:moveTo>
                  <a:cubicBezTo>
                    <a:pt x="87" y="0"/>
                    <a:pt x="0" y="87"/>
                    <a:pt x="0" y="194"/>
                  </a:cubicBezTo>
                  <a:cubicBezTo>
                    <a:pt x="0"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
            <p:cNvSpPr/>
            <p:nvPr/>
          </p:nvSpPr>
          <p:spPr>
            <a:xfrm>
              <a:off x="554500" y="1038875"/>
              <a:ext cx="11375" cy="9725"/>
            </a:xfrm>
            <a:custGeom>
              <a:avLst/>
              <a:gdLst/>
              <a:ahLst/>
              <a:cxnLst/>
              <a:rect l="l" t="t" r="r" b="b"/>
              <a:pathLst>
                <a:path w="455" h="389" extrusionOk="0">
                  <a:moveTo>
                    <a:pt x="262" y="0"/>
                  </a:moveTo>
                  <a:cubicBezTo>
                    <a:pt x="87" y="0"/>
                    <a:pt x="1" y="210"/>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
            <p:cNvSpPr/>
            <p:nvPr/>
          </p:nvSpPr>
          <p:spPr>
            <a:xfrm>
              <a:off x="595925"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
            <p:cNvSpPr/>
            <p:nvPr/>
          </p:nvSpPr>
          <p:spPr>
            <a:xfrm>
              <a:off x="63402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
            <p:cNvSpPr/>
            <p:nvPr/>
          </p:nvSpPr>
          <p:spPr>
            <a:xfrm>
              <a:off x="67377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
            <p:cNvSpPr/>
            <p:nvPr/>
          </p:nvSpPr>
          <p:spPr>
            <a:xfrm>
              <a:off x="715200" y="1038875"/>
              <a:ext cx="9725" cy="9725"/>
            </a:xfrm>
            <a:custGeom>
              <a:avLst/>
              <a:gdLst/>
              <a:ahLst/>
              <a:cxnLst/>
              <a:rect l="l" t="t" r="r" b="b"/>
              <a:pathLst>
                <a:path w="389" h="389" extrusionOk="0">
                  <a:moveTo>
                    <a:pt x="194" y="0"/>
                  </a:moveTo>
                  <a:cubicBezTo>
                    <a:pt x="86" y="0"/>
                    <a:pt x="0" y="87"/>
                    <a:pt x="0" y="194"/>
                  </a:cubicBezTo>
                  <a:cubicBezTo>
                    <a:pt x="0" y="301"/>
                    <a:pt x="86"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
            <p:cNvSpPr/>
            <p:nvPr/>
          </p:nvSpPr>
          <p:spPr>
            <a:xfrm>
              <a:off x="753300"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
            <p:cNvSpPr/>
            <p:nvPr/>
          </p:nvSpPr>
          <p:spPr>
            <a:xfrm>
              <a:off x="794700"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
            <p:cNvSpPr/>
            <p:nvPr/>
          </p:nvSpPr>
          <p:spPr>
            <a:xfrm>
              <a:off x="832825" y="1038875"/>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
            <p:cNvSpPr/>
            <p:nvPr/>
          </p:nvSpPr>
          <p:spPr>
            <a:xfrm>
              <a:off x="872575" y="1038875"/>
              <a:ext cx="11350" cy="9725"/>
            </a:xfrm>
            <a:custGeom>
              <a:avLst/>
              <a:gdLst/>
              <a:ahLst/>
              <a:cxnLst/>
              <a:rect l="l" t="t" r="r" b="b"/>
              <a:pathLst>
                <a:path w="454" h="389" extrusionOk="0">
                  <a:moveTo>
                    <a:pt x="260" y="0"/>
                  </a:moveTo>
                  <a:cubicBezTo>
                    <a:pt x="87" y="0"/>
                    <a:pt x="0" y="210"/>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
            <p:cNvSpPr/>
            <p:nvPr/>
          </p:nvSpPr>
          <p:spPr>
            <a:xfrm>
              <a:off x="913950"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
            <p:cNvSpPr/>
            <p:nvPr/>
          </p:nvSpPr>
          <p:spPr>
            <a:xfrm>
              <a:off x="95370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
            <p:cNvSpPr/>
            <p:nvPr/>
          </p:nvSpPr>
          <p:spPr>
            <a:xfrm>
              <a:off x="99345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3" y="388"/>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
            <p:cNvSpPr/>
            <p:nvPr/>
          </p:nvSpPr>
          <p:spPr>
            <a:xfrm>
              <a:off x="10332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
            <p:cNvSpPr/>
            <p:nvPr/>
          </p:nvSpPr>
          <p:spPr>
            <a:xfrm>
              <a:off x="107297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
            <p:cNvSpPr/>
            <p:nvPr/>
          </p:nvSpPr>
          <p:spPr>
            <a:xfrm>
              <a:off x="11127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
            <p:cNvSpPr/>
            <p:nvPr/>
          </p:nvSpPr>
          <p:spPr>
            <a:xfrm>
              <a:off x="1152500"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
            <p:cNvSpPr/>
            <p:nvPr/>
          </p:nvSpPr>
          <p:spPr>
            <a:xfrm>
              <a:off x="1192275" y="1038875"/>
              <a:ext cx="9675" cy="9725"/>
            </a:xfrm>
            <a:custGeom>
              <a:avLst/>
              <a:gdLst/>
              <a:ahLst/>
              <a:cxnLst/>
              <a:rect l="l" t="t" r="r" b="b"/>
              <a:pathLst>
                <a:path w="387" h="389" extrusionOk="0">
                  <a:moveTo>
                    <a:pt x="193" y="0"/>
                  </a:moveTo>
                  <a:cubicBezTo>
                    <a:pt x="86" y="0"/>
                    <a:pt x="0" y="87"/>
                    <a:pt x="0" y="194"/>
                  </a:cubicBezTo>
                  <a:cubicBezTo>
                    <a:pt x="0" y="301"/>
                    <a:pt x="86" y="388"/>
                    <a:pt x="193" y="388"/>
                  </a:cubicBezTo>
                  <a:cubicBezTo>
                    <a:pt x="300" y="388"/>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
            <p:cNvSpPr/>
            <p:nvPr/>
          </p:nvSpPr>
          <p:spPr>
            <a:xfrm>
              <a:off x="1232025" y="1038875"/>
              <a:ext cx="9675" cy="9725"/>
            </a:xfrm>
            <a:custGeom>
              <a:avLst/>
              <a:gdLst/>
              <a:ahLst/>
              <a:cxnLst/>
              <a:rect l="l" t="t" r="r" b="b"/>
              <a:pathLst>
                <a:path w="387" h="389" extrusionOk="0">
                  <a:moveTo>
                    <a:pt x="194" y="0"/>
                  </a:moveTo>
                  <a:cubicBezTo>
                    <a:pt x="87" y="0"/>
                    <a:pt x="0" y="87"/>
                    <a:pt x="0" y="194"/>
                  </a:cubicBezTo>
                  <a:cubicBezTo>
                    <a:pt x="0" y="301"/>
                    <a:pt x="87" y="388"/>
                    <a:pt x="194" y="388"/>
                  </a:cubicBezTo>
                  <a:cubicBezTo>
                    <a:pt x="300" y="388"/>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
            <p:cNvSpPr/>
            <p:nvPr/>
          </p:nvSpPr>
          <p:spPr>
            <a:xfrm>
              <a:off x="236475"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
            <p:cNvSpPr/>
            <p:nvPr/>
          </p:nvSpPr>
          <p:spPr>
            <a:xfrm>
              <a:off x="276225" y="1004800"/>
              <a:ext cx="11375" cy="9700"/>
            </a:xfrm>
            <a:custGeom>
              <a:avLst/>
              <a:gdLst/>
              <a:ahLst/>
              <a:cxnLst/>
              <a:rect l="l" t="t" r="r" b="b"/>
              <a:pathLst>
                <a:path w="455" h="388" extrusionOk="0">
                  <a:moveTo>
                    <a:pt x="263" y="1"/>
                  </a:moveTo>
                  <a:cubicBezTo>
                    <a:pt x="262" y="1"/>
                    <a:pt x="261" y="1"/>
                    <a:pt x="260" y="1"/>
                  </a:cubicBezTo>
                  <a:cubicBezTo>
                    <a:pt x="87" y="1"/>
                    <a:pt x="1" y="208"/>
                    <a:pt x="124" y="331"/>
                  </a:cubicBezTo>
                  <a:cubicBezTo>
                    <a:pt x="163" y="370"/>
                    <a:pt x="211" y="388"/>
                    <a:pt x="259" y="388"/>
                  </a:cubicBezTo>
                  <a:cubicBezTo>
                    <a:pt x="358" y="388"/>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
            <p:cNvSpPr/>
            <p:nvPr/>
          </p:nvSpPr>
          <p:spPr>
            <a:xfrm>
              <a:off x="31762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
            <p:cNvSpPr/>
            <p:nvPr/>
          </p:nvSpPr>
          <p:spPr>
            <a:xfrm>
              <a:off x="355750" y="1004775"/>
              <a:ext cx="11350" cy="9725"/>
            </a:xfrm>
            <a:custGeom>
              <a:avLst/>
              <a:gdLst/>
              <a:ahLst/>
              <a:cxnLst/>
              <a:rect l="l" t="t" r="r" b="b"/>
              <a:pathLst>
                <a:path w="454" h="389" extrusionOk="0">
                  <a:moveTo>
                    <a:pt x="259" y="0"/>
                  </a:moveTo>
                  <a:cubicBezTo>
                    <a:pt x="87" y="0"/>
                    <a:pt x="0" y="208"/>
                    <a:pt x="121" y="331"/>
                  </a:cubicBezTo>
                  <a:cubicBezTo>
                    <a:pt x="161" y="370"/>
                    <a:pt x="210" y="388"/>
                    <a:pt x="258" y="388"/>
                  </a:cubicBezTo>
                  <a:cubicBezTo>
                    <a:pt x="357" y="388"/>
                    <a:pt x="452"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
            <p:cNvSpPr/>
            <p:nvPr/>
          </p:nvSpPr>
          <p:spPr>
            <a:xfrm>
              <a:off x="397125" y="1004775"/>
              <a:ext cx="9725" cy="9725"/>
            </a:xfrm>
            <a:custGeom>
              <a:avLst/>
              <a:gdLst/>
              <a:ahLst/>
              <a:cxnLst/>
              <a:rect l="l" t="t" r="r" b="b"/>
              <a:pathLst>
                <a:path w="389" h="389" extrusionOk="0">
                  <a:moveTo>
                    <a:pt x="195" y="0"/>
                  </a:moveTo>
                  <a:cubicBezTo>
                    <a:pt x="88" y="0"/>
                    <a:pt x="1" y="87"/>
                    <a:pt x="1" y="194"/>
                  </a:cubicBezTo>
                  <a:cubicBezTo>
                    <a:pt x="1" y="300"/>
                    <a:pt x="88"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
            <p:cNvSpPr/>
            <p:nvPr/>
          </p:nvSpPr>
          <p:spPr>
            <a:xfrm>
              <a:off x="435250" y="100480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
            <p:cNvSpPr/>
            <p:nvPr/>
          </p:nvSpPr>
          <p:spPr>
            <a:xfrm>
              <a:off x="475025" y="100480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
            <p:cNvSpPr/>
            <p:nvPr/>
          </p:nvSpPr>
          <p:spPr>
            <a:xfrm>
              <a:off x="516425" y="1004775"/>
              <a:ext cx="9675" cy="9725"/>
            </a:xfrm>
            <a:custGeom>
              <a:avLst/>
              <a:gdLst/>
              <a:ahLst/>
              <a:cxnLst/>
              <a:rect l="l" t="t" r="r" b="b"/>
              <a:pathLst>
                <a:path w="387" h="389" extrusionOk="0">
                  <a:moveTo>
                    <a:pt x="193" y="0"/>
                  </a:moveTo>
                  <a:cubicBezTo>
                    <a:pt x="87" y="0"/>
                    <a:pt x="0" y="87"/>
                    <a:pt x="0" y="194"/>
                  </a:cubicBezTo>
                  <a:cubicBezTo>
                    <a:pt x="0"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
            <p:cNvSpPr/>
            <p:nvPr/>
          </p:nvSpPr>
          <p:spPr>
            <a:xfrm>
              <a:off x="554525" y="100480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
            <p:cNvSpPr/>
            <p:nvPr/>
          </p:nvSpPr>
          <p:spPr>
            <a:xfrm>
              <a:off x="595925"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
            <p:cNvSpPr/>
            <p:nvPr/>
          </p:nvSpPr>
          <p:spPr>
            <a:xfrm>
              <a:off x="634025" y="100480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
            <p:cNvSpPr/>
            <p:nvPr/>
          </p:nvSpPr>
          <p:spPr>
            <a:xfrm>
              <a:off x="673775" y="100480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
            <p:cNvSpPr/>
            <p:nvPr/>
          </p:nvSpPr>
          <p:spPr>
            <a:xfrm>
              <a:off x="715200" y="1004775"/>
              <a:ext cx="9725" cy="9725"/>
            </a:xfrm>
            <a:custGeom>
              <a:avLst/>
              <a:gdLst/>
              <a:ahLst/>
              <a:cxnLst/>
              <a:rect l="l" t="t" r="r" b="b"/>
              <a:pathLst>
                <a:path w="389" h="389" extrusionOk="0">
                  <a:moveTo>
                    <a:pt x="194" y="0"/>
                  </a:moveTo>
                  <a:cubicBezTo>
                    <a:pt x="86" y="0"/>
                    <a:pt x="0" y="87"/>
                    <a:pt x="0" y="194"/>
                  </a:cubicBezTo>
                  <a:cubicBezTo>
                    <a:pt x="0" y="300"/>
                    <a:pt x="86"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
            <p:cNvSpPr/>
            <p:nvPr/>
          </p:nvSpPr>
          <p:spPr>
            <a:xfrm>
              <a:off x="753300"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
            <p:cNvSpPr/>
            <p:nvPr/>
          </p:nvSpPr>
          <p:spPr>
            <a:xfrm>
              <a:off x="794700"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
            <p:cNvSpPr/>
            <p:nvPr/>
          </p:nvSpPr>
          <p:spPr>
            <a:xfrm>
              <a:off x="832825" y="100480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
            <p:cNvSpPr/>
            <p:nvPr/>
          </p:nvSpPr>
          <p:spPr>
            <a:xfrm>
              <a:off x="872575" y="1004800"/>
              <a:ext cx="11350" cy="9725"/>
            </a:xfrm>
            <a:custGeom>
              <a:avLst/>
              <a:gdLst/>
              <a:ahLst/>
              <a:cxnLst/>
              <a:rect l="l" t="t" r="r" b="b"/>
              <a:pathLst>
                <a:path w="454" h="389" extrusionOk="0">
                  <a:moveTo>
                    <a:pt x="262" y="1"/>
                  </a:moveTo>
                  <a:cubicBezTo>
                    <a:pt x="261" y="1"/>
                    <a:pt x="261" y="1"/>
                    <a:pt x="260" y="1"/>
                  </a:cubicBezTo>
                  <a:cubicBezTo>
                    <a:pt x="259" y="1"/>
                    <a:pt x="258" y="1"/>
                    <a:pt x="258" y="1"/>
                  </a:cubicBezTo>
                  <a:cubicBezTo>
                    <a:pt x="86" y="1"/>
                    <a:pt x="1" y="209"/>
                    <a:pt x="122" y="331"/>
                  </a:cubicBezTo>
                  <a:cubicBezTo>
                    <a:pt x="161" y="371"/>
                    <a:pt x="210" y="389"/>
                    <a:pt x="258" y="389"/>
                  </a:cubicBezTo>
                  <a:cubicBezTo>
                    <a:pt x="358" y="389"/>
                    <a:pt x="454" y="311"/>
                    <a:pt x="454" y="195"/>
                  </a:cubicBezTo>
                  <a:cubicBezTo>
                    <a:pt x="454"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
            <p:cNvSpPr/>
            <p:nvPr/>
          </p:nvSpPr>
          <p:spPr>
            <a:xfrm>
              <a:off x="913950"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
            <p:cNvSpPr/>
            <p:nvPr/>
          </p:nvSpPr>
          <p:spPr>
            <a:xfrm>
              <a:off x="95370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
            <p:cNvSpPr/>
            <p:nvPr/>
          </p:nvSpPr>
          <p:spPr>
            <a:xfrm>
              <a:off x="99345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3" y="388"/>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
            <p:cNvSpPr/>
            <p:nvPr/>
          </p:nvSpPr>
          <p:spPr>
            <a:xfrm>
              <a:off x="10332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
            <p:cNvSpPr/>
            <p:nvPr/>
          </p:nvSpPr>
          <p:spPr>
            <a:xfrm>
              <a:off x="107297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
            <p:cNvSpPr/>
            <p:nvPr/>
          </p:nvSpPr>
          <p:spPr>
            <a:xfrm>
              <a:off x="11127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
            <p:cNvSpPr/>
            <p:nvPr/>
          </p:nvSpPr>
          <p:spPr>
            <a:xfrm>
              <a:off x="1152500"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
            <p:cNvSpPr/>
            <p:nvPr/>
          </p:nvSpPr>
          <p:spPr>
            <a:xfrm>
              <a:off x="1192275" y="1004775"/>
              <a:ext cx="9675" cy="9725"/>
            </a:xfrm>
            <a:custGeom>
              <a:avLst/>
              <a:gdLst/>
              <a:ahLst/>
              <a:cxnLst/>
              <a:rect l="l" t="t" r="r" b="b"/>
              <a:pathLst>
                <a:path w="387" h="389" extrusionOk="0">
                  <a:moveTo>
                    <a:pt x="193" y="0"/>
                  </a:moveTo>
                  <a:cubicBezTo>
                    <a:pt x="86" y="0"/>
                    <a:pt x="0" y="87"/>
                    <a:pt x="0" y="194"/>
                  </a:cubicBezTo>
                  <a:cubicBezTo>
                    <a:pt x="0" y="300"/>
                    <a:pt x="86" y="388"/>
                    <a:pt x="193" y="388"/>
                  </a:cubicBezTo>
                  <a:cubicBezTo>
                    <a:pt x="300" y="388"/>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
            <p:cNvSpPr/>
            <p:nvPr/>
          </p:nvSpPr>
          <p:spPr>
            <a:xfrm>
              <a:off x="1232025" y="1004775"/>
              <a:ext cx="9675" cy="9725"/>
            </a:xfrm>
            <a:custGeom>
              <a:avLst/>
              <a:gdLst/>
              <a:ahLst/>
              <a:cxnLst/>
              <a:rect l="l" t="t" r="r" b="b"/>
              <a:pathLst>
                <a:path w="387" h="389" extrusionOk="0">
                  <a:moveTo>
                    <a:pt x="194" y="0"/>
                  </a:moveTo>
                  <a:cubicBezTo>
                    <a:pt x="87" y="0"/>
                    <a:pt x="0" y="87"/>
                    <a:pt x="0" y="194"/>
                  </a:cubicBezTo>
                  <a:cubicBezTo>
                    <a:pt x="0" y="300"/>
                    <a:pt x="87" y="388"/>
                    <a:pt x="194" y="388"/>
                  </a:cubicBezTo>
                  <a:cubicBezTo>
                    <a:pt x="300" y="388"/>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
            <p:cNvSpPr/>
            <p:nvPr/>
          </p:nvSpPr>
          <p:spPr>
            <a:xfrm>
              <a:off x="276225" y="9707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
            <p:cNvSpPr/>
            <p:nvPr/>
          </p:nvSpPr>
          <p:spPr>
            <a:xfrm>
              <a:off x="31762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
            <p:cNvSpPr/>
            <p:nvPr/>
          </p:nvSpPr>
          <p:spPr>
            <a:xfrm>
              <a:off x="355750" y="970650"/>
              <a:ext cx="11350" cy="9750"/>
            </a:xfrm>
            <a:custGeom>
              <a:avLst/>
              <a:gdLst/>
              <a:ahLst/>
              <a:cxnLst/>
              <a:rect l="l" t="t" r="r" b="b"/>
              <a:pathLst>
                <a:path w="454" h="390"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
            <p:cNvSpPr/>
            <p:nvPr/>
          </p:nvSpPr>
          <p:spPr>
            <a:xfrm>
              <a:off x="397125" y="97065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
            <p:cNvSpPr/>
            <p:nvPr/>
          </p:nvSpPr>
          <p:spPr>
            <a:xfrm>
              <a:off x="435250" y="970700"/>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
            <p:cNvSpPr/>
            <p:nvPr/>
          </p:nvSpPr>
          <p:spPr>
            <a:xfrm>
              <a:off x="475000" y="97070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
            <p:cNvSpPr/>
            <p:nvPr/>
          </p:nvSpPr>
          <p:spPr>
            <a:xfrm>
              <a:off x="516425" y="97065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
            <p:cNvSpPr/>
            <p:nvPr/>
          </p:nvSpPr>
          <p:spPr>
            <a:xfrm>
              <a:off x="554500" y="97070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
            <p:cNvSpPr/>
            <p:nvPr/>
          </p:nvSpPr>
          <p:spPr>
            <a:xfrm>
              <a:off x="595925"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
            <p:cNvSpPr/>
            <p:nvPr/>
          </p:nvSpPr>
          <p:spPr>
            <a:xfrm>
              <a:off x="634025" y="97070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
            <p:cNvSpPr/>
            <p:nvPr/>
          </p:nvSpPr>
          <p:spPr>
            <a:xfrm>
              <a:off x="673775" y="970700"/>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
            <p:cNvSpPr/>
            <p:nvPr/>
          </p:nvSpPr>
          <p:spPr>
            <a:xfrm>
              <a:off x="715200" y="97065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
            <p:cNvSpPr/>
            <p:nvPr/>
          </p:nvSpPr>
          <p:spPr>
            <a:xfrm>
              <a:off x="753300" y="970700"/>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
            <p:cNvSpPr/>
            <p:nvPr/>
          </p:nvSpPr>
          <p:spPr>
            <a:xfrm>
              <a:off x="794700"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
            <p:cNvSpPr/>
            <p:nvPr/>
          </p:nvSpPr>
          <p:spPr>
            <a:xfrm>
              <a:off x="832825" y="970700"/>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
            <p:cNvSpPr/>
            <p:nvPr/>
          </p:nvSpPr>
          <p:spPr>
            <a:xfrm>
              <a:off x="872575" y="970700"/>
              <a:ext cx="11350" cy="9725"/>
            </a:xfrm>
            <a:custGeom>
              <a:avLst/>
              <a:gdLst/>
              <a:ahLst/>
              <a:cxnLst/>
              <a:rect l="l" t="t" r="r" b="b"/>
              <a:pathLst>
                <a:path w="454" h="389" extrusionOk="0">
                  <a:moveTo>
                    <a:pt x="260" y="0"/>
                  </a:moveTo>
                  <a:cubicBezTo>
                    <a:pt x="87" y="0"/>
                    <a:pt x="0" y="208"/>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
            <p:cNvSpPr/>
            <p:nvPr/>
          </p:nvSpPr>
          <p:spPr>
            <a:xfrm>
              <a:off x="913950" y="97065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
            <p:cNvSpPr/>
            <p:nvPr/>
          </p:nvSpPr>
          <p:spPr>
            <a:xfrm>
              <a:off x="95370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
            <p:cNvSpPr/>
            <p:nvPr/>
          </p:nvSpPr>
          <p:spPr>
            <a:xfrm>
              <a:off x="99345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
            <p:cNvSpPr/>
            <p:nvPr/>
          </p:nvSpPr>
          <p:spPr>
            <a:xfrm>
              <a:off x="10332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
            <p:cNvSpPr/>
            <p:nvPr/>
          </p:nvSpPr>
          <p:spPr>
            <a:xfrm>
              <a:off x="107297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
            <p:cNvSpPr/>
            <p:nvPr/>
          </p:nvSpPr>
          <p:spPr>
            <a:xfrm>
              <a:off x="11127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
            <p:cNvSpPr/>
            <p:nvPr/>
          </p:nvSpPr>
          <p:spPr>
            <a:xfrm>
              <a:off x="1152500"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
            <p:cNvSpPr/>
            <p:nvPr/>
          </p:nvSpPr>
          <p:spPr>
            <a:xfrm>
              <a:off x="1192275" y="97065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
            <p:cNvSpPr/>
            <p:nvPr/>
          </p:nvSpPr>
          <p:spPr>
            <a:xfrm>
              <a:off x="1232025" y="97065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
            <p:cNvSpPr/>
            <p:nvPr/>
          </p:nvSpPr>
          <p:spPr>
            <a:xfrm>
              <a:off x="276225" y="9366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7"/>
                    <a:pt x="259"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
            <p:cNvSpPr/>
            <p:nvPr/>
          </p:nvSpPr>
          <p:spPr>
            <a:xfrm>
              <a:off x="31762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
            <p:cNvSpPr/>
            <p:nvPr/>
          </p:nvSpPr>
          <p:spPr>
            <a:xfrm>
              <a:off x="355750" y="936550"/>
              <a:ext cx="11350" cy="9725"/>
            </a:xfrm>
            <a:custGeom>
              <a:avLst/>
              <a:gdLst/>
              <a:ahLst/>
              <a:cxnLst/>
              <a:rect l="l" t="t" r="r" b="b"/>
              <a:pathLst>
                <a:path w="454" h="389"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
            <p:cNvSpPr/>
            <p:nvPr/>
          </p:nvSpPr>
          <p:spPr>
            <a:xfrm>
              <a:off x="397125" y="936550"/>
              <a:ext cx="9725" cy="9725"/>
            </a:xfrm>
            <a:custGeom>
              <a:avLst/>
              <a:gdLst/>
              <a:ahLst/>
              <a:cxnLst/>
              <a:rect l="l" t="t" r="r" b="b"/>
              <a:pathLst>
                <a:path w="389" h="389" extrusionOk="0">
                  <a:moveTo>
                    <a:pt x="195" y="1"/>
                  </a:moveTo>
                  <a:cubicBezTo>
                    <a:pt x="88" y="1"/>
                    <a:pt x="1" y="87"/>
                    <a:pt x="1" y="195"/>
                  </a:cubicBezTo>
                  <a:cubicBezTo>
                    <a:pt x="1" y="302"/>
                    <a:pt x="88"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
            <p:cNvSpPr/>
            <p:nvPr/>
          </p:nvSpPr>
          <p:spPr>
            <a:xfrm>
              <a:off x="435250" y="936600"/>
              <a:ext cx="11350" cy="9725"/>
            </a:xfrm>
            <a:custGeom>
              <a:avLst/>
              <a:gdLst/>
              <a:ahLst/>
              <a:cxnLst/>
              <a:rect l="l" t="t" r="r" b="b"/>
              <a:pathLst>
                <a:path w="454" h="389" extrusionOk="0">
                  <a:moveTo>
                    <a:pt x="260" y="0"/>
                  </a:moveTo>
                  <a:cubicBezTo>
                    <a:pt x="87" y="0"/>
                    <a:pt x="0" y="208"/>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
            <p:cNvSpPr/>
            <p:nvPr/>
          </p:nvSpPr>
          <p:spPr>
            <a:xfrm>
              <a:off x="475025" y="9366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
            <p:cNvSpPr/>
            <p:nvPr/>
          </p:nvSpPr>
          <p:spPr>
            <a:xfrm>
              <a:off x="516425" y="936550"/>
              <a:ext cx="9675" cy="9725"/>
            </a:xfrm>
            <a:custGeom>
              <a:avLst/>
              <a:gdLst/>
              <a:ahLst/>
              <a:cxnLst/>
              <a:rect l="l" t="t" r="r" b="b"/>
              <a:pathLst>
                <a:path w="387" h="389" extrusionOk="0">
                  <a:moveTo>
                    <a:pt x="193" y="1"/>
                  </a:moveTo>
                  <a:cubicBezTo>
                    <a:pt x="87" y="1"/>
                    <a:pt x="0" y="87"/>
                    <a:pt x="0" y="195"/>
                  </a:cubicBezTo>
                  <a:cubicBezTo>
                    <a:pt x="0"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
            <p:cNvSpPr/>
            <p:nvPr/>
          </p:nvSpPr>
          <p:spPr>
            <a:xfrm>
              <a:off x="554525" y="9366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
            <p:cNvSpPr/>
            <p:nvPr/>
          </p:nvSpPr>
          <p:spPr>
            <a:xfrm>
              <a:off x="595925"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
            <p:cNvSpPr/>
            <p:nvPr/>
          </p:nvSpPr>
          <p:spPr>
            <a:xfrm>
              <a:off x="634025" y="9366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
            <p:cNvSpPr/>
            <p:nvPr/>
          </p:nvSpPr>
          <p:spPr>
            <a:xfrm>
              <a:off x="673775" y="9366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
            <p:cNvSpPr/>
            <p:nvPr/>
          </p:nvSpPr>
          <p:spPr>
            <a:xfrm>
              <a:off x="715200" y="936550"/>
              <a:ext cx="9725" cy="9725"/>
            </a:xfrm>
            <a:custGeom>
              <a:avLst/>
              <a:gdLst/>
              <a:ahLst/>
              <a:cxnLst/>
              <a:rect l="l" t="t" r="r" b="b"/>
              <a:pathLst>
                <a:path w="389" h="389" extrusionOk="0">
                  <a:moveTo>
                    <a:pt x="194" y="1"/>
                  </a:moveTo>
                  <a:cubicBezTo>
                    <a:pt x="86" y="1"/>
                    <a:pt x="0" y="87"/>
                    <a:pt x="0" y="195"/>
                  </a:cubicBezTo>
                  <a:cubicBezTo>
                    <a:pt x="0" y="302"/>
                    <a:pt x="86"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
            <p:cNvSpPr/>
            <p:nvPr/>
          </p:nvSpPr>
          <p:spPr>
            <a:xfrm>
              <a:off x="753300" y="9366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
            <p:cNvSpPr/>
            <p:nvPr/>
          </p:nvSpPr>
          <p:spPr>
            <a:xfrm>
              <a:off x="794700"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
            <p:cNvSpPr/>
            <p:nvPr/>
          </p:nvSpPr>
          <p:spPr>
            <a:xfrm>
              <a:off x="832825" y="9366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
            <p:cNvSpPr/>
            <p:nvPr/>
          </p:nvSpPr>
          <p:spPr>
            <a:xfrm>
              <a:off x="872575" y="9366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8"/>
                    <a:pt x="122" y="331"/>
                  </a:cubicBezTo>
                  <a:cubicBezTo>
                    <a:pt x="161" y="370"/>
                    <a:pt x="210" y="388"/>
                    <a:pt x="258" y="388"/>
                  </a:cubicBezTo>
                  <a:cubicBezTo>
                    <a:pt x="358"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
            <p:cNvSpPr/>
            <p:nvPr/>
          </p:nvSpPr>
          <p:spPr>
            <a:xfrm>
              <a:off x="913950" y="936550"/>
              <a:ext cx="9725" cy="9725"/>
            </a:xfrm>
            <a:custGeom>
              <a:avLst/>
              <a:gdLst/>
              <a:ahLst/>
              <a:cxnLst/>
              <a:rect l="l" t="t" r="r" b="b"/>
              <a:pathLst>
                <a:path w="389" h="389" extrusionOk="0">
                  <a:moveTo>
                    <a:pt x="195" y="1"/>
                  </a:moveTo>
                  <a:cubicBezTo>
                    <a:pt x="87" y="1"/>
                    <a:pt x="1" y="87"/>
                    <a:pt x="1" y="195"/>
                  </a:cubicBezTo>
                  <a:cubicBezTo>
                    <a:pt x="1" y="302"/>
                    <a:pt x="87"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
            <p:cNvSpPr/>
            <p:nvPr/>
          </p:nvSpPr>
          <p:spPr>
            <a:xfrm>
              <a:off x="95370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
            <p:cNvSpPr/>
            <p:nvPr/>
          </p:nvSpPr>
          <p:spPr>
            <a:xfrm>
              <a:off x="99345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3" y="389"/>
                    <a:pt x="389" y="302"/>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
            <p:cNvSpPr/>
            <p:nvPr/>
          </p:nvSpPr>
          <p:spPr>
            <a:xfrm>
              <a:off x="10332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
            <p:cNvSpPr/>
            <p:nvPr/>
          </p:nvSpPr>
          <p:spPr>
            <a:xfrm>
              <a:off x="107297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
            <p:cNvSpPr/>
            <p:nvPr/>
          </p:nvSpPr>
          <p:spPr>
            <a:xfrm>
              <a:off x="11127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
            <p:cNvSpPr/>
            <p:nvPr/>
          </p:nvSpPr>
          <p:spPr>
            <a:xfrm>
              <a:off x="1152500"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8" y="302"/>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
            <p:cNvSpPr/>
            <p:nvPr/>
          </p:nvSpPr>
          <p:spPr>
            <a:xfrm>
              <a:off x="1192275" y="936550"/>
              <a:ext cx="9675" cy="9725"/>
            </a:xfrm>
            <a:custGeom>
              <a:avLst/>
              <a:gdLst/>
              <a:ahLst/>
              <a:cxnLst/>
              <a:rect l="l" t="t" r="r" b="b"/>
              <a:pathLst>
                <a:path w="387" h="389" extrusionOk="0">
                  <a:moveTo>
                    <a:pt x="193" y="1"/>
                  </a:moveTo>
                  <a:cubicBezTo>
                    <a:pt x="86" y="1"/>
                    <a:pt x="0" y="87"/>
                    <a:pt x="0" y="195"/>
                  </a:cubicBezTo>
                  <a:cubicBezTo>
                    <a:pt x="0" y="302"/>
                    <a:pt x="86" y="389"/>
                    <a:pt x="193" y="389"/>
                  </a:cubicBezTo>
                  <a:cubicBezTo>
                    <a:pt x="300" y="389"/>
                    <a:pt x="387" y="302"/>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
            <p:cNvSpPr/>
            <p:nvPr/>
          </p:nvSpPr>
          <p:spPr>
            <a:xfrm>
              <a:off x="1232025" y="936550"/>
              <a:ext cx="9675" cy="9725"/>
            </a:xfrm>
            <a:custGeom>
              <a:avLst/>
              <a:gdLst/>
              <a:ahLst/>
              <a:cxnLst/>
              <a:rect l="l" t="t" r="r" b="b"/>
              <a:pathLst>
                <a:path w="387" h="389" extrusionOk="0">
                  <a:moveTo>
                    <a:pt x="194" y="1"/>
                  </a:moveTo>
                  <a:cubicBezTo>
                    <a:pt x="87" y="1"/>
                    <a:pt x="0" y="87"/>
                    <a:pt x="0" y="195"/>
                  </a:cubicBezTo>
                  <a:cubicBezTo>
                    <a:pt x="0" y="302"/>
                    <a:pt x="87" y="389"/>
                    <a:pt x="194" y="389"/>
                  </a:cubicBezTo>
                  <a:cubicBezTo>
                    <a:pt x="300" y="389"/>
                    <a:pt x="387" y="302"/>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
            <p:cNvSpPr/>
            <p:nvPr/>
          </p:nvSpPr>
          <p:spPr>
            <a:xfrm>
              <a:off x="276225" y="902475"/>
              <a:ext cx="11375" cy="9700"/>
            </a:xfrm>
            <a:custGeom>
              <a:avLst/>
              <a:gdLst/>
              <a:ahLst/>
              <a:cxnLst/>
              <a:rect l="l" t="t" r="r" b="b"/>
              <a:pathLst>
                <a:path w="455" h="388" extrusionOk="0">
                  <a:moveTo>
                    <a:pt x="260" y="1"/>
                  </a:moveTo>
                  <a:cubicBezTo>
                    <a:pt x="87" y="1"/>
                    <a:pt x="1" y="209"/>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
            <p:cNvSpPr/>
            <p:nvPr/>
          </p:nvSpPr>
          <p:spPr>
            <a:xfrm>
              <a:off x="31762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
            <p:cNvSpPr/>
            <p:nvPr/>
          </p:nvSpPr>
          <p:spPr>
            <a:xfrm>
              <a:off x="355750" y="902450"/>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
            <p:cNvSpPr/>
            <p:nvPr/>
          </p:nvSpPr>
          <p:spPr>
            <a:xfrm>
              <a:off x="397125" y="90245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
            <p:cNvSpPr/>
            <p:nvPr/>
          </p:nvSpPr>
          <p:spPr>
            <a:xfrm>
              <a:off x="435250" y="9024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
            <p:cNvSpPr/>
            <p:nvPr/>
          </p:nvSpPr>
          <p:spPr>
            <a:xfrm>
              <a:off x="475000" y="9024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
            <p:cNvSpPr/>
            <p:nvPr/>
          </p:nvSpPr>
          <p:spPr>
            <a:xfrm>
              <a:off x="516425" y="90245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
            <p:cNvSpPr/>
            <p:nvPr/>
          </p:nvSpPr>
          <p:spPr>
            <a:xfrm>
              <a:off x="554500" y="902475"/>
              <a:ext cx="11375" cy="9725"/>
            </a:xfrm>
            <a:custGeom>
              <a:avLst/>
              <a:gdLst/>
              <a:ahLst/>
              <a:cxnLst/>
              <a:rect l="l" t="t" r="r" b="b"/>
              <a:pathLst>
                <a:path w="455" h="389" extrusionOk="0">
                  <a:moveTo>
                    <a:pt x="262" y="1"/>
                  </a:moveTo>
                  <a:cubicBezTo>
                    <a:pt x="87" y="1"/>
                    <a:pt x="1" y="209"/>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
            <p:cNvSpPr/>
            <p:nvPr/>
          </p:nvSpPr>
          <p:spPr>
            <a:xfrm>
              <a:off x="595925"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
            <p:cNvSpPr/>
            <p:nvPr/>
          </p:nvSpPr>
          <p:spPr>
            <a:xfrm>
              <a:off x="634025" y="9024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
            <p:cNvSpPr/>
            <p:nvPr/>
          </p:nvSpPr>
          <p:spPr>
            <a:xfrm>
              <a:off x="673775" y="9024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
            <p:cNvSpPr/>
            <p:nvPr/>
          </p:nvSpPr>
          <p:spPr>
            <a:xfrm>
              <a:off x="715200" y="90245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
            <p:cNvSpPr/>
            <p:nvPr/>
          </p:nvSpPr>
          <p:spPr>
            <a:xfrm>
              <a:off x="753300" y="9024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
            <p:cNvSpPr/>
            <p:nvPr/>
          </p:nvSpPr>
          <p:spPr>
            <a:xfrm>
              <a:off x="794700"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
            <p:cNvSpPr/>
            <p:nvPr/>
          </p:nvSpPr>
          <p:spPr>
            <a:xfrm>
              <a:off x="832825" y="9024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
            <p:cNvSpPr/>
            <p:nvPr/>
          </p:nvSpPr>
          <p:spPr>
            <a:xfrm>
              <a:off x="872575" y="9024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
            <p:cNvSpPr/>
            <p:nvPr/>
          </p:nvSpPr>
          <p:spPr>
            <a:xfrm>
              <a:off x="913950" y="90245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
            <p:cNvSpPr/>
            <p:nvPr/>
          </p:nvSpPr>
          <p:spPr>
            <a:xfrm>
              <a:off x="95370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
            <p:cNvSpPr/>
            <p:nvPr/>
          </p:nvSpPr>
          <p:spPr>
            <a:xfrm>
              <a:off x="99345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
            <p:cNvSpPr/>
            <p:nvPr/>
          </p:nvSpPr>
          <p:spPr>
            <a:xfrm>
              <a:off x="10332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
            <p:cNvSpPr/>
            <p:nvPr/>
          </p:nvSpPr>
          <p:spPr>
            <a:xfrm>
              <a:off x="107297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
            <p:cNvSpPr/>
            <p:nvPr/>
          </p:nvSpPr>
          <p:spPr>
            <a:xfrm>
              <a:off x="11127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
            <p:cNvSpPr/>
            <p:nvPr/>
          </p:nvSpPr>
          <p:spPr>
            <a:xfrm>
              <a:off x="1152500"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
            <p:cNvSpPr/>
            <p:nvPr/>
          </p:nvSpPr>
          <p:spPr>
            <a:xfrm>
              <a:off x="1192275" y="90245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
            <p:cNvSpPr/>
            <p:nvPr/>
          </p:nvSpPr>
          <p:spPr>
            <a:xfrm>
              <a:off x="1232025" y="90245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
            <p:cNvSpPr/>
            <p:nvPr/>
          </p:nvSpPr>
          <p:spPr>
            <a:xfrm>
              <a:off x="276225" y="868375"/>
              <a:ext cx="11375" cy="9700"/>
            </a:xfrm>
            <a:custGeom>
              <a:avLst/>
              <a:gdLst/>
              <a:ahLst/>
              <a:cxnLst/>
              <a:rect l="l" t="t" r="r" b="b"/>
              <a:pathLst>
                <a:path w="455" h="388" extrusionOk="0">
                  <a:moveTo>
                    <a:pt x="260" y="1"/>
                  </a:moveTo>
                  <a:cubicBezTo>
                    <a:pt x="87" y="1"/>
                    <a:pt x="1" y="208"/>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
            <p:cNvSpPr/>
            <p:nvPr/>
          </p:nvSpPr>
          <p:spPr>
            <a:xfrm>
              <a:off x="31762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
            <p:cNvSpPr/>
            <p:nvPr/>
          </p:nvSpPr>
          <p:spPr>
            <a:xfrm>
              <a:off x="355750" y="86835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
            <p:cNvSpPr/>
            <p:nvPr/>
          </p:nvSpPr>
          <p:spPr>
            <a:xfrm>
              <a:off x="397125" y="868350"/>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
            <p:cNvSpPr/>
            <p:nvPr/>
          </p:nvSpPr>
          <p:spPr>
            <a:xfrm>
              <a:off x="435250" y="8683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
            <p:cNvSpPr/>
            <p:nvPr/>
          </p:nvSpPr>
          <p:spPr>
            <a:xfrm>
              <a:off x="475000" y="86837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
            <p:cNvSpPr/>
            <p:nvPr/>
          </p:nvSpPr>
          <p:spPr>
            <a:xfrm>
              <a:off x="516425" y="868350"/>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
            <p:cNvSpPr/>
            <p:nvPr/>
          </p:nvSpPr>
          <p:spPr>
            <a:xfrm>
              <a:off x="554500" y="86837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
            <p:cNvSpPr/>
            <p:nvPr/>
          </p:nvSpPr>
          <p:spPr>
            <a:xfrm>
              <a:off x="595925"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
            <p:cNvSpPr/>
            <p:nvPr/>
          </p:nvSpPr>
          <p:spPr>
            <a:xfrm>
              <a:off x="634025" y="86837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
            <p:cNvSpPr/>
            <p:nvPr/>
          </p:nvSpPr>
          <p:spPr>
            <a:xfrm>
              <a:off x="673775" y="8683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
            <p:cNvSpPr/>
            <p:nvPr/>
          </p:nvSpPr>
          <p:spPr>
            <a:xfrm>
              <a:off x="715200" y="868350"/>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
            <p:cNvSpPr/>
            <p:nvPr/>
          </p:nvSpPr>
          <p:spPr>
            <a:xfrm>
              <a:off x="753300" y="8683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
            <p:cNvSpPr/>
            <p:nvPr/>
          </p:nvSpPr>
          <p:spPr>
            <a:xfrm>
              <a:off x="794700"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
            <p:cNvSpPr/>
            <p:nvPr/>
          </p:nvSpPr>
          <p:spPr>
            <a:xfrm>
              <a:off x="832825" y="8683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
            <p:cNvSpPr/>
            <p:nvPr/>
          </p:nvSpPr>
          <p:spPr>
            <a:xfrm>
              <a:off x="872575" y="86837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
            <p:cNvSpPr/>
            <p:nvPr/>
          </p:nvSpPr>
          <p:spPr>
            <a:xfrm>
              <a:off x="913950" y="868350"/>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
            <p:cNvSpPr/>
            <p:nvPr/>
          </p:nvSpPr>
          <p:spPr>
            <a:xfrm>
              <a:off x="95370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
            <p:cNvSpPr/>
            <p:nvPr/>
          </p:nvSpPr>
          <p:spPr>
            <a:xfrm>
              <a:off x="99345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
            <p:cNvSpPr/>
            <p:nvPr/>
          </p:nvSpPr>
          <p:spPr>
            <a:xfrm>
              <a:off x="10332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
            <p:cNvSpPr/>
            <p:nvPr/>
          </p:nvSpPr>
          <p:spPr>
            <a:xfrm>
              <a:off x="107297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
            <p:cNvSpPr/>
            <p:nvPr/>
          </p:nvSpPr>
          <p:spPr>
            <a:xfrm>
              <a:off x="11127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
            <p:cNvSpPr/>
            <p:nvPr/>
          </p:nvSpPr>
          <p:spPr>
            <a:xfrm>
              <a:off x="1152500"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
            <p:cNvSpPr/>
            <p:nvPr/>
          </p:nvSpPr>
          <p:spPr>
            <a:xfrm>
              <a:off x="1192275" y="868350"/>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
            <p:cNvSpPr/>
            <p:nvPr/>
          </p:nvSpPr>
          <p:spPr>
            <a:xfrm>
              <a:off x="1232025" y="868350"/>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
            <p:cNvSpPr/>
            <p:nvPr/>
          </p:nvSpPr>
          <p:spPr>
            <a:xfrm>
              <a:off x="31762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
            <p:cNvSpPr/>
            <p:nvPr/>
          </p:nvSpPr>
          <p:spPr>
            <a:xfrm>
              <a:off x="355750" y="8342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
            <p:cNvSpPr/>
            <p:nvPr/>
          </p:nvSpPr>
          <p:spPr>
            <a:xfrm>
              <a:off x="397125" y="83422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
            <p:cNvSpPr/>
            <p:nvPr/>
          </p:nvSpPr>
          <p:spPr>
            <a:xfrm>
              <a:off x="435250" y="834275"/>
              <a:ext cx="11350" cy="9725"/>
            </a:xfrm>
            <a:custGeom>
              <a:avLst/>
              <a:gdLst/>
              <a:ahLst/>
              <a:cxnLst/>
              <a:rect l="l" t="t" r="r" b="b"/>
              <a:pathLst>
                <a:path w="454" h="389" extrusionOk="0">
                  <a:moveTo>
                    <a:pt x="260" y="0"/>
                  </a:moveTo>
                  <a:cubicBezTo>
                    <a:pt x="87" y="0"/>
                    <a:pt x="0" y="208"/>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
            <p:cNvSpPr/>
            <p:nvPr/>
          </p:nvSpPr>
          <p:spPr>
            <a:xfrm>
              <a:off x="475025" y="834275"/>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1"/>
                    <a:pt x="210" y="388"/>
                    <a:pt x="258" y="388"/>
                  </a:cubicBezTo>
                  <a:cubicBezTo>
                    <a:pt x="357"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
            <p:cNvSpPr/>
            <p:nvPr/>
          </p:nvSpPr>
          <p:spPr>
            <a:xfrm>
              <a:off x="516425" y="83422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
            <p:cNvSpPr/>
            <p:nvPr/>
          </p:nvSpPr>
          <p:spPr>
            <a:xfrm>
              <a:off x="554525" y="834275"/>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1"/>
                    <a:pt x="211" y="388"/>
                    <a:pt x="258" y="388"/>
                  </a:cubicBezTo>
                  <a:cubicBezTo>
                    <a:pt x="358" y="388"/>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
            <p:cNvSpPr/>
            <p:nvPr/>
          </p:nvSpPr>
          <p:spPr>
            <a:xfrm>
              <a:off x="595925"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
            <p:cNvSpPr/>
            <p:nvPr/>
          </p:nvSpPr>
          <p:spPr>
            <a:xfrm>
              <a:off x="634025" y="834275"/>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1"/>
                    <a:pt x="211" y="388"/>
                    <a:pt x="259" y="388"/>
                  </a:cubicBezTo>
                  <a:cubicBezTo>
                    <a:pt x="359" y="388"/>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
            <p:cNvSpPr/>
            <p:nvPr/>
          </p:nvSpPr>
          <p:spPr>
            <a:xfrm>
              <a:off x="673775" y="83427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
            <p:cNvSpPr/>
            <p:nvPr/>
          </p:nvSpPr>
          <p:spPr>
            <a:xfrm>
              <a:off x="715200" y="83422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
            <p:cNvSpPr/>
            <p:nvPr/>
          </p:nvSpPr>
          <p:spPr>
            <a:xfrm>
              <a:off x="753300" y="834275"/>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8"/>
                    <a:pt x="259" y="388"/>
                  </a:cubicBezTo>
                  <a:cubicBezTo>
                    <a:pt x="359" y="388"/>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
            <p:cNvSpPr/>
            <p:nvPr/>
          </p:nvSpPr>
          <p:spPr>
            <a:xfrm>
              <a:off x="794700"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
            <p:cNvSpPr/>
            <p:nvPr/>
          </p:nvSpPr>
          <p:spPr>
            <a:xfrm>
              <a:off x="832825" y="834275"/>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8"/>
                    <a:pt x="258" y="388"/>
                  </a:cubicBezTo>
                  <a:cubicBezTo>
                    <a:pt x="358" y="388"/>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
            <p:cNvSpPr/>
            <p:nvPr/>
          </p:nvSpPr>
          <p:spPr>
            <a:xfrm>
              <a:off x="872575" y="834225"/>
              <a:ext cx="11350" cy="9750"/>
            </a:xfrm>
            <a:custGeom>
              <a:avLst/>
              <a:gdLst/>
              <a:ahLst/>
              <a:cxnLst/>
              <a:rect l="l" t="t" r="r" b="b"/>
              <a:pathLst>
                <a:path w="454" h="390" extrusionOk="0">
                  <a:moveTo>
                    <a:pt x="260" y="1"/>
                  </a:moveTo>
                  <a:cubicBezTo>
                    <a:pt x="87" y="2"/>
                    <a:pt x="0" y="210"/>
                    <a:pt x="122" y="333"/>
                  </a:cubicBezTo>
                  <a:cubicBezTo>
                    <a:pt x="161" y="372"/>
                    <a:pt x="210" y="389"/>
                    <a:pt x="258" y="389"/>
                  </a:cubicBezTo>
                  <a:cubicBezTo>
                    <a:pt x="358" y="389"/>
                    <a:pt x="454" y="312"/>
                    <a:pt x="454" y="196"/>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
            <p:cNvSpPr/>
            <p:nvPr/>
          </p:nvSpPr>
          <p:spPr>
            <a:xfrm>
              <a:off x="913950" y="83422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
            <p:cNvSpPr/>
            <p:nvPr/>
          </p:nvSpPr>
          <p:spPr>
            <a:xfrm>
              <a:off x="95370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
            <p:cNvSpPr/>
            <p:nvPr/>
          </p:nvSpPr>
          <p:spPr>
            <a:xfrm>
              <a:off x="99345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
            <p:cNvSpPr/>
            <p:nvPr/>
          </p:nvSpPr>
          <p:spPr>
            <a:xfrm>
              <a:off x="10332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
            <p:cNvSpPr/>
            <p:nvPr/>
          </p:nvSpPr>
          <p:spPr>
            <a:xfrm>
              <a:off x="107297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
            <p:cNvSpPr/>
            <p:nvPr/>
          </p:nvSpPr>
          <p:spPr>
            <a:xfrm>
              <a:off x="11127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
            <p:cNvSpPr/>
            <p:nvPr/>
          </p:nvSpPr>
          <p:spPr>
            <a:xfrm>
              <a:off x="1152500"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
            <p:cNvSpPr/>
            <p:nvPr/>
          </p:nvSpPr>
          <p:spPr>
            <a:xfrm>
              <a:off x="1192275" y="83422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
            <p:cNvSpPr/>
            <p:nvPr/>
          </p:nvSpPr>
          <p:spPr>
            <a:xfrm>
              <a:off x="1232025" y="83422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
            <p:cNvSpPr/>
            <p:nvPr/>
          </p:nvSpPr>
          <p:spPr>
            <a:xfrm>
              <a:off x="31762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
            <p:cNvSpPr/>
            <p:nvPr/>
          </p:nvSpPr>
          <p:spPr>
            <a:xfrm>
              <a:off x="355750" y="80012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6"/>
                  </a:cubicBezTo>
                  <a:cubicBezTo>
                    <a:pt x="453" y="88"/>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
            <p:cNvSpPr/>
            <p:nvPr/>
          </p:nvSpPr>
          <p:spPr>
            <a:xfrm>
              <a:off x="397125" y="800125"/>
              <a:ext cx="9725" cy="9725"/>
            </a:xfrm>
            <a:custGeom>
              <a:avLst/>
              <a:gdLst/>
              <a:ahLst/>
              <a:cxnLst/>
              <a:rect l="l" t="t" r="r" b="b"/>
              <a:pathLst>
                <a:path w="389" h="389" extrusionOk="0">
                  <a:moveTo>
                    <a:pt x="195" y="1"/>
                  </a:moveTo>
                  <a:cubicBezTo>
                    <a:pt x="88" y="1"/>
                    <a:pt x="1" y="88"/>
                    <a:pt x="1" y="195"/>
                  </a:cubicBezTo>
                  <a:cubicBezTo>
                    <a:pt x="1" y="302"/>
                    <a:pt x="88"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
            <p:cNvSpPr/>
            <p:nvPr/>
          </p:nvSpPr>
          <p:spPr>
            <a:xfrm>
              <a:off x="435250" y="800175"/>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
            <p:cNvSpPr/>
            <p:nvPr/>
          </p:nvSpPr>
          <p:spPr>
            <a:xfrm>
              <a:off x="475000" y="800175"/>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
            <p:cNvSpPr/>
            <p:nvPr/>
          </p:nvSpPr>
          <p:spPr>
            <a:xfrm>
              <a:off x="516425" y="800125"/>
              <a:ext cx="9675" cy="9725"/>
            </a:xfrm>
            <a:custGeom>
              <a:avLst/>
              <a:gdLst/>
              <a:ahLst/>
              <a:cxnLst/>
              <a:rect l="l" t="t" r="r" b="b"/>
              <a:pathLst>
                <a:path w="387" h="389" extrusionOk="0">
                  <a:moveTo>
                    <a:pt x="193" y="1"/>
                  </a:moveTo>
                  <a:cubicBezTo>
                    <a:pt x="87" y="1"/>
                    <a:pt x="0" y="88"/>
                    <a:pt x="0" y="195"/>
                  </a:cubicBezTo>
                  <a:cubicBezTo>
                    <a:pt x="0"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
            <p:cNvSpPr/>
            <p:nvPr/>
          </p:nvSpPr>
          <p:spPr>
            <a:xfrm>
              <a:off x="554500" y="800175"/>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
            <p:cNvSpPr/>
            <p:nvPr/>
          </p:nvSpPr>
          <p:spPr>
            <a:xfrm>
              <a:off x="595925"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
            <p:cNvSpPr/>
            <p:nvPr/>
          </p:nvSpPr>
          <p:spPr>
            <a:xfrm>
              <a:off x="634025" y="800175"/>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
            <p:cNvSpPr/>
            <p:nvPr/>
          </p:nvSpPr>
          <p:spPr>
            <a:xfrm>
              <a:off x="673775" y="800175"/>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
            <p:cNvSpPr/>
            <p:nvPr/>
          </p:nvSpPr>
          <p:spPr>
            <a:xfrm>
              <a:off x="715200" y="800125"/>
              <a:ext cx="9725" cy="9725"/>
            </a:xfrm>
            <a:custGeom>
              <a:avLst/>
              <a:gdLst/>
              <a:ahLst/>
              <a:cxnLst/>
              <a:rect l="l" t="t" r="r" b="b"/>
              <a:pathLst>
                <a:path w="389" h="389" extrusionOk="0">
                  <a:moveTo>
                    <a:pt x="194" y="1"/>
                  </a:moveTo>
                  <a:cubicBezTo>
                    <a:pt x="86" y="1"/>
                    <a:pt x="0" y="88"/>
                    <a:pt x="0" y="195"/>
                  </a:cubicBezTo>
                  <a:cubicBezTo>
                    <a:pt x="0" y="302"/>
                    <a:pt x="86"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
            <p:cNvSpPr/>
            <p:nvPr/>
          </p:nvSpPr>
          <p:spPr>
            <a:xfrm>
              <a:off x="753300" y="800175"/>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
            <p:cNvSpPr/>
            <p:nvPr/>
          </p:nvSpPr>
          <p:spPr>
            <a:xfrm>
              <a:off x="794700"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
            <p:cNvSpPr/>
            <p:nvPr/>
          </p:nvSpPr>
          <p:spPr>
            <a:xfrm>
              <a:off x="832825" y="800175"/>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
            <p:cNvSpPr/>
            <p:nvPr/>
          </p:nvSpPr>
          <p:spPr>
            <a:xfrm>
              <a:off x="872575" y="800125"/>
              <a:ext cx="11350" cy="9750"/>
            </a:xfrm>
            <a:custGeom>
              <a:avLst/>
              <a:gdLst/>
              <a:ahLst/>
              <a:cxnLst/>
              <a:rect l="l" t="t" r="r" b="b"/>
              <a:pathLst>
                <a:path w="454" h="390" extrusionOk="0">
                  <a:moveTo>
                    <a:pt x="260" y="1"/>
                  </a:moveTo>
                  <a:cubicBezTo>
                    <a:pt x="87" y="2"/>
                    <a:pt x="0" y="211"/>
                    <a:pt x="122" y="333"/>
                  </a:cubicBezTo>
                  <a:cubicBezTo>
                    <a:pt x="161" y="372"/>
                    <a:pt x="210" y="389"/>
                    <a:pt x="258" y="389"/>
                  </a:cubicBezTo>
                  <a:cubicBezTo>
                    <a:pt x="358" y="389"/>
                    <a:pt x="454" y="312"/>
                    <a:pt x="454" y="196"/>
                  </a:cubicBezTo>
                  <a:cubicBezTo>
                    <a:pt x="454" y="88"/>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
            <p:cNvSpPr/>
            <p:nvPr/>
          </p:nvSpPr>
          <p:spPr>
            <a:xfrm>
              <a:off x="913950" y="800125"/>
              <a:ext cx="9725" cy="9725"/>
            </a:xfrm>
            <a:custGeom>
              <a:avLst/>
              <a:gdLst/>
              <a:ahLst/>
              <a:cxnLst/>
              <a:rect l="l" t="t" r="r" b="b"/>
              <a:pathLst>
                <a:path w="389" h="389" extrusionOk="0">
                  <a:moveTo>
                    <a:pt x="195" y="1"/>
                  </a:moveTo>
                  <a:cubicBezTo>
                    <a:pt x="87" y="1"/>
                    <a:pt x="1" y="88"/>
                    <a:pt x="1" y="195"/>
                  </a:cubicBezTo>
                  <a:cubicBezTo>
                    <a:pt x="1" y="302"/>
                    <a:pt x="87"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
            <p:cNvSpPr/>
            <p:nvPr/>
          </p:nvSpPr>
          <p:spPr>
            <a:xfrm>
              <a:off x="95370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
            <p:cNvSpPr/>
            <p:nvPr/>
          </p:nvSpPr>
          <p:spPr>
            <a:xfrm>
              <a:off x="99345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3" y="389"/>
                    <a:pt x="389" y="302"/>
                    <a:pt x="389" y="195"/>
                  </a:cubicBezTo>
                  <a:cubicBezTo>
                    <a:pt x="389" y="88"/>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
            <p:cNvSpPr/>
            <p:nvPr/>
          </p:nvSpPr>
          <p:spPr>
            <a:xfrm>
              <a:off x="10332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
            <p:cNvSpPr/>
            <p:nvPr/>
          </p:nvSpPr>
          <p:spPr>
            <a:xfrm>
              <a:off x="107297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
            <p:cNvSpPr/>
            <p:nvPr/>
          </p:nvSpPr>
          <p:spPr>
            <a:xfrm>
              <a:off x="11127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
            <p:cNvSpPr/>
            <p:nvPr/>
          </p:nvSpPr>
          <p:spPr>
            <a:xfrm>
              <a:off x="1152500"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8" y="302"/>
                    <a:pt x="388" y="195"/>
                  </a:cubicBezTo>
                  <a:cubicBezTo>
                    <a:pt x="388"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
            <p:cNvSpPr/>
            <p:nvPr/>
          </p:nvSpPr>
          <p:spPr>
            <a:xfrm>
              <a:off x="1192275" y="800125"/>
              <a:ext cx="9675" cy="9725"/>
            </a:xfrm>
            <a:custGeom>
              <a:avLst/>
              <a:gdLst/>
              <a:ahLst/>
              <a:cxnLst/>
              <a:rect l="l" t="t" r="r" b="b"/>
              <a:pathLst>
                <a:path w="387" h="389" extrusionOk="0">
                  <a:moveTo>
                    <a:pt x="193" y="1"/>
                  </a:moveTo>
                  <a:cubicBezTo>
                    <a:pt x="86" y="1"/>
                    <a:pt x="0" y="88"/>
                    <a:pt x="0" y="195"/>
                  </a:cubicBezTo>
                  <a:cubicBezTo>
                    <a:pt x="0" y="302"/>
                    <a:pt x="86" y="389"/>
                    <a:pt x="193" y="389"/>
                  </a:cubicBezTo>
                  <a:cubicBezTo>
                    <a:pt x="300" y="389"/>
                    <a:pt x="387" y="302"/>
                    <a:pt x="387" y="195"/>
                  </a:cubicBezTo>
                  <a:cubicBezTo>
                    <a:pt x="387" y="88"/>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
            <p:cNvSpPr/>
            <p:nvPr/>
          </p:nvSpPr>
          <p:spPr>
            <a:xfrm>
              <a:off x="1232025" y="800125"/>
              <a:ext cx="9675" cy="9725"/>
            </a:xfrm>
            <a:custGeom>
              <a:avLst/>
              <a:gdLst/>
              <a:ahLst/>
              <a:cxnLst/>
              <a:rect l="l" t="t" r="r" b="b"/>
              <a:pathLst>
                <a:path w="387" h="389" extrusionOk="0">
                  <a:moveTo>
                    <a:pt x="194" y="1"/>
                  </a:moveTo>
                  <a:cubicBezTo>
                    <a:pt x="87" y="1"/>
                    <a:pt x="0" y="88"/>
                    <a:pt x="0" y="195"/>
                  </a:cubicBezTo>
                  <a:cubicBezTo>
                    <a:pt x="0" y="302"/>
                    <a:pt x="87" y="389"/>
                    <a:pt x="194" y="389"/>
                  </a:cubicBezTo>
                  <a:cubicBezTo>
                    <a:pt x="300" y="389"/>
                    <a:pt x="387" y="302"/>
                    <a:pt x="387" y="195"/>
                  </a:cubicBezTo>
                  <a:cubicBezTo>
                    <a:pt x="387"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
            <p:cNvSpPr/>
            <p:nvPr/>
          </p:nvSpPr>
          <p:spPr>
            <a:xfrm>
              <a:off x="355750" y="76602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
            <p:cNvSpPr/>
            <p:nvPr/>
          </p:nvSpPr>
          <p:spPr>
            <a:xfrm>
              <a:off x="397125" y="76602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
            <p:cNvSpPr/>
            <p:nvPr/>
          </p:nvSpPr>
          <p:spPr>
            <a:xfrm>
              <a:off x="435250" y="7660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
            <p:cNvSpPr/>
            <p:nvPr/>
          </p:nvSpPr>
          <p:spPr>
            <a:xfrm>
              <a:off x="475025" y="7660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2"/>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
            <p:cNvSpPr/>
            <p:nvPr/>
          </p:nvSpPr>
          <p:spPr>
            <a:xfrm>
              <a:off x="516425" y="76602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
            <p:cNvSpPr/>
            <p:nvPr/>
          </p:nvSpPr>
          <p:spPr>
            <a:xfrm>
              <a:off x="554525" y="7660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2"/>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
            <p:cNvSpPr/>
            <p:nvPr/>
          </p:nvSpPr>
          <p:spPr>
            <a:xfrm>
              <a:off x="595925"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
            <p:cNvSpPr/>
            <p:nvPr/>
          </p:nvSpPr>
          <p:spPr>
            <a:xfrm>
              <a:off x="634025" y="7660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2"/>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
            <p:cNvSpPr/>
            <p:nvPr/>
          </p:nvSpPr>
          <p:spPr>
            <a:xfrm>
              <a:off x="673775" y="7660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
            <p:cNvSpPr/>
            <p:nvPr/>
          </p:nvSpPr>
          <p:spPr>
            <a:xfrm>
              <a:off x="715200" y="76602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
            <p:cNvSpPr/>
            <p:nvPr/>
          </p:nvSpPr>
          <p:spPr>
            <a:xfrm>
              <a:off x="753300" y="7660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2"/>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
            <p:cNvSpPr/>
            <p:nvPr/>
          </p:nvSpPr>
          <p:spPr>
            <a:xfrm>
              <a:off x="794700" y="76602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
            <p:cNvSpPr/>
            <p:nvPr/>
          </p:nvSpPr>
          <p:spPr>
            <a:xfrm>
              <a:off x="832825" y="7660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2"/>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
            <p:cNvSpPr/>
            <p:nvPr/>
          </p:nvSpPr>
          <p:spPr>
            <a:xfrm>
              <a:off x="872575" y="766025"/>
              <a:ext cx="11350" cy="9725"/>
            </a:xfrm>
            <a:custGeom>
              <a:avLst/>
              <a:gdLst/>
              <a:ahLst/>
              <a:cxnLst/>
              <a:rect l="l" t="t" r="r" b="b"/>
              <a:pathLst>
                <a:path w="454" h="389" extrusionOk="0">
                  <a:moveTo>
                    <a:pt x="260" y="0"/>
                  </a:moveTo>
                  <a:cubicBezTo>
                    <a:pt x="87" y="2"/>
                    <a:pt x="0" y="211"/>
                    <a:pt x="122" y="332"/>
                  </a:cubicBezTo>
                  <a:cubicBezTo>
                    <a:pt x="161" y="371"/>
                    <a:pt x="210" y="389"/>
                    <a:pt x="258" y="389"/>
                  </a:cubicBezTo>
                  <a:cubicBezTo>
                    <a:pt x="358" y="389"/>
                    <a:pt x="454" y="312"/>
                    <a:pt x="454" y="196"/>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
            <p:cNvSpPr/>
            <p:nvPr/>
          </p:nvSpPr>
          <p:spPr>
            <a:xfrm>
              <a:off x="913950" y="76602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
            <p:cNvSpPr/>
            <p:nvPr/>
          </p:nvSpPr>
          <p:spPr>
            <a:xfrm>
              <a:off x="95370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
            <p:cNvSpPr/>
            <p:nvPr/>
          </p:nvSpPr>
          <p:spPr>
            <a:xfrm>
              <a:off x="99345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
            <p:cNvSpPr/>
            <p:nvPr/>
          </p:nvSpPr>
          <p:spPr>
            <a:xfrm>
              <a:off x="10332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
            <p:cNvSpPr/>
            <p:nvPr/>
          </p:nvSpPr>
          <p:spPr>
            <a:xfrm>
              <a:off x="107297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
            <p:cNvSpPr/>
            <p:nvPr/>
          </p:nvSpPr>
          <p:spPr>
            <a:xfrm>
              <a:off x="11127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
            <p:cNvSpPr/>
            <p:nvPr/>
          </p:nvSpPr>
          <p:spPr>
            <a:xfrm>
              <a:off x="1152500"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
            <p:cNvSpPr/>
            <p:nvPr/>
          </p:nvSpPr>
          <p:spPr>
            <a:xfrm>
              <a:off x="1192275" y="76602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
            <p:cNvSpPr/>
            <p:nvPr/>
          </p:nvSpPr>
          <p:spPr>
            <a:xfrm>
              <a:off x="1232025" y="76602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
            <p:cNvSpPr/>
            <p:nvPr/>
          </p:nvSpPr>
          <p:spPr>
            <a:xfrm>
              <a:off x="355750" y="731950"/>
              <a:ext cx="11350" cy="9700"/>
            </a:xfrm>
            <a:custGeom>
              <a:avLst/>
              <a:gdLst/>
              <a:ahLst/>
              <a:cxnLst/>
              <a:rect l="l" t="t" r="r" b="b"/>
              <a:pathLst>
                <a:path w="454" h="388" extrusionOk="0">
                  <a:moveTo>
                    <a:pt x="262" y="1"/>
                  </a:moveTo>
                  <a:cubicBezTo>
                    <a:pt x="261" y="1"/>
                    <a:pt x="260" y="1"/>
                    <a:pt x="259" y="1"/>
                  </a:cubicBezTo>
                  <a:cubicBezTo>
                    <a:pt x="87" y="1"/>
                    <a:pt x="0" y="208"/>
                    <a:pt x="123" y="331"/>
                  </a:cubicBezTo>
                  <a:cubicBezTo>
                    <a:pt x="162" y="370"/>
                    <a:pt x="210" y="388"/>
                    <a:pt x="258" y="388"/>
                  </a:cubicBezTo>
                  <a:cubicBezTo>
                    <a:pt x="357" y="388"/>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
            <p:cNvSpPr/>
            <p:nvPr/>
          </p:nvSpPr>
          <p:spPr>
            <a:xfrm>
              <a:off x="397125" y="731950"/>
              <a:ext cx="9725" cy="9700"/>
            </a:xfrm>
            <a:custGeom>
              <a:avLst/>
              <a:gdLst/>
              <a:ahLst/>
              <a:cxnLst/>
              <a:rect l="l" t="t" r="r" b="b"/>
              <a:pathLst>
                <a:path w="389" h="388" extrusionOk="0">
                  <a:moveTo>
                    <a:pt x="195" y="1"/>
                  </a:moveTo>
                  <a:cubicBezTo>
                    <a:pt x="88" y="1"/>
                    <a:pt x="1" y="87"/>
                    <a:pt x="1" y="195"/>
                  </a:cubicBezTo>
                  <a:cubicBezTo>
                    <a:pt x="1" y="301"/>
                    <a:pt x="88"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
            <p:cNvSpPr/>
            <p:nvPr/>
          </p:nvSpPr>
          <p:spPr>
            <a:xfrm>
              <a:off x="435250" y="7319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
            <p:cNvSpPr/>
            <p:nvPr/>
          </p:nvSpPr>
          <p:spPr>
            <a:xfrm>
              <a:off x="475025" y="7319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
            <p:cNvSpPr/>
            <p:nvPr/>
          </p:nvSpPr>
          <p:spPr>
            <a:xfrm>
              <a:off x="516425" y="7319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
            <p:cNvSpPr/>
            <p:nvPr/>
          </p:nvSpPr>
          <p:spPr>
            <a:xfrm>
              <a:off x="554525" y="7319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
            <p:cNvSpPr/>
            <p:nvPr/>
          </p:nvSpPr>
          <p:spPr>
            <a:xfrm>
              <a:off x="595925"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
            <p:cNvSpPr/>
            <p:nvPr/>
          </p:nvSpPr>
          <p:spPr>
            <a:xfrm>
              <a:off x="634025" y="7319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2"/>
            <p:cNvSpPr/>
            <p:nvPr/>
          </p:nvSpPr>
          <p:spPr>
            <a:xfrm>
              <a:off x="673775" y="7319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
            <p:cNvSpPr/>
            <p:nvPr/>
          </p:nvSpPr>
          <p:spPr>
            <a:xfrm>
              <a:off x="715200" y="731950"/>
              <a:ext cx="9725" cy="9700"/>
            </a:xfrm>
            <a:custGeom>
              <a:avLst/>
              <a:gdLst/>
              <a:ahLst/>
              <a:cxnLst/>
              <a:rect l="l" t="t" r="r" b="b"/>
              <a:pathLst>
                <a:path w="389" h="388" extrusionOk="0">
                  <a:moveTo>
                    <a:pt x="194" y="1"/>
                  </a:moveTo>
                  <a:cubicBezTo>
                    <a:pt x="86" y="1"/>
                    <a:pt x="0" y="87"/>
                    <a:pt x="0" y="195"/>
                  </a:cubicBezTo>
                  <a:cubicBezTo>
                    <a:pt x="0" y="301"/>
                    <a:pt x="86"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
            <p:cNvSpPr/>
            <p:nvPr/>
          </p:nvSpPr>
          <p:spPr>
            <a:xfrm>
              <a:off x="753300" y="7319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
            <p:cNvSpPr/>
            <p:nvPr/>
          </p:nvSpPr>
          <p:spPr>
            <a:xfrm>
              <a:off x="794700" y="731950"/>
              <a:ext cx="9725" cy="9700"/>
            </a:xfrm>
            <a:custGeom>
              <a:avLst/>
              <a:gdLst/>
              <a:ahLst/>
              <a:cxnLst/>
              <a:rect l="l" t="t" r="r" b="b"/>
              <a:pathLst>
                <a:path w="389" h="388" extrusionOk="0">
                  <a:moveTo>
                    <a:pt x="194" y="1"/>
                  </a:moveTo>
                  <a:cubicBezTo>
                    <a:pt x="87" y="1"/>
                    <a:pt x="0" y="87"/>
                    <a:pt x="0" y="195"/>
                  </a:cubicBezTo>
                  <a:cubicBezTo>
                    <a:pt x="0" y="301"/>
                    <a:pt x="87"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
            <p:cNvSpPr/>
            <p:nvPr/>
          </p:nvSpPr>
          <p:spPr>
            <a:xfrm>
              <a:off x="832825" y="7319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
            <p:cNvSpPr/>
            <p:nvPr/>
          </p:nvSpPr>
          <p:spPr>
            <a:xfrm>
              <a:off x="872575" y="731950"/>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8"/>
                    <a:pt x="258" y="388"/>
                  </a:cubicBezTo>
                  <a:cubicBezTo>
                    <a:pt x="358" y="388"/>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
            <p:cNvSpPr/>
            <p:nvPr/>
          </p:nvSpPr>
          <p:spPr>
            <a:xfrm>
              <a:off x="913950" y="731950"/>
              <a:ext cx="9725" cy="9700"/>
            </a:xfrm>
            <a:custGeom>
              <a:avLst/>
              <a:gdLst/>
              <a:ahLst/>
              <a:cxnLst/>
              <a:rect l="l" t="t" r="r" b="b"/>
              <a:pathLst>
                <a:path w="389" h="388" extrusionOk="0">
                  <a:moveTo>
                    <a:pt x="195" y="1"/>
                  </a:moveTo>
                  <a:cubicBezTo>
                    <a:pt x="87" y="1"/>
                    <a:pt x="1" y="87"/>
                    <a:pt x="1" y="195"/>
                  </a:cubicBezTo>
                  <a:cubicBezTo>
                    <a:pt x="1" y="301"/>
                    <a:pt x="87"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
            <p:cNvSpPr/>
            <p:nvPr/>
          </p:nvSpPr>
          <p:spPr>
            <a:xfrm>
              <a:off x="95370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
            <p:cNvSpPr/>
            <p:nvPr/>
          </p:nvSpPr>
          <p:spPr>
            <a:xfrm>
              <a:off x="99345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3" y="387"/>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
            <p:cNvSpPr/>
            <p:nvPr/>
          </p:nvSpPr>
          <p:spPr>
            <a:xfrm>
              <a:off x="10332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
            <p:cNvSpPr/>
            <p:nvPr/>
          </p:nvSpPr>
          <p:spPr>
            <a:xfrm>
              <a:off x="107297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
            <p:cNvSpPr/>
            <p:nvPr/>
          </p:nvSpPr>
          <p:spPr>
            <a:xfrm>
              <a:off x="11127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2"/>
            <p:cNvSpPr/>
            <p:nvPr/>
          </p:nvSpPr>
          <p:spPr>
            <a:xfrm>
              <a:off x="1152500"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
            <p:cNvSpPr/>
            <p:nvPr/>
          </p:nvSpPr>
          <p:spPr>
            <a:xfrm>
              <a:off x="1192275" y="731950"/>
              <a:ext cx="9675" cy="9700"/>
            </a:xfrm>
            <a:custGeom>
              <a:avLst/>
              <a:gdLst/>
              <a:ahLst/>
              <a:cxnLst/>
              <a:rect l="l" t="t" r="r" b="b"/>
              <a:pathLst>
                <a:path w="387" h="388" extrusionOk="0">
                  <a:moveTo>
                    <a:pt x="193" y="1"/>
                  </a:moveTo>
                  <a:cubicBezTo>
                    <a:pt x="86" y="1"/>
                    <a:pt x="0" y="87"/>
                    <a:pt x="0" y="195"/>
                  </a:cubicBezTo>
                  <a:cubicBezTo>
                    <a:pt x="0" y="301"/>
                    <a:pt x="86"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
            <p:cNvSpPr/>
            <p:nvPr/>
          </p:nvSpPr>
          <p:spPr>
            <a:xfrm>
              <a:off x="1232025" y="7319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
            <p:cNvSpPr/>
            <p:nvPr/>
          </p:nvSpPr>
          <p:spPr>
            <a:xfrm>
              <a:off x="397125" y="69785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
            <p:cNvSpPr/>
            <p:nvPr/>
          </p:nvSpPr>
          <p:spPr>
            <a:xfrm>
              <a:off x="435250" y="697850"/>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
            <p:cNvSpPr/>
            <p:nvPr/>
          </p:nvSpPr>
          <p:spPr>
            <a:xfrm>
              <a:off x="475000" y="69785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
            <p:cNvSpPr/>
            <p:nvPr/>
          </p:nvSpPr>
          <p:spPr>
            <a:xfrm>
              <a:off x="516425" y="69785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
            <p:cNvSpPr/>
            <p:nvPr/>
          </p:nvSpPr>
          <p:spPr>
            <a:xfrm>
              <a:off x="554500" y="69785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
            <p:cNvSpPr/>
            <p:nvPr/>
          </p:nvSpPr>
          <p:spPr>
            <a:xfrm>
              <a:off x="595925"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
            <p:cNvSpPr/>
            <p:nvPr/>
          </p:nvSpPr>
          <p:spPr>
            <a:xfrm>
              <a:off x="634025" y="6978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
            <p:cNvSpPr/>
            <p:nvPr/>
          </p:nvSpPr>
          <p:spPr>
            <a:xfrm>
              <a:off x="673775" y="697850"/>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
            <p:cNvSpPr/>
            <p:nvPr/>
          </p:nvSpPr>
          <p:spPr>
            <a:xfrm>
              <a:off x="715200" y="69785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
            <p:cNvSpPr/>
            <p:nvPr/>
          </p:nvSpPr>
          <p:spPr>
            <a:xfrm>
              <a:off x="753300" y="697850"/>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
            <p:cNvSpPr/>
            <p:nvPr/>
          </p:nvSpPr>
          <p:spPr>
            <a:xfrm>
              <a:off x="794700" y="69785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
            <p:cNvSpPr/>
            <p:nvPr/>
          </p:nvSpPr>
          <p:spPr>
            <a:xfrm>
              <a:off x="832825" y="697850"/>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
            <p:cNvSpPr/>
            <p:nvPr/>
          </p:nvSpPr>
          <p:spPr>
            <a:xfrm>
              <a:off x="872575" y="6978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
            <p:cNvSpPr/>
            <p:nvPr/>
          </p:nvSpPr>
          <p:spPr>
            <a:xfrm>
              <a:off x="913950" y="69785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
            <p:cNvSpPr/>
            <p:nvPr/>
          </p:nvSpPr>
          <p:spPr>
            <a:xfrm>
              <a:off x="95370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
            <p:cNvSpPr/>
            <p:nvPr/>
          </p:nvSpPr>
          <p:spPr>
            <a:xfrm>
              <a:off x="99345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
            <p:cNvSpPr/>
            <p:nvPr/>
          </p:nvSpPr>
          <p:spPr>
            <a:xfrm>
              <a:off x="10332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
            <p:cNvSpPr/>
            <p:nvPr/>
          </p:nvSpPr>
          <p:spPr>
            <a:xfrm>
              <a:off x="107297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
            <p:cNvSpPr/>
            <p:nvPr/>
          </p:nvSpPr>
          <p:spPr>
            <a:xfrm>
              <a:off x="11127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
            <p:cNvSpPr/>
            <p:nvPr/>
          </p:nvSpPr>
          <p:spPr>
            <a:xfrm>
              <a:off x="1152500"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
            <p:cNvSpPr/>
            <p:nvPr/>
          </p:nvSpPr>
          <p:spPr>
            <a:xfrm>
              <a:off x="1192275" y="69785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
            <p:cNvSpPr/>
            <p:nvPr/>
          </p:nvSpPr>
          <p:spPr>
            <a:xfrm>
              <a:off x="435250" y="663750"/>
              <a:ext cx="11350" cy="9725"/>
            </a:xfrm>
            <a:custGeom>
              <a:avLst/>
              <a:gdLst/>
              <a:ahLst/>
              <a:cxnLst/>
              <a:rect l="l" t="t" r="r" b="b"/>
              <a:pathLst>
                <a:path w="454" h="389" extrusionOk="0">
                  <a:moveTo>
                    <a:pt x="260" y="0"/>
                  </a:moveTo>
                  <a:cubicBezTo>
                    <a:pt x="87" y="0"/>
                    <a:pt x="0" y="208"/>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
            <p:cNvSpPr/>
            <p:nvPr/>
          </p:nvSpPr>
          <p:spPr>
            <a:xfrm>
              <a:off x="475025"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
            <p:cNvSpPr/>
            <p:nvPr/>
          </p:nvSpPr>
          <p:spPr>
            <a:xfrm>
              <a:off x="514750" y="663750"/>
              <a:ext cx="11350" cy="9700"/>
            </a:xfrm>
            <a:custGeom>
              <a:avLst/>
              <a:gdLst/>
              <a:ahLst/>
              <a:cxnLst/>
              <a:rect l="l" t="t" r="r" b="b"/>
              <a:pathLst>
                <a:path w="454" h="388" extrusionOk="0">
                  <a:moveTo>
                    <a:pt x="263" y="0"/>
                  </a:moveTo>
                  <a:cubicBezTo>
                    <a:pt x="262" y="0"/>
                    <a:pt x="261" y="0"/>
                    <a:pt x="260" y="0"/>
                  </a:cubicBezTo>
                  <a:cubicBezTo>
                    <a:pt x="87" y="0"/>
                    <a:pt x="1" y="208"/>
                    <a:pt x="123" y="330"/>
                  </a:cubicBezTo>
                  <a:cubicBezTo>
                    <a:pt x="163" y="370"/>
                    <a:pt x="211" y="387"/>
                    <a:pt x="258"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
            <p:cNvSpPr/>
            <p:nvPr/>
          </p:nvSpPr>
          <p:spPr>
            <a:xfrm>
              <a:off x="554525" y="66375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0"/>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
            <p:cNvSpPr/>
            <p:nvPr/>
          </p:nvSpPr>
          <p:spPr>
            <a:xfrm>
              <a:off x="594250" y="663750"/>
              <a:ext cx="11400" cy="9725"/>
            </a:xfrm>
            <a:custGeom>
              <a:avLst/>
              <a:gdLst/>
              <a:ahLst/>
              <a:cxnLst/>
              <a:rect l="l" t="t" r="r" b="b"/>
              <a:pathLst>
                <a:path w="456" h="389" extrusionOk="0">
                  <a:moveTo>
                    <a:pt x="262" y="0"/>
                  </a:moveTo>
                  <a:cubicBezTo>
                    <a:pt x="87" y="0"/>
                    <a:pt x="1" y="208"/>
                    <a:pt x="124" y="330"/>
                  </a:cubicBezTo>
                  <a:cubicBezTo>
                    <a:pt x="164" y="370"/>
                    <a:pt x="212" y="388"/>
                    <a:pt x="260" y="388"/>
                  </a:cubicBezTo>
                  <a:cubicBezTo>
                    <a:pt x="360" y="388"/>
                    <a:pt x="456" y="311"/>
                    <a:pt x="456" y="194"/>
                  </a:cubicBezTo>
                  <a:cubicBezTo>
                    <a:pt x="456"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
            <p:cNvSpPr/>
            <p:nvPr/>
          </p:nvSpPr>
          <p:spPr>
            <a:xfrm>
              <a:off x="634025" y="66375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0"/>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
            <p:cNvSpPr/>
            <p:nvPr/>
          </p:nvSpPr>
          <p:spPr>
            <a:xfrm>
              <a:off x="673775" y="6637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
            <p:cNvSpPr/>
            <p:nvPr/>
          </p:nvSpPr>
          <p:spPr>
            <a:xfrm>
              <a:off x="713525" y="6637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0"/>
                  </a:cubicBezTo>
                  <a:cubicBezTo>
                    <a:pt x="163" y="370"/>
                    <a:pt x="212" y="388"/>
                    <a:pt x="260" y="388"/>
                  </a:cubicBezTo>
                  <a:cubicBezTo>
                    <a:pt x="360" y="388"/>
                    <a:pt x="455" y="311"/>
                    <a:pt x="455" y="194"/>
                  </a:cubicBezTo>
                  <a:cubicBezTo>
                    <a:pt x="455" y="87"/>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
            <p:cNvSpPr/>
            <p:nvPr/>
          </p:nvSpPr>
          <p:spPr>
            <a:xfrm>
              <a:off x="753300" y="663750"/>
              <a:ext cx="11375" cy="9725"/>
            </a:xfrm>
            <a:custGeom>
              <a:avLst/>
              <a:gdLst/>
              <a:ahLst/>
              <a:cxnLst/>
              <a:rect l="l" t="t" r="r" b="b"/>
              <a:pathLst>
                <a:path w="455" h="389" extrusionOk="0">
                  <a:moveTo>
                    <a:pt x="263" y="0"/>
                  </a:moveTo>
                  <a:cubicBezTo>
                    <a:pt x="262" y="0"/>
                    <a:pt x="261" y="0"/>
                    <a:pt x="260" y="0"/>
                  </a:cubicBezTo>
                  <a:cubicBezTo>
                    <a:pt x="87" y="0"/>
                    <a:pt x="1" y="208"/>
                    <a:pt x="122" y="330"/>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
            <p:cNvSpPr/>
            <p:nvPr/>
          </p:nvSpPr>
          <p:spPr>
            <a:xfrm>
              <a:off x="793075"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0"/>
                  </a:cubicBezTo>
                  <a:cubicBezTo>
                    <a:pt x="161" y="370"/>
                    <a:pt x="210"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
            <p:cNvSpPr/>
            <p:nvPr/>
          </p:nvSpPr>
          <p:spPr>
            <a:xfrm>
              <a:off x="832825" y="663750"/>
              <a:ext cx="11350" cy="9725"/>
            </a:xfrm>
            <a:custGeom>
              <a:avLst/>
              <a:gdLst/>
              <a:ahLst/>
              <a:cxnLst/>
              <a:rect l="l" t="t" r="r" b="b"/>
              <a:pathLst>
                <a:path w="454" h="389" extrusionOk="0">
                  <a:moveTo>
                    <a:pt x="262" y="0"/>
                  </a:moveTo>
                  <a:cubicBezTo>
                    <a:pt x="261" y="0"/>
                    <a:pt x="260" y="0"/>
                    <a:pt x="259" y="0"/>
                  </a:cubicBezTo>
                  <a:cubicBezTo>
                    <a:pt x="87" y="0"/>
                    <a:pt x="0" y="208"/>
                    <a:pt x="122" y="330"/>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
            <p:cNvSpPr/>
            <p:nvPr/>
          </p:nvSpPr>
          <p:spPr>
            <a:xfrm>
              <a:off x="872575" y="663750"/>
              <a:ext cx="11350" cy="9700"/>
            </a:xfrm>
            <a:custGeom>
              <a:avLst/>
              <a:gdLst/>
              <a:ahLst/>
              <a:cxnLst/>
              <a:rect l="l" t="t" r="r" b="b"/>
              <a:pathLst>
                <a:path w="454" h="388" extrusionOk="0">
                  <a:moveTo>
                    <a:pt x="262" y="0"/>
                  </a:moveTo>
                  <a:cubicBezTo>
                    <a:pt x="261" y="0"/>
                    <a:pt x="260" y="0"/>
                    <a:pt x="260" y="0"/>
                  </a:cubicBezTo>
                  <a:cubicBezTo>
                    <a:pt x="87" y="0"/>
                    <a:pt x="0" y="209"/>
                    <a:pt x="123" y="330"/>
                  </a:cubicBezTo>
                  <a:cubicBezTo>
                    <a:pt x="162" y="370"/>
                    <a:pt x="211" y="388"/>
                    <a:pt x="258" y="388"/>
                  </a:cubicBezTo>
                  <a:cubicBezTo>
                    <a:pt x="358" y="388"/>
                    <a:pt x="454" y="310"/>
                    <a:pt x="454" y="194"/>
                  </a:cubicBezTo>
                  <a:cubicBezTo>
                    <a:pt x="454" y="87"/>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
            <p:cNvSpPr/>
            <p:nvPr/>
          </p:nvSpPr>
          <p:spPr>
            <a:xfrm>
              <a:off x="912325" y="663750"/>
              <a:ext cx="11350" cy="9725"/>
            </a:xfrm>
            <a:custGeom>
              <a:avLst/>
              <a:gdLst/>
              <a:ahLst/>
              <a:cxnLst/>
              <a:rect l="l" t="t" r="r" b="b"/>
              <a:pathLst>
                <a:path w="454" h="389" extrusionOk="0">
                  <a:moveTo>
                    <a:pt x="259" y="0"/>
                  </a:moveTo>
                  <a:cubicBezTo>
                    <a:pt x="86" y="0"/>
                    <a:pt x="1" y="208"/>
                    <a:pt x="122" y="330"/>
                  </a:cubicBezTo>
                  <a:cubicBezTo>
                    <a:pt x="162" y="370"/>
                    <a:pt x="211" y="388"/>
                    <a:pt x="258" y="388"/>
                  </a:cubicBezTo>
                  <a:cubicBezTo>
                    <a:pt x="358" y="388"/>
                    <a:pt x="454" y="311"/>
                    <a:pt x="454" y="194"/>
                  </a:cubicBezTo>
                  <a:cubicBezTo>
                    <a:pt x="454" y="86"/>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
            <p:cNvSpPr/>
            <p:nvPr/>
          </p:nvSpPr>
          <p:spPr>
            <a:xfrm>
              <a:off x="952100"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
            <p:cNvSpPr/>
            <p:nvPr/>
          </p:nvSpPr>
          <p:spPr>
            <a:xfrm>
              <a:off x="991825" y="663750"/>
              <a:ext cx="11350" cy="9725"/>
            </a:xfrm>
            <a:custGeom>
              <a:avLst/>
              <a:gdLst/>
              <a:ahLst/>
              <a:cxnLst/>
              <a:rect l="l" t="t" r="r" b="b"/>
              <a:pathLst>
                <a:path w="454" h="389" extrusionOk="0">
                  <a:moveTo>
                    <a:pt x="260" y="0"/>
                  </a:moveTo>
                  <a:cubicBezTo>
                    <a:pt x="87" y="0"/>
                    <a:pt x="1" y="208"/>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
            <p:cNvSpPr/>
            <p:nvPr/>
          </p:nvSpPr>
          <p:spPr>
            <a:xfrm>
              <a:off x="1031600" y="663750"/>
              <a:ext cx="11375" cy="9725"/>
            </a:xfrm>
            <a:custGeom>
              <a:avLst/>
              <a:gdLst/>
              <a:ahLst/>
              <a:cxnLst/>
              <a:rect l="l" t="t" r="r" b="b"/>
              <a:pathLst>
                <a:path w="455" h="389" extrusionOk="0">
                  <a:moveTo>
                    <a:pt x="263" y="0"/>
                  </a:moveTo>
                  <a:cubicBezTo>
                    <a:pt x="262" y="0"/>
                    <a:pt x="262" y="0"/>
                    <a:pt x="261" y="0"/>
                  </a:cubicBezTo>
                  <a:cubicBezTo>
                    <a:pt x="260" y="0"/>
                    <a:pt x="259" y="0"/>
                    <a:pt x="259" y="0"/>
                  </a:cubicBezTo>
                  <a:cubicBezTo>
                    <a:pt x="87" y="0"/>
                    <a:pt x="0" y="208"/>
                    <a:pt x="123" y="330"/>
                  </a:cubicBezTo>
                  <a:cubicBezTo>
                    <a:pt x="162" y="370"/>
                    <a:pt x="211" y="388"/>
                    <a:pt x="259" y="388"/>
                  </a:cubicBezTo>
                  <a:cubicBezTo>
                    <a:pt x="358" y="388"/>
                    <a:pt x="454" y="311"/>
                    <a:pt x="455" y="194"/>
                  </a:cubicBezTo>
                  <a:cubicBezTo>
                    <a:pt x="455"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
            <p:cNvSpPr/>
            <p:nvPr/>
          </p:nvSpPr>
          <p:spPr>
            <a:xfrm>
              <a:off x="1071350" y="663750"/>
              <a:ext cx="11350" cy="9725"/>
            </a:xfrm>
            <a:custGeom>
              <a:avLst/>
              <a:gdLst/>
              <a:ahLst/>
              <a:cxnLst/>
              <a:rect l="l" t="t" r="r" b="b"/>
              <a:pathLst>
                <a:path w="454" h="389" extrusionOk="0">
                  <a:moveTo>
                    <a:pt x="262" y="0"/>
                  </a:moveTo>
                  <a:cubicBezTo>
                    <a:pt x="261" y="0"/>
                    <a:pt x="260" y="0"/>
                    <a:pt x="259" y="0"/>
                  </a:cubicBezTo>
                  <a:cubicBezTo>
                    <a:pt x="86" y="0"/>
                    <a:pt x="0" y="208"/>
                    <a:pt x="123" y="330"/>
                  </a:cubicBezTo>
                  <a:cubicBezTo>
                    <a:pt x="162" y="370"/>
                    <a:pt x="211"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
            <p:cNvSpPr/>
            <p:nvPr/>
          </p:nvSpPr>
          <p:spPr>
            <a:xfrm>
              <a:off x="1111100"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3" y="330"/>
                  </a:cubicBezTo>
                  <a:cubicBezTo>
                    <a:pt x="162" y="370"/>
                    <a:pt x="211" y="388"/>
                    <a:pt x="259"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
            <p:cNvSpPr/>
            <p:nvPr/>
          </p:nvSpPr>
          <p:spPr>
            <a:xfrm>
              <a:off x="1150850" y="663750"/>
              <a:ext cx="11350" cy="9725"/>
            </a:xfrm>
            <a:custGeom>
              <a:avLst/>
              <a:gdLst/>
              <a:ahLst/>
              <a:cxnLst/>
              <a:rect l="l" t="t" r="r" b="b"/>
              <a:pathLst>
                <a:path w="454" h="389" extrusionOk="0">
                  <a:moveTo>
                    <a:pt x="262" y="0"/>
                  </a:moveTo>
                  <a:cubicBezTo>
                    <a:pt x="261" y="0"/>
                    <a:pt x="260" y="0"/>
                    <a:pt x="259" y="0"/>
                  </a:cubicBezTo>
                  <a:cubicBezTo>
                    <a:pt x="87" y="0"/>
                    <a:pt x="0" y="208"/>
                    <a:pt x="123" y="330"/>
                  </a:cubicBezTo>
                  <a:cubicBezTo>
                    <a:pt x="163" y="370"/>
                    <a:pt x="212" y="388"/>
                    <a:pt x="259" y="388"/>
                  </a:cubicBezTo>
                  <a:cubicBezTo>
                    <a:pt x="359"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
            <p:cNvSpPr/>
            <p:nvPr/>
          </p:nvSpPr>
          <p:spPr>
            <a:xfrm>
              <a:off x="475000"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
            <p:cNvSpPr/>
            <p:nvPr/>
          </p:nvSpPr>
          <p:spPr>
            <a:xfrm>
              <a:off x="514750" y="629625"/>
              <a:ext cx="11350" cy="9700"/>
            </a:xfrm>
            <a:custGeom>
              <a:avLst/>
              <a:gdLst/>
              <a:ahLst/>
              <a:cxnLst/>
              <a:rect l="l" t="t" r="r" b="b"/>
              <a:pathLst>
                <a:path w="454" h="388" extrusionOk="0">
                  <a:moveTo>
                    <a:pt x="260" y="1"/>
                  </a:moveTo>
                  <a:cubicBezTo>
                    <a:pt x="87" y="1"/>
                    <a:pt x="1" y="208"/>
                    <a:pt x="123" y="331"/>
                  </a:cubicBezTo>
                  <a:cubicBezTo>
                    <a:pt x="163" y="370"/>
                    <a:pt x="212" y="388"/>
                    <a:pt x="259" y="388"/>
                  </a:cubicBezTo>
                  <a:cubicBezTo>
                    <a:pt x="359"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
            <p:cNvSpPr/>
            <p:nvPr/>
          </p:nvSpPr>
          <p:spPr>
            <a:xfrm>
              <a:off x="554500" y="62962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
            <p:cNvSpPr/>
            <p:nvPr/>
          </p:nvSpPr>
          <p:spPr>
            <a:xfrm>
              <a:off x="594250" y="6296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2"/>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
            <p:cNvSpPr/>
            <p:nvPr/>
          </p:nvSpPr>
          <p:spPr>
            <a:xfrm>
              <a:off x="634025" y="6296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
            <p:cNvSpPr/>
            <p:nvPr/>
          </p:nvSpPr>
          <p:spPr>
            <a:xfrm>
              <a:off x="673775" y="6296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
            <p:cNvSpPr/>
            <p:nvPr/>
          </p:nvSpPr>
          <p:spPr>
            <a:xfrm>
              <a:off x="713525" y="6296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
            <p:cNvSpPr/>
            <p:nvPr/>
          </p:nvSpPr>
          <p:spPr>
            <a:xfrm>
              <a:off x="753300" y="6296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
            <p:cNvSpPr/>
            <p:nvPr/>
          </p:nvSpPr>
          <p:spPr>
            <a:xfrm>
              <a:off x="793075" y="6296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
            <p:cNvSpPr/>
            <p:nvPr/>
          </p:nvSpPr>
          <p:spPr>
            <a:xfrm>
              <a:off x="832825" y="6296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
            <p:cNvSpPr/>
            <p:nvPr/>
          </p:nvSpPr>
          <p:spPr>
            <a:xfrm>
              <a:off x="872575" y="629625"/>
              <a:ext cx="11350" cy="9725"/>
            </a:xfrm>
            <a:custGeom>
              <a:avLst/>
              <a:gdLst/>
              <a:ahLst/>
              <a:cxnLst/>
              <a:rect l="l" t="t" r="r" b="b"/>
              <a:pathLst>
                <a:path w="454" h="389" extrusionOk="0">
                  <a:moveTo>
                    <a:pt x="262" y="1"/>
                  </a:moveTo>
                  <a:cubicBezTo>
                    <a:pt x="261" y="1"/>
                    <a:pt x="260" y="1"/>
                    <a:pt x="260" y="1"/>
                  </a:cubicBezTo>
                  <a:cubicBezTo>
                    <a:pt x="85" y="1"/>
                    <a:pt x="0" y="210"/>
                    <a:pt x="123" y="331"/>
                  </a:cubicBezTo>
                  <a:cubicBezTo>
                    <a:pt x="162" y="371"/>
                    <a:pt x="211" y="389"/>
                    <a:pt x="259" y="389"/>
                  </a:cubicBezTo>
                  <a:cubicBezTo>
                    <a:pt x="358" y="389"/>
                    <a:pt x="454" y="312"/>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
            <p:cNvSpPr/>
            <p:nvPr/>
          </p:nvSpPr>
          <p:spPr>
            <a:xfrm>
              <a:off x="912325" y="6296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2"/>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
            <p:cNvSpPr/>
            <p:nvPr/>
          </p:nvSpPr>
          <p:spPr>
            <a:xfrm>
              <a:off x="952075"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
            <p:cNvSpPr/>
            <p:nvPr/>
          </p:nvSpPr>
          <p:spPr>
            <a:xfrm>
              <a:off x="991825" y="6296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
            <p:cNvSpPr/>
            <p:nvPr/>
          </p:nvSpPr>
          <p:spPr>
            <a:xfrm>
              <a:off x="1031575" y="6296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
            <p:cNvSpPr/>
            <p:nvPr/>
          </p:nvSpPr>
          <p:spPr>
            <a:xfrm>
              <a:off x="1071350" y="6296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
            <p:cNvSpPr/>
            <p:nvPr/>
          </p:nvSpPr>
          <p:spPr>
            <a:xfrm>
              <a:off x="1111100" y="629625"/>
              <a:ext cx="11350" cy="9725"/>
            </a:xfrm>
            <a:custGeom>
              <a:avLst/>
              <a:gdLst/>
              <a:ahLst/>
              <a:cxnLst/>
              <a:rect l="l" t="t" r="r" b="b"/>
              <a:pathLst>
                <a:path w="454" h="389" extrusionOk="0">
                  <a:moveTo>
                    <a:pt x="259" y="1"/>
                  </a:moveTo>
                  <a:cubicBezTo>
                    <a:pt x="87" y="1"/>
                    <a:pt x="0" y="208"/>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
            <p:cNvSpPr/>
            <p:nvPr/>
          </p:nvSpPr>
          <p:spPr>
            <a:xfrm>
              <a:off x="514750" y="595525"/>
              <a:ext cx="11350" cy="9700"/>
            </a:xfrm>
            <a:custGeom>
              <a:avLst/>
              <a:gdLst/>
              <a:ahLst/>
              <a:cxnLst/>
              <a:rect l="l" t="t" r="r" b="b"/>
              <a:pathLst>
                <a:path w="454" h="388" extrusionOk="0">
                  <a:moveTo>
                    <a:pt x="263" y="0"/>
                  </a:moveTo>
                  <a:cubicBezTo>
                    <a:pt x="262" y="0"/>
                    <a:pt x="261" y="0"/>
                    <a:pt x="260" y="1"/>
                  </a:cubicBezTo>
                  <a:cubicBezTo>
                    <a:pt x="87" y="1"/>
                    <a:pt x="1" y="208"/>
                    <a:pt x="123" y="331"/>
                  </a:cubicBezTo>
                  <a:cubicBezTo>
                    <a:pt x="163" y="370"/>
                    <a:pt x="211" y="388"/>
                    <a:pt x="258" y="388"/>
                  </a:cubicBezTo>
                  <a:cubicBezTo>
                    <a:pt x="358" y="388"/>
                    <a:pt x="454" y="311"/>
                    <a:pt x="454" y="195"/>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
            <p:cNvSpPr/>
            <p:nvPr/>
          </p:nvSpPr>
          <p:spPr>
            <a:xfrm>
              <a:off x="554525" y="595525"/>
              <a:ext cx="11350" cy="9725"/>
            </a:xfrm>
            <a:custGeom>
              <a:avLst/>
              <a:gdLst/>
              <a:ahLst/>
              <a:cxnLst/>
              <a:rect l="l" t="t" r="r" b="b"/>
              <a:pathLst>
                <a:path w="454" h="389" extrusionOk="0">
                  <a:moveTo>
                    <a:pt x="263" y="0"/>
                  </a:moveTo>
                  <a:cubicBezTo>
                    <a:pt x="262" y="0"/>
                    <a:pt x="261" y="0"/>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
            <p:cNvSpPr/>
            <p:nvPr/>
          </p:nvSpPr>
          <p:spPr>
            <a:xfrm>
              <a:off x="594250" y="5955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2"/>
            <p:cNvSpPr/>
            <p:nvPr/>
          </p:nvSpPr>
          <p:spPr>
            <a:xfrm>
              <a:off x="634025" y="595525"/>
              <a:ext cx="11375" cy="9725"/>
            </a:xfrm>
            <a:custGeom>
              <a:avLst/>
              <a:gdLst/>
              <a:ahLst/>
              <a:cxnLst/>
              <a:rect l="l" t="t" r="r" b="b"/>
              <a:pathLst>
                <a:path w="455" h="389" extrusionOk="0">
                  <a:moveTo>
                    <a:pt x="264" y="0"/>
                  </a:moveTo>
                  <a:cubicBezTo>
                    <a:pt x="263" y="0"/>
                    <a:pt x="262" y="0"/>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
            <p:cNvSpPr/>
            <p:nvPr/>
          </p:nvSpPr>
          <p:spPr>
            <a:xfrm>
              <a:off x="673775" y="5955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
            <p:cNvSpPr/>
            <p:nvPr/>
          </p:nvSpPr>
          <p:spPr>
            <a:xfrm>
              <a:off x="713525" y="595525"/>
              <a:ext cx="11400" cy="9725"/>
            </a:xfrm>
            <a:custGeom>
              <a:avLst/>
              <a:gdLst/>
              <a:ahLst/>
              <a:cxnLst/>
              <a:rect l="l" t="t" r="r" b="b"/>
              <a:pathLst>
                <a:path w="456" h="389" extrusionOk="0">
                  <a:moveTo>
                    <a:pt x="264" y="0"/>
                  </a:moveTo>
                  <a:cubicBezTo>
                    <a:pt x="263" y="0"/>
                    <a:pt x="262" y="0"/>
                    <a:pt x="261" y="1"/>
                  </a:cubicBezTo>
                  <a:cubicBezTo>
                    <a:pt x="260" y="1"/>
                    <a:pt x="260" y="1"/>
                    <a:pt x="259" y="1"/>
                  </a:cubicBezTo>
                  <a:cubicBezTo>
                    <a:pt x="88" y="1"/>
                    <a:pt x="1" y="209"/>
                    <a:pt x="123" y="331"/>
                  </a:cubicBezTo>
                  <a:cubicBezTo>
                    <a:pt x="163" y="371"/>
                    <a:pt x="212" y="389"/>
                    <a:pt x="260" y="389"/>
                  </a:cubicBezTo>
                  <a:cubicBezTo>
                    <a:pt x="360" y="389"/>
                    <a:pt x="455" y="311"/>
                    <a:pt x="455" y="195"/>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
            <p:cNvSpPr/>
            <p:nvPr/>
          </p:nvSpPr>
          <p:spPr>
            <a:xfrm>
              <a:off x="753300" y="595525"/>
              <a:ext cx="11375" cy="9725"/>
            </a:xfrm>
            <a:custGeom>
              <a:avLst/>
              <a:gdLst/>
              <a:ahLst/>
              <a:cxnLst/>
              <a:rect l="l" t="t" r="r" b="b"/>
              <a:pathLst>
                <a:path w="455" h="389" extrusionOk="0">
                  <a:moveTo>
                    <a:pt x="263" y="0"/>
                  </a:moveTo>
                  <a:cubicBezTo>
                    <a:pt x="262" y="0"/>
                    <a:pt x="261" y="0"/>
                    <a:pt x="260" y="1"/>
                  </a:cubicBezTo>
                  <a:cubicBezTo>
                    <a:pt x="87" y="1"/>
                    <a:pt x="1" y="208"/>
                    <a:pt x="122" y="331"/>
                  </a:cubicBezTo>
                  <a:cubicBezTo>
                    <a:pt x="162" y="371"/>
                    <a:pt x="211" y="389"/>
                    <a:pt x="259" y="389"/>
                  </a:cubicBezTo>
                  <a:cubicBezTo>
                    <a:pt x="359" y="389"/>
                    <a:pt x="454" y="311"/>
                    <a:pt x="454" y="195"/>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
            <p:cNvSpPr/>
            <p:nvPr/>
          </p:nvSpPr>
          <p:spPr>
            <a:xfrm>
              <a:off x="793075" y="595525"/>
              <a:ext cx="11350" cy="9725"/>
            </a:xfrm>
            <a:custGeom>
              <a:avLst/>
              <a:gdLst/>
              <a:ahLst/>
              <a:cxnLst/>
              <a:rect l="l" t="t" r="r" b="b"/>
              <a:pathLst>
                <a:path w="454" h="389" extrusionOk="0">
                  <a:moveTo>
                    <a:pt x="262" y="0"/>
                  </a:moveTo>
                  <a:cubicBezTo>
                    <a:pt x="261" y="0"/>
                    <a:pt x="260" y="0"/>
                    <a:pt x="259" y="1"/>
                  </a:cubicBezTo>
                  <a:cubicBezTo>
                    <a:pt x="259" y="1"/>
                    <a:pt x="258" y="1"/>
                    <a:pt x="257" y="1"/>
                  </a:cubicBezTo>
                  <a:cubicBezTo>
                    <a:pt x="86" y="1"/>
                    <a:pt x="1" y="209"/>
                    <a:pt x="121" y="331"/>
                  </a:cubicBezTo>
                  <a:cubicBezTo>
                    <a:pt x="161" y="371"/>
                    <a:pt x="210"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
            <p:cNvSpPr/>
            <p:nvPr/>
          </p:nvSpPr>
          <p:spPr>
            <a:xfrm>
              <a:off x="832825" y="595525"/>
              <a:ext cx="11350" cy="9725"/>
            </a:xfrm>
            <a:custGeom>
              <a:avLst/>
              <a:gdLst/>
              <a:ahLst/>
              <a:cxnLst/>
              <a:rect l="l" t="t" r="r" b="b"/>
              <a:pathLst>
                <a:path w="454" h="389" extrusionOk="0">
                  <a:moveTo>
                    <a:pt x="262" y="0"/>
                  </a:moveTo>
                  <a:cubicBezTo>
                    <a:pt x="261" y="0"/>
                    <a:pt x="260" y="0"/>
                    <a:pt x="259" y="1"/>
                  </a:cubicBezTo>
                  <a:cubicBezTo>
                    <a:pt x="87" y="1"/>
                    <a:pt x="0" y="208"/>
                    <a:pt x="122" y="331"/>
                  </a:cubicBezTo>
                  <a:cubicBezTo>
                    <a:pt x="161" y="371"/>
                    <a:pt x="210" y="389"/>
                    <a:pt x="258" y="389"/>
                  </a:cubicBezTo>
                  <a:cubicBezTo>
                    <a:pt x="358" y="389"/>
                    <a:pt x="453" y="311"/>
                    <a:pt x="453" y="195"/>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
            <p:cNvSpPr/>
            <p:nvPr/>
          </p:nvSpPr>
          <p:spPr>
            <a:xfrm>
              <a:off x="872575" y="595525"/>
              <a:ext cx="11350" cy="9725"/>
            </a:xfrm>
            <a:custGeom>
              <a:avLst/>
              <a:gdLst/>
              <a:ahLst/>
              <a:cxnLst/>
              <a:rect l="l" t="t" r="r" b="b"/>
              <a:pathLst>
                <a:path w="454" h="389" extrusionOk="0">
                  <a:moveTo>
                    <a:pt x="262" y="0"/>
                  </a:moveTo>
                  <a:cubicBezTo>
                    <a:pt x="261" y="0"/>
                    <a:pt x="260" y="0"/>
                    <a:pt x="260" y="1"/>
                  </a:cubicBezTo>
                  <a:cubicBezTo>
                    <a:pt x="85" y="1"/>
                    <a:pt x="0" y="210"/>
                    <a:pt x="123" y="331"/>
                  </a:cubicBezTo>
                  <a:cubicBezTo>
                    <a:pt x="162" y="371"/>
                    <a:pt x="211" y="389"/>
                    <a:pt x="259" y="389"/>
                  </a:cubicBezTo>
                  <a:cubicBezTo>
                    <a:pt x="358" y="389"/>
                    <a:pt x="454" y="311"/>
                    <a:pt x="454" y="195"/>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
            <p:cNvSpPr/>
            <p:nvPr/>
          </p:nvSpPr>
          <p:spPr>
            <a:xfrm>
              <a:off x="912325" y="5955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1"/>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
            <p:cNvSpPr/>
            <p:nvPr/>
          </p:nvSpPr>
          <p:spPr>
            <a:xfrm>
              <a:off x="952100" y="595525"/>
              <a:ext cx="11325" cy="9725"/>
            </a:xfrm>
            <a:custGeom>
              <a:avLst/>
              <a:gdLst/>
              <a:ahLst/>
              <a:cxnLst/>
              <a:rect l="l" t="t" r="r" b="b"/>
              <a:pathLst>
                <a:path w="453" h="389" extrusionOk="0">
                  <a:moveTo>
                    <a:pt x="262" y="0"/>
                  </a:moveTo>
                  <a:cubicBezTo>
                    <a:pt x="261" y="0"/>
                    <a:pt x="260" y="0"/>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
            <p:cNvSpPr/>
            <p:nvPr/>
          </p:nvSpPr>
          <p:spPr>
            <a:xfrm>
              <a:off x="991825" y="5955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
            <p:cNvSpPr/>
            <p:nvPr/>
          </p:nvSpPr>
          <p:spPr>
            <a:xfrm>
              <a:off x="1031600" y="595525"/>
              <a:ext cx="11375" cy="9725"/>
            </a:xfrm>
            <a:custGeom>
              <a:avLst/>
              <a:gdLst/>
              <a:ahLst/>
              <a:cxnLst/>
              <a:rect l="l" t="t" r="r" b="b"/>
              <a:pathLst>
                <a:path w="455" h="389" extrusionOk="0">
                  <a:moveTo>
                    <a:pt x="263" y="0"/>
                  </a:moveTo>
                  <a:cubicBezTo>
                    <a:pt x="262" y="0"/>
                    <a:pt x="262" y="0"/>
                    <a:pt x="261" y="1"/>
                  </a:cubicBezTo>
                  <a:cubicBezTo>
                    <a:pt x="260" y="1"/>
                    <a:pt x="259" y="1"/>
                    <a:pt x="259" y="1"/>
                  </a:cubicBezTo>
                  <a:cubicBezTo>
                    <a:pt x="87" y="1"/>
                    <a:pt x="0" y="209"/>
                    <a:pt x="123" y="331"/>
                  </a:cubicBezTo>
                  <a:cubicBezTo>
                    <a:pt x="162" y="371"/>
                    <a:pt x="211" y="389"/>
                    <a:pt x="259" y="389"/>
                  </a:cubicBezTo>
                  <a:cubicBezTo>
                    <a:pt x="358" y="389"/>
                    <a:pt x="454" y="311"/>
                    <a:pt x="455" y="195"/>
                  </a:cubicBezTo>
                  <a:cubicBezTo>
                    <a:pt x="455"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
            <p:cNvSpPr/>
            <p:nvPr/>
          </p:nvSpPr>
          <p:spPr>
            <a:xfrm>
              <a:off x="1071350" y="595525"/>
              <a:ext cx="11350" cy="9725"/>
            </a:xfrm>
            <a:custGeom>
              <a:avLst/>
              <a:gdLst/>
              <a:ahLst/>
              <a:cxnLst/>
              <a:rect l="l" t="t" r="r" b="b"/>
              <a:pathLst>
                <a:path w="454" h="389" extrusionOk="0">
                  <a:moveTo>
                    <a:pt x="262" y="0"/>
                  </a:moveTo>
                  <a:cubicBezTo>
                    <a:pt x="261" y="0"/>
                    <a:pt x="260" y="0"/>
                    <a:pt x="259" y="1"/>
                  </a:cubicBezTo>
                  <a:cubicBezTo>
                    <a:pt x="86" y="1"/>
                    <a:pt x="0" y="208"/>
                    <a:pt x="123" y="331"/>
                  </a:cubicBezTo>
                  <a:cubicBezTo>
                    <a:pt x="162" y="371"/>
                    <a:pt x="211"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
            <p:cNvSpPr/>
            <p:nvPr/>
          </p:nvSpPr>
          <p:spPr>
            <a:xfrm>
              <a:off x="594250" y="5614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
            <p:cNvSpPr/>
            <p:nvPr/>
          </p:nvSpPr>
          <p:spPr>
            <a:xfrm>
              <a:off x="634025" y="56142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
            <p:cNvSpPr/>
            <p:nvPr/>
          </p:nvSpPr>
          <p:spPr>
            <a:xfrm>
              <a:off x="673775" y="5614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
            <p:cNvSpPr/>
            <p:nvPr/>
          </p:nvSpPr>
          <p:spPr>
            <a:xfrm>
              <a:off x="713525" y="561425"/>
              <a:ext cx="11400" cy="9725"/>
            </a:xfrm>
            <a:custGeom>
              <a:avLst/>
              <a:gdLst/>
              <a:ahLst/>
              <a:cxnLst/>
              <a:rect l="l" t="t" r="r" b="b"/>
              <a:pathLst>
                <a:path w="456" h="389" extrusionOk="0">
                  <a:moveTo>
                    <a:pt x="261" y="0"/>
                  </a:moveTo>
                  <a:cubicBezTo>
                    <a:pt x="88" y="0"/>
                    <a:pt x="0" y="208"/>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
            <p:cNvSpPr/>
            <p:nvPr/>
          </p:nvSpPr>
          <p:spPr>
            <a:xfrm>
              <a:off x="753300" y="5614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
            <p:cNvSpPr/>
            <p:nvPr/>
          </p:nvSpPr>
          <p:spPr>
            <a:xfrm>
              <a:off x="793075" y="561425"/>
              <a:ext cx="11350" cy="9725"/>
            </a:xfrm>
            <a:custGeom>
              <a:avLst/>
              <a:gdLst/>
              <a:ahLst/>
              <a:cxnLst/>
              <a:rect l="l" t="t" r="r" b="b"/>
              <a:pathLst>
                <a:path w="454" h="389" extrusionOk="0">
                  <a:moveTo>
                    <a:pt x="259" y="0"/>
                  </a:moveTo>
                  <a:cubicBezTo>
                    <a:pt x="87" y="0"/>
                    <a:pt x="0" y="208"/>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
            <p:cNvSpPr/>
            <p:nvPr/>
          </p:nvSpPr>
          <p:spPr>
            <a:xfrm>
              <a:off x="832825" y="5614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
            <p:cNvSpPr/>
            <p:nvPr/>
          </p:nvSpPr>
          <p:spPr>
            <a:xfrm>
              <a:off x="872575" y="561425"/>
              <a:ext cx="11350" cy="9725"/>
            </a:xfrm>
            <a:custGeom>
              <a:avLst/>
              <a:gdLst/>
              <a:ahLst/>
              <a:cxnLst/>
              <a:rect l="l" t="t" r="r" b="b"/>
              <a:pathLst>
                <a:path w="454" h="389" extrusionOk="0">
                  <a:moveTo>
                    <a:pt x="260" y="0"/>
                  </a:moveTo>
                  <a:cubicBezTo>
                    <a:pt x="85" y="0"/>
                    <a:pt x="0" y="209"/>
                    <a:pt x="123" y="332"/>
                  </a:cubicBezTo>
                  <a:cubicBezTo>
                    <a:pt x="163" y="371"/>
                    <a:pt x="211" y="389"/>
                    <a:pt x="259"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
            <p:cNvSpPr/>
            <p:nvPr/>
          </p:nvSpPr>
          <p:spPr>
            <a:xfrm>
              <a:off x="912325" y="561425"/>
              <a:ext cx="11350" cy="9725"/>
            </a:xfrm>
            <a:custGeom>
              <a:avLst/>
              <a:gdLst/>
              <a:ahLst/>
              <a:cxnLst/>
              <a:rect l="l" t="t" r="r" b="b"/>
              <a:pathLst>
                <a:path w="454" h="389" extrusionOk="0">
                  <a:moveTo>
                    <a:pt x="259" y="0"/>
                  </a:moveTo>
                  <a:cubicBezTo>
                    <a:pt x="86" y="0"/>
                    <a:pt x="1" y="210"/>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
            <p:cNvSpPr/>
            <p:nvPr/>
          </p:nvSpPr>
          <p:spPr>
            <a:xfrm>
              <a:off x="952075" y="561425"/>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
            <p:cNvSpPr/>
            <p:nvPr/>
          </p:nvSpPr>
          <p:spPr>
            <a:xfrm>
              <a:off x="991825" y="5614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
            <p:cNvSpPr/>
            <p:nvPr/>
          </p:nvSpPr>
          <p:spPr>
            <a:xfrm>
              <a:off x="673775" y="5273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
            <p:cNvSpPr/>
            <p:nvPr/>
          </p:nvSpPr>
          <p:spPr>
            <a:xfrm>
              <a:off x="713525" y="527300"/>
              <a:ext cx="11400" cy="9750"/>
            </a:xfrm>
            <a:custGeom>
              <a:avLst/>
              <a:gdLst/>
              <a:ahLst/>
              <a:cxnLst/>
              <a:rect l="l" t="t" r="r" b="b"/>
              <a:pathLst>
                <a:path w="456" h="390" extrusionOk="0">
                  <a:moveTo>
                    <a:pt x="261" y="1"/>
                  </a:moveTo>
                  <a:cubicBezTo>
                    <a:pt x="88" y="1"/>
                    <a:pt x="0" y="209"/>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
            <p:cNvSpPr/>
            <p:nvPr/>
          </p:nvSpPr>
          <p:spPr>
            <a:xfrm>
              <a:off x="753300" y="5273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
            <p:cNvSpPr/>
            <p:nvPr/>
          </p:nvSpPr>
          <p:spPr>
            <a:xfrm>
              <a:off x="793075" y="527300"/>
              <a:ext cx="11350" cy="9750"/>
            </a:xfrm>
            <a:custGeom>
              <a:avLst/>
              <a:gdLst/>
              <a:ahLst/>
              <a:cxnLst/>
              <a:rect l="l" t="t" r="r" b="b"/>
              <a:pathLst>
                <a:path w="454" h="390" extrusionOk="0">
                  <a:moveTo>
                    <a:pt x="259" y="1"/>
                  </a:moveTo>
                  <a:cubicBezTo>
                    <a:pt x="87" y="1"/>
                    <a:pt x="0" y="209"/>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
            <p:cNvSpPr/>
            <p:nvPr/>
          </p:nvSpPr>
          <p:spPr>
            <a:xfrm>
              <a:off x="832825" y="5273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
            <p:cNvSpPr/>
            <p:nvPr/>
          </p:nvSpPr>
          <p:spPr>
            <a:xfrm>
              <a:off x="872575" y="527300"/>
              <a:ext cx="11350" cy="9750"/>
            </a:xfrm>
            <a:custGeom>
              <a:avLst/>
              <a:gdLst/>
              <a:ahLst/>
              <a:cxnLst/>
              <a:rect l="l" t="t" r="r" b="b"/>
              <a:pathLst>
                <a:path w="454" h="390" extrusionOk="0">
                  <a:moveTo>
                    <a:pt x="260" y="1"/>
                  </a:moveTo>
                  <a:cubicBezTo>
                    <a:pt x="85" y="1"/>
                    <a:pt x="0" y="210"/>
                    <a:pt x="123" y="333"/>
                  </a:cubicBezTo>
                  <a:cubicBezTo>
                    <a:pt x="163" y="372"/>
                    <a:pt x="211" y="390"/>
                    <a:pt x="259" y="390"/>
                  </a:cubicBezTo>
                  <a:cubicBezTo>
                    <a:pt x="358" y="390"/>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
            <p:cNvSpPr/>
            <p:nvPr/>
          </p:nvSpPr>
          <p:spPr>
            <a:xfrm>
              <a:off x="912325" y="527300"/>
              <a:ext cx="11350" cy="9750"/>
            </a:xfrm>
            <a:custGeom>
              <a:avLst/>
              <a:gdLst/>
              <a:ahLst/>
              <a:cxnLst/>
              <a:rect l="l" t="t" r="r" b="b"/>
              <a:pathLst>
                <a:path w="454" h="390" extrusionOk="0">
                  <a:moveTo>
                    <a:pt x="261" y="1"/>
                  </a:moveTo>
                  <a:cubicBezTo>
                    <a:pt x="87" y="1"/>
                    <a:pt x="1" y="210"/>
                    <a:pt x="122" y="333"/>
                  </a:cubicBezTo>
                  <a:cubicBezTo>
                    <a:pt x="161" y="372"/>
                    <a:pt x="210" y="390"/>
                    <a:pt x="258" y="390"/>
                  </a:cubicBezTo>
                  <a:cubicBezTo>
                    <a:pt x="358" y="390"/>
                    <a:pt x="454" y="312"/>
                    <a:pt x="454" y="195"/>
                  </a:cubicBezTo>
                  <a:cubicBezTo>
                    <a:pt x="454"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
            <p:cNvSpPr/>
            <p:nvPr/>
          </p:nvSpPr>
          <p:spPr>
            <a:xfrm>
              <a:off x="594250" y="1584550"/>
              <a:ext cx="11400" cy="9725"/>
            </a:xfrm>
            <a:custGeom>
              <a:avLst/>
              <a:gdLst/>
              <a:ahLst/>
              <a:cxnLst/>
              <a:rect l="l" t="t" r="r" b="b"/>
              <a:pathLst>
                <a:path w="456" h="389" extrusionOk="0">
                  <a:moveTo>
                    <a:pt x="262" y="0"/>
                  </a:moveTo>
                  <a:cubicBezTo>
                    <a:pt x="87" y="0"/>
                    <a:pt x="1" y="209"/>
                    <a:pt x="124" y="330"/>
                  </a:cubicBezTo>
                  <a:cubicBezTo>
                    <a:pt x="164" y="370"/>
                    <a:pt x="212" y="388"/>
                    <a:pt x="260" y="388"/>
                  </a:cubicBezTo>
                  <a:cubicBezTo>
                    <a:pt x="360" y="388"/>
                    <a:pt x="456" y="311"/>
                    <a:pt x="456"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
            <p:cNvSpPr/>
            <p:nvPr/>
          </p:nvSpPr>
          <p:spPr>
            <a:xfrm>
              <a:off x="634025" y="15845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
            <p:cNvSpPr/>
            <p:nvPr/>
          </p:nvSpPr>
          <p:spPr>
            <a:xfrm>
              <a:off x="673775" y="1584550"/>
              <a:ext cx="11375" cy="9725"/>
            </a:xfrm>
            <a:custGeom>
              <a:avLst/>
              <a:gdLst/>
              <a:ahLst/>
              <a:cxnLst/>
              <a:rect l="l" t="t" r="r" b="b"/>
              <a:pathLst>
                <a:path w="455" h="389" extrusionOk="0">
                  <a:moveTo>
                    <a:pt x="261" y="0"/>
                  </a:moveTo>
                  <a:cubicBezTo>
                    <a:pt x="88" y="0"/>
                    <a:pt x="0" y="209"/>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
            <p:cNvSpPr/>
            <p:nvPr/>
          </p:nvSpPr>
          <p:spPr>
            <a:xfrm>
              <a:off x="713525" y="1584550"/>
              <a:ext cx="11400" cy="9725"/>
            </a:xfrm>
            <a:custGeom>
              <a:avLst/>
              <a:gdLst/>
              <a:ahLst/>
              <a:cxnLst/>
              <a:rect l="l" t="t" r="r" b="b"/>
              <a:pathLst>
                <a:path w="456" h="389" extrusionOk="0">
                  <a:moveTo>
                    <a:pt x="261" y="0"/>
                  </a:moveTo>
                  <a:cubicBezTo>
                    <a:pt x="88" y="0"/>
                    <a:pt x="0" y="208"/>
                    <a:pt x="123" y="330"/>
                  </a:cubicBezTo>
                  <a:cubicBezTo>
                    <a:pt x="163" y="370"/>
                    <a:pt x="212" y="388"/>
                    <a:pt x="260" y="388"/>
                  </a:cubicBezTo>
                  <a:cubicBezTo>
                    <a:pt x="360"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
            <p:cNvSpPr/>
            <p:nvPr/>
          </p:nvSpPr>
          <p:spPr>
            <a:xfrm>
              <a:off x="753300" y="1584550"/>
              <a:ext cx="11375" cy="9725"/>
            </a:xfrm>
            <a:custGeom>
              <a:avLst/>
              <a:gdLst/>
              <a:ahLst/>
              <a:cxnLst/>
              <a:rect l="l" t="t" r="r" b="b"/>
              <a:pathLst>
                <a:path w="455" h="389" extrusionOk="0">
                  <a:moveTo>
                    <a:pt x="260" y="0"/>
                  </a:moveTo>
                  <a:cubicBezTo>
                    <a:pt x="87" y="0"/>
                    <a:pt x="1" y="209"/>
                    <a:pt x="122" y="330"/>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
            <p:cNvSpPr/>
            <p:nvPr/>
          </p:nvSpPr>
          <p:spPr>
            <a:xfrm>
              <a:off x="793075" y="1584550"/>
              <a:ext cx="11350" cy="9725"/>
            </a:xfrm>
            <a:custGeom>
              <a:avLst/>
              <a:gdLst/>
              <a:ahLst/>
              <a:cxnLst/>
              <a:rect l="l" t="t" r="r" b="b"/>
              <a:pathLst>
                <a:path w="454" h="389" extrusionOk="0">
                  <a:moveTo>
                    <a:pt x="259" y="0"/>
                  </a:moveTo>
                  <a:cubicBezTo>
                    <a:pt x="87" y="0"/>
                    <a:pt x="0" y="208"/>
                    <a:pt x="121" y="330"/>
                  </a:cubicBezTo>
                  <a:cubicBezTo>
                    <a:pt x="161" y="370"/>
                    <a:pt x="210" y="388"/>
                    <a:pt x="258" y="388"/>
                  </a:cubicBezTo>
                  <a:cubicBezTo>
                    <a:pt x="358" y="388"/>
                    <a:pt x="453" y="311"/>
                    <a:pt x="453" y="194"/>
                  </a:cubicBezTo>
                  <a:cubicBezTo>
                    <a:pt x="453" y="86"/>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
            <p:cNvSpPr/>
            <p:nvPr/>
          </p:nvSpPr>
          <p:spPr>
            <a:xfrm>
              <a:off x="832825" y="1584550"/>
              <a:ext cx="11350" cy="9725"/>
            </a:xfrm>
            <a:custGeom>
              <a:avLst/>
              <a:gdLst/>
              <a:ahLst/>
              <a:cxnLst/>
              <a:rect l="l" t="t" r="r" b="b"/>
              <a:pathLst>
                <a:path w="454" h="389" extrusionOk="0">
                  <a:moveTo>
                    <a:pt x="259" y="0"/>
                  </a:moveTo>
                  <a:cubicBezTo>
                    <a:pt x="87" y="0"/>
                    <a:pt x="0" y="209"/>
                    <a:pt x="122" y="330"/>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
            <p:cNvSpPr/>
            <p:nvPr/>
          </p:nvSpPr>
          <p:spPr>
            <a:xfrm>
              <a:off x="872575" y="1584550"/>
              <a:ext cx="11350" cy="9725"/>
            </a:xfrm>
            <a:custGeom>
              <a:avLst/>
              <a:gdLst/>
              <a:ahLst/>
              <a:cxnLst/>
              <a:rect l="l" t="t" r="r" b="b"/>
              <a:pathLst>
                <a:path w="454" h="389" extrusionOk="0">
                  <a:moveTo>
                    <a:pt x="260" y="0"/>
                  </a:moveTo>
                  <a:cubicBezTo>
                    <a:pt x="87" y="0"/>
                    <a:pt x="0" y="208"/>
                    <a:pt x="122" y="330"/>
                  </a:cubicBezTo>
                  <a:cubicBezTo>
                    <a:pt x="161" y="370"/>
                    <a:pt x="210" y="388"/>
                    <a:pt x="258"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
            <p:cNvSpPr/>
            <p:nvPr/>
          </p:nvSpPr>
          <p:spPr>
            <a:xfrm>
              <a:off x="912325" y="1584550"/>
              <a:ext cx="11350" cy="9725"/>
            </a:xfrm>
            <a:custGeom>
              <a:avLst/>
              <a:gdLst/>
              <a:ahLst/>
              <a:cxnLst/>
              <a:rect l="l" t="t" r="r" b="b"/>
              <a:pathLst>
                <a:path w="454" h="389" extrusionOk="0">
                  <a:moveTo>
                    <a:pt x="260" y="0"/>
                  </a:moveTo>
                  <a:cubicBezTo>
                    <a:pt x="87" y="0"/>
                    <a:pt x="1" y="209"/>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
            <p:cNvSpPr/>
            <p:nvPr/>
          </p:nvSpPr>
          <p:spPr>
            <a:xfrm>
              <a:off x="952075" y="1584550"/>
              <a:ext cx="11350" cy="9725"/>
            </a:xfrm>
            <a:custGeom>
              <a:avLst/>
              <a:gdLst/>
              <a:ahLst/>
              <a:cxnLst/>
              <a:rect l="l" t="t" r="r" b="b"/>
              <a:pathLst>
                <a:path w="454" h="389" extrusionOk="0">
                  <a:moveTo>
                    <a:pt x="260" y="0"/>
                  </a:moveTo>
                  <a:cubicBezTo>
                    <a:pt x="87" y="0"/>
                    <a:pt x="1" y="208"/>
                    <a:pt x="122" y="330"/>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
            <p:cNvSpPr/>
            <p:nvPr/>
          </p:nvSpPr>
          <p:spPr>
            <a:xfrm>
              <a:off x="991825" y="1584550"/>
              <a:ext cx="11350" cy="9725"/>
            </a:xfrm>
            <a:custGeom>
              <a:avLst/>
              <a:gdLst/>
              <a:ahLst/>
              <a:cxnLst/>
              <a:rect l="l" t="t" r="r" b="b"/>
              <a:pathLst>
                <a:path w="454" h="389" extrusionOk="0">
                  <a:moveTo>
                    <a:pt x="260" y="0"/>
                  </a:moveTo>
                  <a:cubicBezTo>
                    <a:pt x="87" y="0"/>
                    <a:pt x="1" y="209"/>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
            <p:cNvSpPr/>
            <p:nvPr/>
          </p:nvSpPr>
          <p:spPr>
            <a:xfrm>
              <a:off x="514750" y="1550425"/>
              <a:ext cx="11350" cy="9725"/>
            </a:xfrm>
            <a:custGeom>
              <a:avLst/>
              <a:gdLst/>
              <a:ahLst/>
              <a:cxnLst/>
              <a:rect l="l" t="t" r="r" b="b"/>
              <a:pathLst>
                <a:path w="454" h="389" extrusionOk="0">
                  <a:moveTo>
                    <a:pt x="260" y="1"/>
                  </a:moveTo>
                  <a:cubicBezTo>
                    <a:pt x="87" y="1"/>
                    <a:pt x="1" y="208"/>
                    <a:pt x="123" y="331"/>
                  </a:cubicBezTo>
                  <a:cubicBezTo>
                    <a:pt x="163" y="371"/>
                    <a:pt x="211" y="388"/>
                    <a:pt x="259" y="388"/>
                  </a:cubicBezTo>
                  <a:cubicBezTo>
                    <a:pt x="358"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
            <p:cNvSpPr/>
            <p:nvPr/>
          </p:nvSpPr>
          <p:spPr>
            <a:xfrm>
              <a:off x="554500" y="1550425"/>
              <a:ext cx="11375" cy="9725"/>
            </a:xfrm>
            <a:custGeom>
              <a:avLst/>
              <a:gdLst/>
              <a:ahLst/>
              <a:cxnLst/>
              <a:rect l="l" t="t" r="r" b="b"/>
              <a:pathLst>
                <a:path w="455" h="389" extrusionOk="0">
                  <a:moveTo>
                    <a:pt x="262" y="1"/>
                  </a:moveTo>
                  <a:cubicBezTo>
                    <a:pt x="87" y="1"/>
                    <a:pt x="1" y="208"/>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
            <p:cNvSpPr/>
            <p:nvPr/>
          </p:nvSpPr>
          <p:spPr>
            <a:xfrm>
              <a:off x="594250" y="15504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
            <p:cNvSpPr/>
            <p:nvPr/>
          </p:nvSpPr>
          <p:spPr>
            <a:xfrm>
              <a:off x="634025" y="1550425"/>
              <a:ext cx="11375" cy="9725"/>
            </a:xfrm>
            <a:custGeom>
              <a:avLst/>
              <a:gdLst/>
              <a:ahLst/>
              <a:cxnLst/>
              <a:rect l="l" t="t" r="r" b="b"/>
              <a:pathLst>
                <a:path w="455" h="389" extrusionOk="0">
                  <a:moveTo>
                    <a:pt x="261" y="1"/>
                  </a:moveTo>
                  <a:cubicBezTo>
                    <a:pt x="88" y="1"/>
                    <a:pt x="0" y="208"/>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
            <p:cNvSpPr/>
            <p:nvPr/>
          </p:nvSpPr>
          <p:spPr>
            <a:xfrm>
              <a:off x="673775" y="15504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
            <p:cNvSpPr/>
            <p:nvPr/>
          </p:nvSpPr>
          <p:spPr>
            <a:xfrm>
              <a:off x="673775" y="16186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
            <p:cNvSpPr/>
            <p:nvPr/>
          </p:nvSpPr>
          <p:spPr>
            <a:xfrm>
              <a:off x="713525" y="16186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1"/>
                  </a:cubicBezTo>
                  <a:cubicBezTo>
                    <a:pt x="163" y="371"/>
                    <a:pt x="212" y="388"/>
                    <a:pt x="260" y="388"/>
                  </a:cubicBezTo>
                  <a:cubicBezTo>
                    <a:pt x="360" y="388"/>
                    <a:pt x="455" y="311"/>
                    <a:pt x="455" y="194"/>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
            <p:cNvSpPr/>
            <p:nvPr/>
          </p:nvSpPr>
          <p:spPr>
            <a:xfrm>
              <a:off x="753300" y="1618650"/>
              <a:ext cx="11375" cy="9725"/>
            </a:xfrm>
            <a:custGeom>
              <a:avLst/>
              <a:gdLst/>
              <a:ahLst/>
              <a:cxnLst/>
              <a:rect l="l" t="t" r="r" b="b"/>
              <a:pathLst>
                <a:path w="455" h="389" extrusionOk="0">
                  <a:moveTo>
                    <a:pt x="260" y="0"/>
                  </a:moveTo>
                  <a:cubicBezTo>
                    <a:pt x="87" y="0"/>
                    <a:pt x="1" y="208"/>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
            <p:cNvSpPr/>
            <p:nvPr/>
          </p:nvSpPr>
          <p:spPr>
            <a:xfrm>
              <a:off x="793075" y="16186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1"/>
                  </a:cubicBezTo>
                  <a:cubicBezTo>
                    <a:pt x="161" y="371"/>
                    <a:pt x="210" y="388"/>
                    <a:pt x="258" y="388"/>
                  </a:cubicBezTo>
                  <a:cubicBezTo>
                    <a:pt x="358"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
            <p:cNvSpPr/>
            <p:nvPr/>
          </p:nvSpPr>
          <p:spPr>
            <a:xfrm>
              <a:off x="832825" y="1618650"/>
              <a:ext cx="11350" cy="9725"/>
            </a:xfrm>
            <a:custGeom>
              <a:avLst/>
              <a:gdLst/>
              <a:ahLst/>
              <a:cxnLst/>
              <a:rect l="l" t="t" r="r" b="b"/>
              <a:pathLst>
                <a:path w="454" h="389" extrusionOk="0">
                  <a:moveTo>
                    <a:pt x="259" y="0"/>
                  </a:moveTo>
                  <a:cubicBezTo>
                    <a:pt x="87" y="0"/>
                    <a:pt x="0" y="208"/>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
            <p:cNvSpPr/>
            <p:nvPr/>
          </p:nvSpPr>
          <p:spPr>
            <a:xfrm>
              <a:off x="872575" y="16186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
            <p:cNvSpPr/>
            <p:nvPr/>
          </p:nvSpPr>
          <p:spPr>
            <a:xfrm>
              <a:off x="912325" y="1618650"/>
              <a:ext cx="11350" cy="9725"/>
            </a:xfrm>
            <a:custGeom>
              <a:avLst/>
              <a:gdLst/>
              <a:ahLst/>
              <a:cxnLst/>
              <a:rect l="l" t="t" r="r" b="b"/>
              <a:pathLst>
                <a:path w="454" h="389" extrusionOk="0">
                  <a:moveTo>
                    <a:pt x="259" y="0"/>
                  </a:moveTo>
                  <a:cubicBezTo>
                    <a:pt x="86" y="0"/>
                    <a:pt x="1" y="208"/>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
            <p:cNvSpPr/>
            <p:nvPr/>
          </p:nvSpPr>
          <p:spPr>
            <a:xfrm>
              <a:off x="713525" y="15504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
            <p:cNvSpPr/>
            <p:nvPr/>
          </p:nvSpPr>
          <p:spPr>
            <a:xfrm>
              <a:off x="753300" y="1550425"/>
              <a:ext cx="11375" cy="9725"/>
            </a:xfrm>
            <a:custGeom>
              <a:avLst/>
              <a:gdLst/>
              <a:ahLst/>
              <a:cxnLst/>
              <a:rect l="l" t="t" r="r" b="b"/>
              <a:pathLst>
                <a:path w="455" h="389" extrusionOk="0">
                  <a:moveTo>
                    <a:pt x="260" y="1"/>
                  </a:moveTo>
                  <a:cubicBezTo>
                    <a:pt x="87" y="1"/>
                    <a:pt x="1" y="208"/>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
            <p:cNvSpPr/>
            <p:nvPr/>
          </p:nvSpPr>
          <p:spPr>
            <a:xfrm>
              <a:off x="793075" y="15504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
            <p:cNvSpPr/>
            <p:nvPr/>
          </p:nvSpPr>
          <p:spPr>
            <a:xfrm>
              <a:off x="832825" y="1550425"/>
              <a:ext cx="11350" cy="9725"/>
            </a:xfrm>
            <a:custGeom>
              <a:avLst/>
              <a:gdLst/>
              <a:ahLst/>
              <a:cxnLst/>
              <a:rect l="l" t="t" r="r" b="b"/>
              <a:pathLst>
                <a:path w="454" h="389" extrusionOk="0">
                  <a:moveTo>
                    <a:pt x="259" y="1"/>
                  </a:moveTo>
                  <a:cubicBezTo>
                    <a:pt x="87" y="1"/>
                    <a:pt x="0" y="208"/>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
            <p:cNvSpPr/>
            <p:nvPr/>
          </p:nvSpPr>
          <p:spPr>
            <a:xfrm>
              <a:off x="872575" y="155042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
            <p:cNvSpPr/>
            <p:nvPr/>
          </p:nvSpPr>
          <p:spPr>
            <a:xfrm>
              <a:off x="912325" y="1550425"/>
              <a:ext cx="11350" cy="9725"/>
            </a:xfrm>
            <a:custGeom>
              <a:avLst/>
              <a:gdLst/>
              <a:ahLst/>
              <a:cxnLst/>
              <a:rect l="l" t="t" r="r" b="b"/>
              <a:pathLst>
                <a:path w="454" h="389" extrusionOk="0">
                  <a:moveTo>
                    <a:pt x="260" y="1"/>
                  </a:moveTo>
                  <a:cubicBezTo>
                    <a:pt x="87" y="1"/>
                    <a:pt x="1" y="208"/>
                    <a:pt x="122" y="331"/>
                  </a:cubicBezTo>
                  <a:cubicBezTo>
                    <a:pt x="162" y="371"/>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
            <p:cNvSpPr/>
            <p:nvPr/>
          </p:nvSpPr>
          <p:spPr>
            <a:xfrm>
              <a:off x="952075" y="15504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
            <p:cNvSpPr/>
            <p:nvPr/>
          </p:nvSpPr>
          <p:spPr>
            <a:xfrm>
              <a:off x="991825" y="15504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
            <p:cNvSpPr/>
            <p:nvPr/>
          </p:nvSpPr>
          <p:spPr>
            <a:xfrm>
              <a:off x="1031575" y="15504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59" y="389"/>
                    <a:pt x="455"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
            <p:cNvSpPr/>
            <p:nvPr/>
          </p:nvSpPr>
          <p:spPr>
            <a:xfrm>
              <a:off x="1071350" y="1550425"/>
              <a:ext cx="11350" cy="9725"/>
            </a:xfrm>
            <a:custGeom>
              <a:avLst/>
              <a:gdLst/>
              <a:ahLst/>
              <a:cxnLst/>
              <a:rect l="l" t="t" r="r" b="b"/>
              <a:pathLst>
                <a:path w="454" h="389" extrusionOk="0">
                  <a:moveTo>
                    <a:pt x="259" y="1"/>
                  </a:moveTo>
                  <a:cubicBezTo>
                    <a:pt x="86" y="1"/>
                    <a:pt x="0" y="208"/>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
            <p:cNvSpPr/>
            <p:nvPr/>
          </p:nvSpPr>
          <p:spPr>
            <a:xfrm>
              <a:off x="127177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
            <p:cNvSpPr/>
            <p:nvPr/>
          </p:nvSpPr>
          <p:spPr>
            <a:xfrm>
              <a:off x="127177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
            <p:cNvSpPr/>
            <p:nvPr/>
          </p:nvSpPr>
          <p:spPr>
            <a:xfrm>
              <a:off x="127177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
            <p:cNvSpPr/>
            <p:nvPr/>
          </p:nvSpPr>
          <p:spPr>
            <a:xfrm>
              <a:off x="1311525" y="1277575"/>
              <a:ext cx="9700" cy="9725"/>
            </a:xfrm>
            <a:custGeom>
              <a:avLst/>
              <a:gdLst/>
              <a:ahLst/>
              <a:cxnLst/>
              <a:rect l="l" t="t" r="r" b="b"/>
              <a:pathLst>
                <a:path w="388" h="389" extrusionOk="0">
                  <a:moveTo>
                    <a:pt x="195" y="1"/>
                  </a:moveTo>
                  <a:cubicBezTo>
                    <a:pt x="87" y="1"/>
                    <a:pt x="0" y="89"/>
                    <a:pt x="0" y="195"/>
                  </a:cubicBezTo>
                  <a:cubicBezTo>
                    <a:pt x="0" y="302"/>
                    <a:pt x="87" y="389"/>
                    <a:pt x="195" y="389"/>
                  </a:cubicBezTo>
                  <a:cubicBezTo>
                    <a:pt x="301" y="389"/>
                    <a:pt x="387" y="302"/>
                    <a:pt x="387" y="195"/>
                  </a:cubicBezTo>
                  <a:cubicBezTo>
                    <a:pt x="387" y="89"/>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
            <p:cNvSpPr/>
            <p:nvPr/>
          </p:nvSpPr>
          <p:spPr>
            <a:xfrm>
              <a:off x="127177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
            <p:cNvSpPr/>
            <p:nvPr/>
          </p:nvSpPr>
          <p:spPr>
            <a:xfrm>
              <a:off x="1311525" y="1243475"/>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
            <p:cNvSpPr/>
            <p:nvPr/>
          </p:nvSpPr>
          <p:spPr>
            <a:xfrm>
              <a:off x="127177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
            <p:cNvSpPr/>
            <p:nvPr/>
          </p:nvSpPr>
          <p:spPr>
            <a:xfrm>
              <a:off x="1311525" y="1209400"/>
              <a:ext cx="9700" cy="9700"/>
            </a:xfrm>
            <a:custGeom>
              <a:avLst/>
              <a:gdLst/>
              <a:ahLst/>
              <a:cxnLst/>
              <a:rect l="l" t="t" r="r" b="b"/>
              <a:pathLst>
                <a:path w="388" h="388" extrusionOk="0">
                  <a:moveTo>
                    <a:pt x="195" y="1"/>
                  </a:moveTo>
                  <a:cubicBezTo>
                    <a:pt x="87" y="1"/>
                    <a:pt x="0" y="87"/>
                    <a:pt x="0" y="193"/>
                  </a:cubicBezTo>
                  <a:cubicBezTo>
                    <a:pt x="0"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
            <p:cNvSpPr/>
            <p:nvPr/>
          </p:nvSpPr>
          <p:spPr>
            <a:xfrm>
              <a:off x="127177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
            <p:cNvSpPr/>
            <p:nvPr/>
          </p:nvSpPr>
          <p:spPr>
            <a:xfrm>
              <a:off x="1311525" y="1175300"/>
              <a:ext cx="9700" cy="9675"/>
            </a:xfrm>
            <a:custGeom>
              <a:avLst/>
              <a:gdLst/>
              <a:ahLst/>
              <a:cxnLst/>
              <a:rect l="l" t="t" r="r" b="b"/>
              <a:pathLst>
                <a:path w="388" h="387" extrusionOk="0">
                  <a:moveTo>
                    <a:pt x="195" y="0"/>
                  </a:moveTo>
                  <a:cubicBezTo>
                    <a:pt x="87" y="0"/>
                    <a:pt x="0" y="87"/>
                    <a:pt x="0" y="194"/>
                  </a:cubicBezTo>
                  <a:cubicBezTo>
                    <a:pt x="0" y="301"/>
                    <a:pt x="87" y="387"/>
                    <a:pt x="195" y="387"/>
                  </a:cubicBezTo>
                  <a:cubicBezTo>
                    <a:pt x="301" y="387"/>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
            <p:cNvSpPr/>
            <p:nvPr/>
          </p:nvSpPr>
          <p:spPr>
            <a:xfrm>
              <a:off x="1351275"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1" y="387"/>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
            <p:cNvSpPr/>
            <p:nvPr/>
          </p:nvSpPr>
          <p:spPr>
            <a:xfrm>
              <a:off x="127177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
            <p:cNvSpPr/>
            <p:nvPr/>
          </p:nvSpPr>
          <p:spPr>
            <a:xfrm>
              <a:off x="1311525" y="1141200"/>
              <a:ext cx="9700" cy="9675"/>
            </a:xfrm>
            <a:custGeom>
              <a:avLst/>
              <a:gdLst/>
              <a:ahLst/>
              <a:cxnLst/>
              <a:rect l="l" t="t" r="r" b="b"/>
              <a:pathLst>
                <a:path w="388"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
            <p:cNvSpPr/>
            <p:nvPr/>
          </p:nvSpPr>
          <p:spPr>
            <a:xfrm>
              <a:off x="1351275"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1" y="387"/>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
            <p:cNvSpPr/>
            <p:nvPr/>
          </p:nvSpPr>
          <p:spPr>
            <a:xfrm>
              <a:off x="127177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
            <p:cNvSpPr/>
            <p:nvPr/>
          </p:nvSpPr>
          <p:spPr>
            <a:xfrm>
              <a:off x="1311525" y="11070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
            <p:cNvSpPr/>
            <p:nvPr/>
          </p:nvSpPr>
          <p:spPr>
            <a:xfrm>
              <a:off x="1351275"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
            <p:cNvSpPr/>
            <p:nvPr/>
          </p:nvSpPr>
          <p:spPr>
            <a:xfrm>
              <a:off x="127177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
            <p:cNvSpPr/>
            <p:nvPr/>
          </p:nvSpPr>
          <p:spPr>
            <a:xfrm>
              <a:off x="1311525" y="10729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
            <p:cNvSpPr/>
            <p:nvPr/>
          </p:nvSpPr>
          <p:spPr>
            <a:xfrm>
              <a:off x="1351275"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
            <p:cNvSpPr/>
            <p:nvPr/>
          </p:nvSpPr>
          <p:spPr>
            <a:xfrm>
              <a:off x="127177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
            <p:cNvSpPr/>
            <p:nvPr/>
          </p:nvSpPr>
          <p:spPr>
            <a:xfrm>
              <a:off x="1311525" y="1038875"/>
              <a:ext cx="9700" cy="9725"/>
            </a:xfrm>
            <a:custGeom>
              <a:avLst/>
              <a:gdLst/>
              <a:ahLst/>
              <a:cxnLst/>
              <a:rect l="l" t="t" r="r" b="b"/>
              <a:pathLst>
                <a:path w="388" h="389" extrusionOk="0">
                  <a:moveTo>
                    <a:pt x="195" y="0"/>
                  </a:moveTo>
                  <a:cubicBezTo>
                    <a:pt x="87" y="0"/>
                    <a:pt x="0" y="87"/>
                    <a:pt x="0" y="194"/>
                  </a:cubicBezTo>
                  <a:cubicBezTo>
                    <a:pt x="0" y="301"/>
                    <a:pt x="87" y="388"/>
                    <a:pt x="195" y="388"/>
                  </a:cubicBezTo>
                  <a:cubicBezTo>
                    <a:pt x="301" y="388"/>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
            <p:cNvSpPr/>
            <p:nvPr/>
          </p:nvSpPr>
          <p:spPr>
            <a:xfrm>
              <a:off x="1351275"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1" y="388"/>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
            <p:cNvSpPr/>
            <p:nvPr/>
          </p:nvSpPr>
          <p:spPr>
            <a:xfrm>
              <a:off x="127177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
            <p:cNvSpPr/>
            <p:nvPr/>
          </p:nvSpPr>
          <p:spPr>
            <a:xfrm>
              <a:off x="1311525" y="1004775"/>
              <a:ext cx="9700" cy="9725"/>
            </a:xfrm>
            <a:custGeom>
              <a:avLst/>
              <a:gdLst/>
              <a:ahLst/>
              <a:cxnLst/>
              <a:rect l="l" t="t" r="r" b="b"/>
              <a:pathLst>
                <a:path w="388" h="389" extrusionOk="0">
                  <a:moveTo>
                    <a:pt x="195" y="0"/>
                  </a:moveTo>
                  <a:cubicBezTo>
                    <a:pt x="87" y="0"/>
                    <a:pt x="0" y="87"/>
                    <a:pt x="0" y="194"/>
                  </a:cubicBezTo>
                  <a:cubicBezTo>
                    <a:pt x="0" y="300"/>
                    <a:pt x="87" y="388"/>
                    <a:pt x="195" y="388"/>
                  </a:cubicBezTo>
                  <a:cubicBezTo>
                    <a:pt x="301" y="388"/>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
            <p:cNvSpPr/>
            <p:nvPr/>
          </p:nvSpPr>
          <p:spPr>
            <a:xfrm>
              <a:off x="1351275"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1" y="388"/>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
            <p:cNvSpPr/>
            <p:nvPr/>
          </p:nvSpPr>
          <p:spPr>
            <a:xfrm>
              <a:off x="127177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
            <p:cNvSpPr/>
            <p:nvPr/>
          </p:nvSpPr>
          <p:spPr>
            <a:xfrm>
              <a:off x="1311525" y="970650"/>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
            <p:cNvSpPr/>
            <p:nvPr/>
          </p:nvSpPr>
          <p:spPr>
            <a:xfrm>
              <a:off x="127177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
            <p:cNvSpPr/>
            <p:nvPr/>
          </p:nvSpPr>
          <p:spPr>
            <a:xfrm>
              <a:off x="1311525" y="936550"/>
              <a:ext cx="9700" cy="9725"/>
            </a:xfrm>
            <a:custGeom>
              <a:avLst/>
              <a:gdLst/>
              <a:ahLst/>
              <a:cxnLst/>
              <a:rect l="l" t="t" r="r" b="b"/>
              <a:pathLst>
                <a:path w="388" h="389" extrusionOk="0">
                  <a:moveTo>
                    <a:pt x="195" y="1"/>
                  </a:moveTo>
                  <a:cubicBezTo>
                    <a:pt x="87" y="1"/>
                    <a:pt x="0" y="87"/>
                    <a:pt x="0" y="195"/>
                  </a:cubicBezTo>
                  <a:cubicBezTo>
                    <a:pt x="0" y="302"/>
                    <a:pt x="87" y="389"/>
                    <a:pt x="195" y="389"/>
                  </a:cubicBezTo>
                  <a:cubicBezTo>
                    <a:pt x="301" y="389"/>
                    <a:pt x="387" y="302"/>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
            <p:cNvSpPr/>
            <p:nvPr/>
          </p:nvSpPr>
          <p:spPr>
            <a:xfrm>
              <a:off x="127177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
            <p:cNvSpPr/>
            <p:nvPr/>
          </p:nvSpPr>
          <p:spPr>
            <a:xfrm>
              <a:off x="1311525" y="902450"/>
              <a:ext cx="9700" cy="9725"/>
            </a:xfrm>
            <a:custGeom>
              <a:avLst/>
              <a:gdLst/>
              <a:ahLst/>
              <a:cxnLst/>
              <a:rect l="l" t="t" r="r" b="b"/>
              <a:pathLst>
                <a:path w="388" h="389" extrusionOk="0">
                  <a:moveTo>
                    <a:pt x="195" y="0"/>
                  </a:moveTo>
                  <a:cubicBezTo>
                    <a:pt x="87" y="0"/>
                    <a:pt x="0" y="87"/>
                    <a:pt x="0" y="194"/>
                  </a:cubicBezTo>
                  <a:cubicBezTo>
                    <a:pt x="0" y="302"/>
                    <a:pt x="87" y="388"/>
                    <a:pt x="195" y="388"/>
                  </a:cubicBezTo>
                  <a:cubicBezTo>
                    <a:pt x="301" y="388"/>
                    <a:pt x="387" y="302"/>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
            <p:cNvSpPr/>
            <p:nvPr/>
          </p:nvSpPr>
          <p:spPr>
            <a:xfrm>
              <a:off x="127177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
            <p:cNvSpPr/>
            <p:nvPr/>
          </p:nvSpPr>
          <p:spPr>
            <a:xfrm>
              <a:off x="1311525" y="868350"/>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
            <p:cNvSpPr/>
            <p:nvPr/>
          </p:nvSpPr>
          <p:spPr>
            <a:xfrm>
              <a:off x="127177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
            <p:cNvSpPr/>
            <p:nvPr/>
          </p:nvSpPr>
          <p:spPr>
            <a:xfrm>
              <a:off x="127177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2" name="Google Shape;2522;p2"/>
          <p:cNvSpPr/>
          <p:nvPr/>
        </p:nvSpPr>
        <p:spPr>
          <a:xfrm>
            <a:off x="2492561" y="-1061662"/>
            <a:ext cx="1900005" cy="1900005"/>
          </a:xfrm>
          <a:custGeom>
            <a:avLst/>
            <a:gdLst/>
            <a:ahLst/>
            <a:cxnLst/>
            <a:rect l="l" t="t" r="r" b="b"/>
            <a:pathLst>
              <a:path w="44706" h="44706" extrusionOk="0">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
          <p:cNvSpPr/>
          <p:nvPr/>
        </p:nvSpPr>
        <p:spPr>
          <a:xfrm>
            <a:off x="3796563" y="285639"/>
            <a:ext cx="895831" cy="775779"/>
          </a:xfrm>
          <a:custGeom>
            <a:avLst/>
            <a:gdLst/>
            <a:ahLst/>
            <a:cxnLst/>
            <a:rect l="l" t="t" r="r" b="b"/>
            <a:pathLst>
              <a:path w="21416" h="18546" extrusionOk="0">
                <a:moveTo>
                  <a:pt x="15940" y="210"/>
                </a:moveTo>
                <a:lnTo>
                  <a:pt x="21173" y="9273"/>
                </a:lnTo>
                <a:lnTo>
                  <a:pt x="15940" y="18336"/>
                </a:lnTo>
                <a:lnTo>
                  <a:pt x="5475" y="18336"/>
                </a:lnTo>
                <a:lnTo>
                  <a:pt x="242" y="9273"/>
                </a:lnTo>
                <a:lnTo>
                  <a:pt x="5475" y="210"/>
                </a:lnTo>
                <a:close/>
                <a:moveTo>
                  <a:pt x="5355" y="0"/>
                </a:moveTo>
                <a:lnTo>
                  <a:pt x="1" y="9273"/>
                </a:lnTo>
                <a:lnTo>
                  <a:pt x="5325" y="18494"/>
                </a:lnTo>
                <a:lnTo>
                  <a:pt x="5355" y="18545"/>
                </a:lnTo>
                <a:lnTo>
                  <a:pt x="16061" y="18545"/>
                </a:lnTo>
                <a:lnTo>
                  <a:pt x="21415" y="9273"/>
                </a:lnTo>
                <a:lnTo>
                  <a:pt x="16092" y="53"/>
                </a:lnTo>
                <a:lnTo>
                  <a:pt x="160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
          <p:cNvSpPr/>
          <p:nvPr/>
        </p:nvSpPr>
        <p:spPr>
          <a:xfrm>
            <a:off x="5221247" y="223854"/>
            <a:ext cx="277040" cy="252486"/>
          </a:xfrm>
          <a:custGeom>
            <a:avLst/>
            <a:gdLst/>
            <a:ahLst/>
            <a:cxnLst/>
            <a:rect l="l" t="t" r="r" b="b"/>
            <a:pathLst>
              <a:path w="6623" h="6036" extrusionOk="0">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5" name="Google Shape;2525;p2"/>
          <p:cNvGrpSpPr/>
          <p:nvPr/>
        </p:nvGrpSpPr>
        <p:grpSpPr>
          <a:xfrm>
            <a:off x="1655304" y="1607140"/>
            <a:ext cx="1490178" cy="21378"/>
            <a:chOff x="2940000" y="3484425"/>
            <a:chExt cx="876575" cy="12575"/>
          </a:xfrm>
        </p:grpSpPr>
        <p:sp>
          <p:nvSpPr>
            <p:cNvPr id="2526" name="Google Shape;2526;p2"/>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8" name="Google Shape;2538;p2"/>
          <p:cNvSpPr/>
          <p:nvPr/>
        </p:nvSpPr>
        <p:spPr>
          <a:xfrm>
            <a:off x="8421482" y="4766695"/>
            <a:ext cx="107096" cy="103087"/>
          </a:xfrm>
          <a:custGeom>
            <a:avLst/>
            <a:gdLst/>
            <a:ahLst/>
            <a:cxnLst/>
            <a:rect l="l" t="t" r="r" b="b"/>
            <a:pathLst>
              <a:path w="2324" h="2237" extrusionOk="0">
                <a:moveTo>
                  <a:pt x="1207" y="1"/>
                </a:moveTo>
                <a:cubicBezTo>
                  <a:pt x="753" y="1"/>
                  <a:pt x="346" y="272"/>
                  <a:pt x="173" y="690"/>
                </a:cubicBezTo>
                <a:cubicBezTo>
                  <a:pt x="0" y="1109"/>
                  <a:pt x="96" y="1589"/>
                  <a:pt x="415" y="1909"/>
                </a:cubicBezTo>
                <a:cubicBezTo>
                  <a:pt x="629" y="2123"/>
                  <a:pt x="915" y="2237"/>
                  <a:pt x="1206" y="2237"/>
                </a:cubicBezTo>
                <a:cubicBezTo>
                  <a:pt x="1350" y="2237"/>
                  <a:pt x="1496" y="2209"/>
                  <a:pt x="1634" y="2152"/>
                </a:cubicBezTo>
                <a:cubicBezTo>
                  <a:pt x="2051" y="1977"/>
                  <a:pt x="2324" y="1571"/>
                  <a:pt x="2324" y="1118"/>
                </a:cubicBezTo>
                <a:cubicBezTo>
                  <a:pt x="2324" y="501"/>
                  <a:pt x="1824" y="1"/>
                  <a:pt x="1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43"/>
        <p:cNvGrpSpPr/>
        <p:nvPr/>
      </p:nvGrpSpPr>
      <p:grpSpPr>
        <a:xfrm>
          <a:off x="0" y="0"/>
          <a:ext cx="0" cy="0"/>
          <a:chOff x="0" y="0"/>
          <a:chExt cx="0" cy="0"/>
        </a:xfrm>
      </p:grpSpPr>
      <p:sp>
        <p:nvSpPr>
          <p:cNvPr id="2544" name="Google Shape;2544;p4"/>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Font typeface="Poppins"/>
              <a:buNone/>
              <a:defRPr sz="1800" b="1">
                <a:latin typeface="Poppins"/>
                <a:ea typeface="Poppins"/>
                <a:cs typeface="Poppins"/>
                <a:sym typeface="Poppins"/>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2545" name="Google Shape;2545;p4"/>
          <p:cNvSpPr txBox="1">
            <a:spLocks noGrp="1"/>
          </p:cNvSpPr>
          <p:nvPr>
            <p:ph type="body" idx="1"/>
          </p:nvPr>
        </p:nvSpPr>
        <p:spPr>
          <a:xfrm>
            <a:off x="2919900" y="3175525"/>
            <a:ext cx="3304200" cy="14076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2546" name="Google Shape;2546;p4"/>
          <p:cNvSpPr/>
          <p:nvPr/>
        </p:nvSpPr>
        <p:spPr>
          <a:xfrm>
            <a:off x="-152400" y="-56425"/>
            <a:ext cx="1712100" cy="519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
          <p:cNvSpPr/>
          <p:nvPr/>
        </p:nvSpPr>
        <p:spPr>
          <a:xfrm rot="10800000">
            <a:off x="-543631" y="3847067"/>
            <a:ext cx="1136717" cy="1296439"/>
          </a:xfrm>
          <a:custGeom>
            <a:avLst/>
            <a:gdLst/>
            <a:ahLst/>
            <a:cxnLst/>
            <a:rect l="l" t="t" r="r" b="b"/>
            <a:pathLst>
              <a:path w="24667" h="28133" extrusionOk="0">
                <a:moveTo>
                  <a:pt x="24457" y="361"/>
                </a:moveTo>
                <a:lnTo>
                  <a:pt x="24457" y="27772"/>
                </a:lnTo>
                <a:lnTo>
                  <a:pt x="422" y="14066"/>
                </a:lnTo>
                <a:lnTo>
                  <a:pt x="24457" y="361"/>
                </a:lnTo>
                <a:close/>
                <a:moveTo>
                  <a:pt x="24667" y="0"/>
                </a:moveTo>
                <a:lnTo>
                  <a:pt x="1" y="14066"/>
                </a:lnTo>
                <a:lnTo>
                  <a:pt x="24667" y="28133"/>
                </a:lnTo>
                <a:lnTo>
                  <a:pt x="24667"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
          <p:cNvSpPr/>
          <p:nvPr/>
        </p:nvSpPr>
        <p:spPr>
          <a:xfrm rot="10800000">
            <a:off x="-581096" y="3410024"/>
            <a:ext cx="1136717" cy="1296439"/>
          </a:xfrm>
          <a:custGeom>
            <a:avLst/>
            <a:gdLst/>
            <a:ahLst/>
            <a:cxnLst/>
            <a:rect l="l" t="t" r="r" b="b"/>
            <a:pathLst>
              <a:path w="24667" h="28133" extrusionOk="0">
                <a:moveTo>
                  <a:pt x="24457" y="360"/>
                </a:moveTo>
                <a:lnTo>
                  <a:pt x="24457" y="27771"/>
                </a:lnTo>
                <a:lnTo>
                  <a:pt x="423" y="14066"/>
                </a:lnTo>
                <a:lnTo>
                  <a:pt x="24457" y="360"/>
                </a:lnTo>
                <a:close/>
                <a:moveTo>
                  <a:pt x="24666" y="1"/>
                </a:moveTo>
                <a:lnTo>
                  <a:pt x="0" y="14066"/>
                </a:lnTo>
                <a:lnTo>
                  <a:pt x="24666" y="28132"/>
                </a:lnTo>
                <a:lnTo>
                  <a:pt x="246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
          <p:cNvSpPr/>
          <p:nvPr/>
        </p:nvSpPr>
        <p:spPr>
          <a:xfrm rot="10800000">
            <a:off x="27195" y="3702053"/>
            <a:ext cx="278062" cy="278108"/>
          </a:xfrm>
          <a:custGeom>
            <a:avLst/>
            <a:gdLst/>
            <a:ahLst/>
            <a:cxnLst/>
            <a:rect l="l" t="t" r="r" b="b"/>
            <a:pathLst>
              <a:path w="6034" h="6035" extrusionOk="0">
                <a:moveTo>
                  <a:pt x="3017" y="0"/>
                </a:moveTo>
                <a:cubicBezTo>
                  <a:pt x="1351" y="0"/>
                  <a:pt x="0" y="1351"/>
                  <a:pt x="0" y="3017"/>
                </a:cubicBezTo>
                <a:cubicBezTo>
                  <a:pt x="0" y="4683"/>
                  <a:pt x="1351" y="6035"/>
                  <a:pt x="3017" y="6035"/>
                </a:cubicBezTo>
                <a:cubicBezTo>
                  <a:pt x="4682" y="6035"/>
                  <a:pt x="6033" y="4683"/>
                  <a:pt x="6033" y="3017"/>
                </a:cubicBezTo>
                <a:cubicBezTo>
                  <a:pt x="6033" y="1351"/>
                  <a:pt x="4682" y="0"/>
                  <a:pt x="30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0" name="Google Shape;2550;p4"/>
          <p:cNvGrpSpPr/>
          <p:nvPr/>
        </p:nvGrpSpPr>
        <p:grpSpPr>
          <a:xfrm rot="10800000">
            <a:off x="917904" y="2836990"/>
            <a:ext cx="274836" cy="1611920"/>
            <a:chOff x="4769975" y="2151700"/>
            <a:chExt cx="149100" cy="874475"/>
          </a:xfrm>
        </p:grpSpPr>
        <p:sp>
          <p:nvSpPr>
            <p:cNvPr id="2551" name="Google Shape;2551;p4"/>
            <p:cNvSpPr/>
            <p:nvPr/>
          </p:nvSpPr>
          <p:spPr>
            <a:xfrm>
              <a:off x="4904400" y="2386775"/>
              <a:ext cx="14675" cy="12600"/>
            </a:xfrm>
            <a:custGeom>
              <a:avLst/>
              <a:gdLst/>
              <a:ahLst/>
              <a:cxnLst/>
              <a:rect l="l" t="t" r="r" b="b"/>
              <a:pathLst>
                <a:path w="587" h="504" extrusionOk="0">
                  <a:moveTo>
                    <a:pt x="334" y="1"/>
                  </a:moveTo>
                  <a:cubicBezTo>
                    <a:pt x="273" y="1"/>
                    <a:pt x="210" y="23"/>
                    <a:pt x="159" y="74"/>
                  </a:cubicBezTo>
                  <a:cubicBezTo>
                    <a:pt x="0" y="232"/>
                    <a:pt x="112" y="503"/>
                    <a:pt x="337" y="503"/>
                  </a:cubicBezTo>
                  <a:cubicBezTo>
                    <a:pt x="475" y="503"/>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
            <p:cNvSpPr/>
            <p:nvPr/>
          </p:nvSpPr>
          <p:spPr>
            <a:xfrm>
              <a:off x="4904400" y="2465125"/>
              <a:ext cx="14675" cy="12575"/>
            </a:xfrm>
            <a:custGeom>
              <a:avLst/>
              <a:gdLst/>
              <a:ahLst/>
              <a:cxnLst/>
              <a:rect l="l" t="t" r="r" b="b"/>
              <a:pathLst>
                <a:path w="587" h="503" extrusionOk="0">
                  <a:moveTo>
                    <a:pt x="335" y="0"/>
                  </a:moveTo>
                  <a:cubicBezTo>
                    <a:pt x="273" y="0"/>
                    <a:pt x="211" y="23"/>
                    <a:pt x="159" y="75"/>
                  </a:cubicBezTo>
                  <a:cubicBezTo>
                    <a:pt x="0" y="233"/>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
            <p:cNvSpPr/>
            <p:nvPr/>
          </p:nvSpPr>
          <p:spPr>
            <a:xfrm>
              <a:off x="4904425" y="2543475"/>
              <a:ext cx="14650" cy="12600"/>
            </a:xfrm>
            <a:custGeom>
              <a:avLst/>
              <a:gdLst/>
              <a:ahLst/>
              <a:cxnLst/>
              <a:rect l="l" t="t" r="r" b="b"/>
              <a:pathLst>
                <a:path w="586" h="504" extrusionOk="0">
                  <a:moveTo>
                    <a:pt x="333" y="1"/>
                  </a:moveTo>
                  <a:cubicBezTo>
                    <a:pt x="272" y="1"/>
                    <a:pt x="209" y="23"/>
                    <a:pt x="158" y="74"/>
                  </a:cubicBezTo>
                  <a:cubicBezTo>
                    <a:pt x="1" y="232"/>
                    <a:pt x="111" y="503"/>
                    <a:pt x="336" y="503"/>
                  </a:cubicBezTo>
                  <a:cubicBezTo>
                    <a:pt x="474"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
            <p:cNvSpPr/>
            <p:nvPr/>
          </p:nvSpPr>
          <p:spPr>
            <a:xfrm>
              <a:off x="4904425" y="2621850"/>
              <a:ext cx="14650" cy="12550"/>
            </a:xfrm>
            <a:custGeom>
              <a:avLst/>
              <a:gdLst/>
              <a:ahLst/>
              <a:cxnLst/>
              <a:rect l="l" t="t" r="r" b="b"/>
              <a:pathLst>
                <a:path w="586" h="502" extrusionOk="0">
                  <a:moveTo>
                    <a:pt x="333" y="0"/>
                  </a:moveTo>
                  <a:cubicBezTo>
                    <a:pt x="272" y="0"/>
                    <a:pt x="209" y="23"/>
                    <a:pt x="158" y="74"/>
                  </a:cubicBezTo>
                  <a:cubicBezTo>
                    <a:pt x="1" y="232"/>
                    <a:pt x="111"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
            <p:cNvSpPr/>
            <p:nvPr/>
          </p:nvSpPr>
          <p:spPr>
            <a:xfrm>
              <a:off x="4904400" y="270017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
            <p:cNvSpPr/>
            <p:nvPr/>
          </p:nvSpPr>
          <p:spPr>
            <a:xfrm>
              <a:off x="4837200" y="2386775"/>
              <a:ext cx="14700" cy="12600"/>
            </a:xfrm>
            <a:custGeom>
              <a:avLst/>
              <a:gdLst/>
              <a:ahLst/>
              <a:cxnLst/>
              <a:rect l="l" t="t" r="r" b="b"/>
              <a:pathLst>
                <a:path w="588" h="504" extrusionOk="0">
                  <a:moveTo>
                    <a:pt x="334" y="1"/>
                  </a:moveTo>
                  <a:cubicBezTo>
                    <a:pt x="272" y="1"/>
                    <a:pt x="209" y="23"/>
                    <a:pt x="158" y="74"/>
                  </a:cubicBezTo>
                  <a:cubicBezTo>
                    <a:pt x="1" y="232"/>
                    <a:pt x="113" y="503"/>
                    <a:pt x="336" y="503"/>
                  </a:cubicBezTo>
                  <a:cubicBezTo>
                    <a:pt x="475" y="502"/>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
            <p:cNvSpPr/>
            <p:nvPr/>
          </p:nvSpPr>
          <p:spPr>
            <a:xfrm>
              <a:off x="4837200" y="2465125"/>
              <a:ext cx="14700" cy="12575"/>
            </a:xfrm>
            <a:custGeom>
              <a:avLst/>
              <a:gdLst/>
              <a:ahLst/>
              <a:cxnLst/>
              <a:rect l="l" t="t" r="r" b="b"/>
              <a:pathLst>
                <a:path w="588" h="503" extrusionOk="0">
                  <a:moveTo>
                    <a:pt x="334" y="0"/>
                  </a:moveTo>
                  <a:cubicBezTo>
                    <a:pt x="272" y="0"/>
                    <a:pt x="209" y="23"/>
                    <a:pt x="158" y="75"/>
                  </a:cubicBezTo>
                  <a:cubicBezTo>
                    <a:pt x="1" y="233"/>
                    <a:pt x="113" y="502"/>
                    <a:pt x="336"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
            <p:cNvSpPr/>
            <p:nvPr/>
          </p:nvSpPr>
          <p:spPr>
            <a:xfrm>
              <a:off x="4837200" y="2543475"/>
              <a:ext cx="14700" cy="12600"/>
            </a:xfrm>
            <a:custGeom>
              <a:avLst/>
              <a:gdLst/>
              <a:ahLst/>
              <a:cxnLst/>
              <a:rect l="l" t="t" r="r" b="b"/>
              <a:pathLst>
                <a:path w="588" h="504" extrusionOk="0">
                  <a:moveTo>
                    <a:pt x="334" y="1"/>
                  </a:moveTo>
                  <a:cubicBezTo>
                    <a:pt x="272" y="1"/>
                    <a:pt x="209" y="23"/>
                    <a:pt x="158" y="74"/>
                  </a:cubicBezTo>
                  <a:cubicBezTo>
                    <a:pt x="1" y="232"/>
                    <a:pt x="113" y="503"/>
                    <a:pt x="336" y="503"/>
                  </a:cubicBezTo>
                  <a:cubicBezTo>
                    <a:pt x="475" y="503"/>
                    <a:pt x="587" y="391"/>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
            <p:cNvSpPr/>
            <p:nvPr/>
          </p:nvSpPr>
          <p:spPr>
            <a:xfrm>
              <a:off x="4837200" y="2621850"/>
              <a:ext cx="14700" cy="12550"/>
            </a:xfrm>
            <a:custGeom>
              <a:avLst/>
              <a:gdLst/>
              <a:ahLst/>
              <a:cxnLst/>
              <a:rect l="l" t="t" r="r" b="b"/>
              <a:pathLst>
                <a:path w="588" h="502" extrusionOk="0">
                  <a:moveTo>
                    <a:pt x="334" y="0"/>
                  </a:moveTo>
                  <a:cubicBezTo>
                    <a:pt x="272" y="0"/>
                    <a:pt x="209" y="23"/>
                    <a:pt x="158" y="74"/>
                  </a:cubicBezTo>
                  <a:cubicBezTo>
                    <a:pt x="1" y="232"/>
                    <a:pt x="113" y="501"/>
                    <a:pt x="336"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
            <p:cNvSpPr/>
            <p:nvPr/>
          </p:nvSpPr>
          <p:spPr>
            <a:xfrm>
              <a:off x="4837200" y="2700175"/>
              <a:ext cx="14700" cy="12600"/>
            </a:xfrm>
            <a:custGeom>
              <a:avLst/>
              <a:gdLst/>
              <a:ahLst/>
              <a:cxnLst/>
              <a:rect l="l" t="t" r="r" b="b"/>
              <a:pathLst>
                <a:path w="588" h="504" extrusionOk="0">
                  <a:moveTo>
                    <a:pt x="333" y="1"/>
                  </a:moveTo>
                  <a:cubicBezTo>
                    <a:pt x="272" y="1"/>
                    <a:pt x="209" y="23"/>
                    <a:pt x="158" y="74"/>
                  </a:cubicBezTo>
                  <a:cubicBezTo>
                    <a:pt x="1" y="233"/>
                    <a:pt x="113" y="503"/>
                    <a:pt x="336" y="503"/>
                  </a:cubicBezTo>
                  <a:cubicBezTo>
                    <a:pt x="475" y="503"/>
                    <a:pt x="587" y="391"/>
                    <a:pt x="587" y="253"/>
                  </a:cubicBezTo>
                  <a:cubicBezTo>
                    <a:pt x="587" y="101"/>
                    <a:pt x="463"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
            <p:cNvSpPr/>
            <p:nvPr/>
          </p:nvSpPr>
          <p:spPr>
            <a:xfrm>
              <a:off x="4769975" y="2386775"/>
              <a:ext cx="14700" cy="12600"/>
            </a:xfrm>
            <a:custGeom>
              <a:avLst/>
              <a:gdLst/>
              <a:ahLst/>
              <a:cxnLst/>
              <a:rect l="l" t="t" r="r" b="b"/>
              <a:pathLst>
                <a:path w="588" h="504" extrusionOk="0">
                  <a:moveTo>
                    <a:pt x="335" y="1"/>
                  </a:moveTo>
                  <a:cubicBezTo>
                    <a:pt x="273" y="1"/>
                    <a:pt x="211" y="23"/>
                    <a:pt x="160" y="74"/>
                  </a:cubicBezTo>
                  <a:cubicBezTo>
                    <a:pt x="1" y="232"/>
                    <a:pt x="113" y="503"/>
                    <a:pt x="337" y="503"/>
                  </a:cubicBezTo>
                  <a:cubicBezTo>
                    <a:pt x="475" y="503"/>
                    <a:pt x="587" y="390"/>
                    <a:pt x="587" y="252"/>
                  </a:cubicBezTo>
                  <a:cubicBezTo>
                    <a:pt x="587" y="101"/>
                    <a:pt x="463" y="1"/>
                    <a:pt x="33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
            <p:cNvSpPr/>
            <p:nvPr/>
          </p:nvSpPr>
          <p:spPr>
            <a:xfrm>
              <a:off x="4769975" y="2465125"/>
              <a:ext cx="14700" cy="12575"/>
            </a:xfrm>
            <a:custGeom>
              <a:avLst/>
              <a:gdLst/>
              <a:ahLst/>
              <a:cxnLst/>
              <a:rect l="l" t="t" r="r" b="b"/>
              <a:pathLst>
                <a:path w="588" h="503" extrusionOk="0">
                  <a:moveTo>
                    <a:pt x="335" y="0"/>
                  </a:moveTo>
                  <a:cubicBezTo>
                    <a:pt x="274" y="0"/>
                    <a:pt x="211" y="23"/>
                    <a:pt x="160" y="75"/>
                  </a:cubicBezTo>
                  <a:cubicBezTo>
                    <a:pt x="1" y="233"/>
                    <a:pt x="113"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
            <p:cNvSpPr/>
            <p:nvPr/>
          </p:nvSpPr>
          <p:spPr>
            <a:xfrm>
              <a:off x="4770025" y="2543475"/>
              <a:ext cx="14650" cy="12600"/>
            </a:xfrm>
            <a:custGeom>
              <a:avLst/>
              <a:gdLst/>
              <a:ahLst/>
              <a:cxnLst/>
              <a:rect l="l" t="t" r="r" b="b"/>
              <a:pathLst>
                <a:path w="586" h="504" extrusionOk="0">
                  <a:moveTo>
                    <a:pt x="333" y="1"/>
                  </a:moveTo>
                  <a:cubicBezTo>
                    <a:pt x="271" y="1"/>
                    <a:pt x="209" y="23"/>
                    <a:pt x="158" y="74"/>
                  </a:cubicBezTo>
                  <a:cubicBezTo>
                    <a:pt x="0" y="232"/>
                    <a:pt x="111" y="503"/>
                    <a:pt x="335" y="503"/>
                  </a:cubicBezTo>
                  <a:cubicBezTo>
                    <a:pt x="473" y="503"/>
                    <a:pt x="585" y="391"/>
                    <a:pt x="585" y="252"/>
                  </a:cubicBezTo>
                  <a:cubicBezTo>
                    <a:pt x="585" y="101"/>
                    <a:pt x="461"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
            <p:cNvSpPr/>
            <p:nvPr/>
          </p:nvSpPr>
          <p:spPr>
            <a:xfrm>
              <a:off x="4770025" y="2621850"/>
              <a:ext cx="14650" cy="12550"/>
            </a:xfrm>
            <a:custGeom>
              <a:avLst/>
              <a:gdLst/>
              <a:ahLst/>
              <a:cxnLst/>
              <a:rect l="l" t="t" r="r" b="b"/>
              <a:pathLst>
                <a:path w="586" h="502" extrusionOk="0">
                  <a:moveTo>
                    <a:pt x="333" y="0"/>
                  </a:moveTo>
                  <a:cubicBezTo>
                    <a:pt x="271" y="0"/>
                    <a:pt x="209" y="23"/>
                    <a:pt x="158" y="74"/>
                  </a:cubicBezTo>
                  <a:cubicBezTo>
                    <a:pt x="0" y="232"/>
                    <a:pt x="111" y="501"/>
                    <a:pt x="335" y="501"/>
                  </a:cubicBezTo>
                  <a:cubicBezTo>
                    <a:pt x="473" y="501"/>
                    <a:pt x="585" y="389"/>
                    <a:pt x="585" y="251"/>
                  </a:cubicBezTo>
                  <a:cubicBezTo>
                    <a:pt x="585" y="100"/>
                    <a:pt x="461"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
            <p:cNvSpPr/>
            <p:nvPr/>
          </p:nvSpPr>
          <p:spPr>
            <a:xfrm>
              <a:off x="4906525" y="2151725"/>
              <a:ext cx="12550" cy="12575"/>
            </a:xfrm>
            <a:custGeom>
              <a:avLst/>
              <a:gdLst/>
              <a:ahLst/>
              <a:cxnLst/>
              <a:rect l="l" t="t" r="r" b="b"/>
              <a:pathLst>
                <a:path w="502" h="503" extrusionOk="0">
                  <a:moveTo>
                    <a:pt x="252" y="1"/>
                  </a:moveTo>
                  <a:cubicBezTo>
                    <a:pt x="112" y="1"/>
                    <a:pt x="0" y="113"/>
                    <a:pt x="0" y="251"/>
                  </a:cubicBezTo>
                  <a:cubicBezTo>
                    <a:pt x="0" y="390"/>
                    <a:pt x="112" y="502"/>
                    <a:pt x="252" y="502"/>
                  </a:cubicBezTo>
                  <a:cubicBezTo>
                    <a:pt x="390" y="502"/>
                    <a:pt x="502" y="390"/>
                    <a:pt x="502" y="251"/>
                  </a:cubicBezTo>
                  <a:cubicBezTo>
                    <a:pt x="502" y="113"/>
                    <a:pt x="390" y="1"/>
                    <a:pt x="25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
            <p:cNvSpPr/>
            <p:nvPr/>
          </p:nvSpPr>
          <p:spPr>
            <a:xfrm>
              <a:off x="4906525" y="2230050"/>
              <a:ext cx="12550" cy="12575"/>
            </a:xfrm>
            <a:custGeom>
              <a:avLst/>
              <a:gdLst/>
              <a:ahLst/>
              <a:cxnLst/>
              <a:rect l="l" t="t" r="r" b="b"/>
              <a:pathLst>
                <a:path w="502" h="503" extrusionOk="0">
                  <a:moveTo>
                    <a:pt x="252" y="1"/>
                  </a:moveTo>
                  <a:cubicBezTo>
                    <a:pt x="112" y="1"/>
                    <a:pt x="0" y="115"/>
                    <a:pt x="0" y="253"/>
                  </a:cubicBezTo>
                  <a:cubicBezTo>
                    <a:pt x="0" y="390"/>
                    <a:pt x="112" y="503"/>
                    <a:pt x="252" y="503"/>
                  </a:cubicBezTo>
                  <a:cubicBezTo>
                    <a:pt x="390" y="503"/>
                    <a:pt x="502" y="390"/>
                    <a:pt x="502" y="253"/>
                  </a:cubicBezTo>
                  <a:cubicBezTo>
                    <a:pt x="502" y="115"/>
                    <a:pt x="390" y="1"/>
                    <a:pt x="25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
            <p:cNvSpPr/>
            <p:nvPr/>
          </p:nvSpPr>
          <p:spPr>
            <a:xfrm>
              <a:off x="4906525" y="2308425"/>
              <a:ext cx="12550" cy="12575"/>
            </a:xfrm>
            <a:custGeom>
              <a:avLst/>
              <a:gdLst/>
              <a:ahLst/>
              <a:cxnLst/>
              <a:rect l="l" t="t" r="r" b="b"/>
              <a:pathLst>
                <a:path w="502" h="503" extrusionOk="0">
                  <a:moveTo>
                    <a:pt x="252" y="1"/>
                  </a:moveTo>
                  <a:cubicBezTo>
                    <a:pt x="112" y="1"/>
                    <a:pt x="0" y="113"/>
                    <a:pt x="0" y="252"/>
                  </a:cubicBezTo>
                  <a:cubicBezTo>
                    <a:pt x="0" y="390"/>
                    <a:pt x="112" y="502"/>
                    <a:pt x="252" y="502"/>
                  </a:cubicBezTo>
                  <a:cubicBezTo>
                    <a:pt x="390" y="502"/>
                    <a:pt x="502" y="390"/>
                    <a:pt x="502" y="252"/>
                  </a:cubicBezTo>
                  <a:cubicBezTo>
                    <a:pt x="502" y="113"/>
                    <a:pt x="390" y="1"/>
                    <a:pt x="25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
            <p:cNvSpPr/>
            <p:nvPr/>
          </p:nvSpPr>
          <p:spPr>
            <a:xfrm>
              <a:off x="4839325" y="2151725"/>
              <a:ext cx="12575" cy="12575"/>
            </a:xfrm>
            <a:custGeom>
              <a:avLst/>
              <a:gdLst/>
              <a:ahLst/>
              <a:cxnLst/>
              <a:rect l="l" t="t" r="r" b="b"/>
              <a:pathLst>
                <a:path w="503" h="503" extrusionOk="0">
                  <a:moveTo>
                    <a:pt x="251" y="1"/>
                  </a:moveTo>
                  <a:cubicBezTo>
                    <a:pt x="113" y="1"/>
                    <a:pt x="1" y="113"/>
                    <a:pt x="1" y="251"/>
                  </a:cubicBezTo>
                  <a:cubicBezTo>
                    <a:pt x="1" y="390"/>
                    <a:pt x="113" y="502"/>
                    <a:pt x="251" y="502"/>
                  </a:cubicBezTo>
                  <a:cubicBezTo>
                    <a:pt x="390" y="502"/>
                    <a:pt x="502" y="390"/>
                    <a:pt x="502" y="251"/>
                  </a:cubicBezTo>
                  <a:cubicBezTo>
                    <a:pt x="502" y="113"/>
                    <a:pt x="390" y="1"/>
                    <a:pt x="25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
            <p:cNvSpPr/>
            <p:nvPr/>
          </p:nvSpPr>
          <p:spPr>
            <a:xfrm>
              <a:off x="4839325" y="2230050"/>
              <a:ext cx="12575" cy="12575"/>
            </a:xfrm>
            <a:custGeom>
              <a:avLst/>
              <a:gdLst/>
              <a:ahLst/>
              <a:cxnLst/>
              <a:rect l="l" t="t" r="r" b="b"/>
              <a:pathLst>
                <a:path w="503" h="503" extrusionOk="0">
                  <a:moveTo>
                    <a:pt x="251" y="1"/>
                  </a:moveTo>
                  <a:cubicBezTo>
                    <a:pt x="113" y="1"/>
                    <a:pt x="1" y="115"/>
                    <a:pt x="1" y="253"/>
                  </a:cubicBezTo>
                  <a:cubicBezTo>
                    <a:pt x="1" y="390"/>
                    <a:pt x="113" y="503"/>
                    <a:pt x="251" y="503"/>
                  </a:cubicBezTo>
                  <a:cubicBezTo>
                    <a:pt x="390" y="503"/>
                    <a:pt x="502" y="390"/>
                    <a:pt x="502" y="253"/>
                  </a:cubicBezTo>
                  <a:cubicBezTo>
                    <a:pt x="502" y="115"/>
                    <a:pt x="390" y="1"/>
                    <a:pt x="25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
            <p:cNvSpPr/>
            <p:nvPr/>
          </p:nvSpPr>
          <p:spPr>
            <a:xfrm>
              <a:off x="4839325" y="2308425"/>
              <a:ext cx="12575" cy="12575"/>
            </a:xfrm>
            <a:custGeom>
              <a:avLst/>
              <a:gdLst/>
              <a:ahLst/>
              <a:cxnLst/>
              <a:rect l="l" t="t" r="r" b="b"/>
              <a:pathLst>
                <a:path w="503" h="503" extrusionOk="0">
                  <a:moveTo>
                    <a:pt x="251" y="1"/>
                  </a:moveTo>
                  <a:cubicBezTo>
                    <a:pt x="113" y="1"/>
                    <a:pt x="1" y="113"/>
                    <a:pt x="1" y="252"/>
                  </a:cubicBezTo>
                  <a:cubicBezTo>
                    <a:pt x="1" y="390"/>
                    <a:pt x="113" y="502"/>
                    <a:pt x="251" y="502"/>
                  </a:cubicBezTo>
                  <a:cubicBezTo>
                    <a:pt x="390" y="502"/>
                    <a:pt x="502" y="390"/>
                    <a:pt x="502" y="252"/>
                  </a:cubicBezTo>
                  <a:cubicBezTo>
                    <a:pt x="502" y="113"/>
                    <a:pt x="390" y="1"/>
                    <a:pt x="25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
            <p:cNvSpPr/>
            <p:nvPr/>
          </p:nvSpPr>
          <p:spPr>
            <a:xfrm>
              <a:off x="4770025" y="2151700"/>
              <a:ext cx="14650" cy="12600"/>
            </a:xfrm>
            <a:custGeom>
              <a:avLst/>
              <a:gdLst/>
              <a:ahLst/>
              <a:cxnLst/>
              <a:rect l="l" t="t" r="r" b="b"/>
              <a:pathLst>
                <a:path w="586" h="504" extrusionOk="0">
                  <a:moveTo>
                    <a:pt x="333" y="1"/>
                  </a:moveTo>
                  <a:cubicBezTo>
                    <a:pt x="271" y="1"/>
                    <a:pt x="209" y="24"/>
                    <a:pt x="158" y="74"/>
                  </a:cubicBezTo>
                  <a:cubicBezTo>
                    <a:pt x="0" y="232"/>
                    <a:pt x="111" y="503"/>
                    <a:pt x="335" y="503"/>
                  </a:cubicBezTo>
                  <a:cubicBezTo>
                    <a:pt x="473" y="503"/>
                    <a:pt x="585" y="391"/>
                    <a:pt x="585" y="252"/>
                  </a:cubicBezTo>
                  <a:cubicBezTo>
                    <a:pt x="585" y="101"/>
                    <a:pt x="461"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
            <p:cNvSpPr/>
            <p:nvPr/>
          </p:nvSpPr>
          <p:spPr>
            <a:xfrm>
              <a:off x="4770025" y="2230075"/>
              <a:ext cx="14650" cy="12550"/>
            </a:xfrm>
            <a:custGeom>
              <a:avLst/>
              <a:gdLst/>
              <a:ahLst/>
              <a:cxnLst/>
              <a:rect l="l" t="t" r="r" b="b"/>
              <a:pathLst>
                <a:path w="586" h="502" extrusionOk="0">
                  <a:moveTo>
                    <a:pt x="333" y="1"/>
                  </a:moveTo>
                  <a:cubicBezTo>
                    <a:pt x="271" y="1"/>
                    <a:pt x="209" y="23"/>
                    <a:pt x="158" y="74"/>
                  </a:cubicBezTo>
                  <a:cubicBezTo>
                    <a:pt x="0" y="232"/>
                    <a:pt x="111" y="502"/>
                    <a:pt x="335" y="502"/>
                  </a:cubicBezTo>
                  <a:cubicBezTo>
                    <a:pt x="473" y="502"/>
                    <a:pt x="585" y="389"/>
                    <a:pt x="585" y="252"/>
                  </a:cubicBezTo>
                  <a:cubicBezTo>
                    <a:pt x="585" y="101"/>
                    <a:pt x="461"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
            <p:cNvSpPr/>
            <p:nvPr/>
          </p:nvSpPr>
          <p:spPr>
            <a:xfrm>
              <a:off x="4769975" y="2308400"/>
              <a:ext cx="14700" cy="12600"/>
            </a:xfrm>
            <a:custGeom>
              <a:avLst/>
              <a:gdLst/>
              <a:ahLst/>
              <a:cxnLst/>
              <a:rect l="l" t="t" r="r" b="b"/>
              <a:pathLst>
                <a:path w="588" h="504" extrusionOk="0">
                  <a:moveTo>
                    <a:pt x="334" y="1"/>
                  </a:moveTo>
                  <a:cubicBezTo>
                    <a:pt x="273" y="1"/>
                    <a:pt x="211" y="24"/>
                    <a:pt x="160" y="74"/>
                  </a:cubicBezTo>
                  <a:cubicBezTo>
                    <a:pt x="1" y="234"/>
                    <a:pt x="113"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
            <p:cNvSpPr/>
            <p:nvPr/>
          </p:nvSpPr>
          <p:spPr>
            <a:xfrm>
              <a:off x="4769975" y="2700175"/>
              <a:ext cx="14700" cy="12600"/>
            </a:xfrm>
            <a:custGeom>
              <a:avLst/>
              <a:gdLst/>
              <a:ahLst/>
              <a:cxnLst/>
              <a:rect l="l" t="t" r="r" b="b"/>
              <a:pathLst>
                <a:path w="588" h="504" extrusionOk="0">
                  <a:moveTo>
                    <a:pt x="334" y="1"/>
                  </a:moveTo>
                  <a:cubicBezTo>
                    <a:pt x="273" y="1"/>
                    <a:pt x="211" y="23"/>
                    <a:pt x="160" y="74"/>
                  </a:cubicBezTo>
                  <a:cubicBezTo>
                    <a:pt x="1" y="233"/>
                    <a:pt x="113"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
            <p:cNvSpPr/>
            <p:nvPr/>
          </p:nvSpPr>
          <p:spPr>
            <a:xfrm>
              <a:off x="4904400" y="2778550"/>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
            <p:cNvSpPr/>
            <p:nvPr/>
          </p:nvSpPr>
          <p:spPr>
            <a:xfrm>
              <a:off x="4904400" y="2856900"/>
              <a:ext cx="14675" cy="12575"/>
            </a:xfrm>
            <a:custGeom>
              <a:avLst/>
              <a:gdLst/>
              <a:ahLst/>
              <a:cxnLst/>
              <a:rect l="l" t="t" r="r" b="b"/>
              <a:pathLst>
                <a:path w="587" h="503" extrusionOk="0">
                  <a:moveTo>
                    <a:pt x="335" y="0"/>
                  </a:moveTo>
                  <a:cubicBezTo>
                    <a:pt x="273" y="0"/>
                    <a:pt x="211" y="23"/>
                    <a:pt x="159" y="75"/>
                  </a:cubicBezTo>
                  <a:cubicBezTo>
                    <a:pt x="0" y="232"/>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
            <p:cNvSpPr/>
            <p:nvPr/>
          </p:nvSpPr>
          <p:spPr>
            <a:xfrm>
              <a:off x="4837200" y="2778550"/>
              <a:ext cx="14700" cy="12575"/>
            </a:xfrm>
            <a:custGeom>
              <a:avLst/>
              <a:gdLst/>
              <a:ahLst/>
              <a:cxnLst/>
              <a:rect l="l" t="t" r="r" b="b"/>
              <a:pathLst>
                <a:path w="588" h="503" extrusionOk="0">
                  <a:moveTo>
                    <a:pt x="334" y="0"/>
                  </a:moveTo>
                  <a:cubicBezTo>
                    <a:pt x="272" y="0"/>
                    <a:pt x="209" y="23"/>
                    <a:pt x="158" y="74"/>
                  </a:cubicBezTo>
                  <a:cubicBezTo>
                    <a:pt x="1" y="232"/>
                    <a:pt x="113" y="503"/>
                    <a:pt x="336" y="503"/>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
            <p:cNvSpPr/>
            <p:nvPr/>
          </p:nvSpPr>
          <p:spPr>
            <a:xfrm>
              <a:off x="4837200" y="2856900"/>
              <a:ext cx="14700" cy="12575"/>
            </a:xfrm>
            <a:custGeom>
              <a:avLst/>
              <a:gdLst/>
              <a:ahLst/>
              <a:cxnLst/>
              <a:rect l="l" t="t" r="r" b="b"/>
              <a:pathLst>
                <a:path w="588" h="503" extrusionOk="0">
                  <a:moveTo>
                    <a:pt x="334" y="0"/>
                  </a:moveTo>
                  <a:cubicBezTo>
                    <a:pt x="272" y="0"/>
                    <a:pt x="209" y="23"/>
                    <a:pt x="158" y="75"/>
                  </a:cubicBezTo>
                  <a:cubicBezTo>
                    <a:pt x="1" y="232"/>
                    <a:pt x="113" y="502"/>
                    <a:pt x="336"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
            <p:cNvSpPr/>
            <p:nvPr/>
          </p:nvSpPr>
          <p:spPr>
            <a:xfrm>
              <a:off x="4837200" y="2935250"/>
              <a:ext cx="14700" cy="12600"/>
            </a:xfrm>
            <a:custGeom>
              <a:avLst/>
              <a:gdLst/>
              <a:ahLst/>
              <a:cxnLst/>
              <a:rect l="l" t="t" r="r" b="b"/>
              <a:pathLst>
                <a:path w="588" h="504" extrusionOk="0">
                  <a:moveTo>
                    <a:pt x="334" y="0"/>
                  </a:moveTo>
                  <a:cubicBezTo>
                    <a:pt x="272" y="0"/>
                    <a:pt x="209" y="23"/>
                    <a:pt x="158" y="74"/>
                  </a:cubicBezTo>
                  <a:cubicBezTo>
                    <a:pt x="1" y="232"/>
                    <a:pt x="113" y="503"/>
                    <a:pt x="336" y="503"/>
                  </a:cubicBezTo>
                  <a:cubicBezTo>
                    <a:pt x="475" y="503"/>
                    <a:pt x="587" y="391"/>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
            <p:cNvSpPr/>
            <p:nvPr/>
          </p:nvSpPr>
          <p:spPr>
            <a:xfrm>
              <a:off x="4769975" y="2778550"/>
              <a:ext cx="14700" cy="12575"/>
            </a:xfrm>
            <a:custGeom>
              <a:avLst/>
              <a:gdLst/>
              <a:ahLst/>
              <a:cxnLst/>
              <a:rect l="l" t="t" r="r" b="b"/>
              <a:pathLst>
                <a:path w="588" h="503" extrusionOk="0">
                  <a:moveTo>
                    <a:pt x="335" y="0"/>
                  </a:moveTo>
                  <a:cubicBezTo>
                    <a:pt x="273" y="0"/>
                    <a:pt x="211" y="23"/>
                    <a:pt x="160" y="74"/>
                  </a:cubicBezTo>
                  <a:cubicBezTo>
                    <a:pt x="1" y="232"/>
                    <a:pt x="113" y="503"/>
                    <a:pt x="337" y="503"/>
                  </a:cubicBezTo>
                  <a:cubicBezTo>
                    <a:pt x="475" y="503"/>
                    <a:pt x="587" y="389"/>
                    <a:pt x="587" y="251"/>
                  </a:cubicBezTo>
                  <a:cubicBezTo>
                    <a:pt x="587" y="100"/>
                    <a:pt x="463"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
            <p:cNvSpPr/>
            <p:nvPr/>
          </p:nvSpPr>
          <p:spPr>
            <a:xfrm>
              <a:off x="4769975" y="2856900"/>
              <a:ext cx="14700" cy="12575"/>
            </a:xfrm>
            <a:custGeom>
              <a:avLst/>
              <a:gdLst/>
              <a:ahLst/>
              <a:cxnLst/>
              <a:rect l="l" t="t" r="r" b="b"/>
              <a:pathLst>
                <a:path w="588" h="503" extrusionOk="0">
                  <a:moveTo>
                    <a:pt x="335" y="0"/>
                  </a:moveTo>
                  <a:cubicBezTo>
                    <a:pt x="274" y="0"/>
                    <a:pt x="211" y="23"/>
                    <a:pt x="160" y="75"/>
                  </a:cubicBezTo>
                  <a:cubicBezTo>
                    <a:pt x="1" y="232"/>
                    <a:pt x="113"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
            <p:cNvSpPr/>
            <p:nvPr/>
          </p:nvSpPr>
          <p:spPr>
            <a:xfrm>
              <a:off x="4770025" y="2935250"/>
              <a:ext cx="14650" cy="12600"/>
            </a:xfrm>
            <a:custGeom>
              <a:avLst/>
              <a:gdLst/>
              <a:ahLst/>
              <a:cxnLst/>
              <a:rect l="l" t="t" r="r" b="b"/>
              <a:pathLst>
                <a:path w="586" h="504" extrusionOk="0">
                  <a:moveTo>
                    <a:pt x="333" y="0"/>
                  </a:moveTo>
                  <a:cubicBezTo>
                    <a:pt x="271" y="0"/>
                    <a:pt x="209" y="23"/>
                    <a:pt x="158" y="74"/>
                  </a:cubicBezTo>
                  <a:cubicBezTo>
                    <a:pt x="0" y="232"/>
                    <a:pt x="111" y="503"/>
                    <a:pt x="335" y="503"/>
                  </a:cubicBezTo>
                  <a:cubicBezTo>
                    <a:pt x="473" y="503"/>
                    <a:pt x="585" y="391"/>
                    <a:pt x="585" y="251"/>
                  </a:cubicBezTo>
                  <a:cubicBezTo>
                    <a:pt x="585" y="101"/>
                    <a:pt x="461"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
            <p:cNvSpPr/>
            <p:nvPr/>
          </p:nvSpPr>
          <p:spPr>
            <a:xfrm>
              <a:off x="4770025" y="3013625"/>
              <a:ext cx="14650" cy="12550"/>
            </a:xfrm>
            <a:custGeom>
              <a:avLst/>
              <a:gdLst/>
              <a:ahLst/>
              <a:cxnLst/>
              <a:rect l="l" t="t" r="r" b="b"/>
              <a:pathLst>
                <a:path w="586" h="502" extrusionOk="0">
                  <a:moveTo>
                    <a:pt x="333" y="0"/>
                  </a:moveTo>
                  <a:cubicBezTo>
                    <a:pt x="271" y="0"/>
                    <a:pt x="209" y="23"/>
                    <a:pt x="158" y="74"/>
                  </a:cubicBezTo>
                  <a:cubicBezTo>
                    <a:pt x="0" y="231"/>
                    <a:pt x="111" y="501"/>
                    <a:pt x="335" y="501"/>
                  </a:cubicBezTo>
                  <a:cubicBezTo>
                    <a:pt x="473" y="501"/>
                    <a:pt x="585" y="389"/>
                    <a:pt x="585" y="251"/>
                  </a:cubicBezTo>
                  <a:cubicBezTo>
                    <a:pt x="585" y="100"/>
                    <a:pt x="461"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4" name="Google Shape;2584;p4"/>
          <p:cNvSpPr/>
          <p:nvPr/>
        </p:nvSpPr>
        <p:spPr>
          <a:xfrm rot="10800000">
            <a:off x="-1096900" y="1184017"/>
            <a:ext cx="2057538" cy="2057538"/>
          </a:xfrm>
          <a:custGeom>
            <a:avLst/>
            <a:gdLst/>
            <a:ahLst/>
            <a:cxnLst/>
            <a:rect l="l" t="t" r="r" b="b"/>
            <a:pathLst>
              <a:path w="44649" h="44649" extrusionOk="0">
                <a:moveTo>
                  <a:pt x="22324" y="296"/>
                </a:moveTo>
                <a:lnTo>
                  <a:pt x="44353" y="22325"/>
                </a:lnTo>
                <a:lnTo>
                  <a:pt x="22324" y="44351"/>
                </a:lnTo>
                <a:lnTo>
                  <a:pt x="296" y="22325"/>
                </a:lnTo>
                <a:lnTo>
                  <a:pt x="22324" y="296"/>
                </a:lnTo>
                <a:close/>
                <a:moveTo>
                  <a:pt x="22324" y="1"/>
                </a:moveTo>
                <a:lnTo>
                  <a:pt x="0" y="22325"/>
                </a:lnTo>
                <a:lnTo>
                  <a:pt x="22324" y="44648"/>
                </a:lnTo>
                <a:lnTo>
                  <a:pt x="44648" y="22325"/>
                </a:lnTo>
                <a:lnTo>
                  <a:pt x="22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
          <p:cNvSpPr/>
          <p:nvPr/>
        </p:nvSpPr>
        <p:spPr>
          <a:xfrm rot="10800000">
            <a:off x="-1130952" y="1170377"/>
            <a:ext cx="1692334" cy="2105233"/>
          </a:xfrm>
          <a:custGeom>
            <a:avLst/>
            <a:gdLst/>
            <a:ahLst/>
            <a:cxnLst/>
            <a:rect l="l" t="t" r="r" b="b"/>
            <a:pathLst>
              <a:path w="36724" h="45684" extrusionOk="0">
                <a:moveTo>
                  <a:pt x="13660" y="0"/>
                </a:moveTo>
                <a:lnTo>
                  <a:pt x="1" y="13659"/>
                </a:lnTo>
                <a:lnTo>
                  <a:pt x="888" y="14548"/>
                </a:lnTo>
                <a:lnTo>
                  <a:pt x="13660" y="1775"/>
                </a:lnTo>
                <a:lnTo>
                  <a:pt x="34947" y="23064"/>
                </a:lnTo>
                <a:lnTo>
                  <a:pt x="13216" y="44795"/>
                </a:lnTo>
                <a:lnTo>
                  <a:pt x="14104" y="45683"/>
                </a:lnTo>
                <a:lnTo>
                  <a:pt x="36724" y="23064"/>
                </a:lnTo>
                <a:lnTo>
                  <a:pt x="136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
          <p:cNvSpPr/>
          <p:nvPr/>
        </p:nvSpPr>
        <p:spPr>
          <a:xfrm rot="10800000">
            <a:off x="-793168" y="1487749"/>
            <a:ext cx="1450078" cy="1450078"/>
          </a:xfrm>
          <a:custGeom>
            <a:avLst/>
            <a:gdLst/>
            <a:ahLst/>
            <a:cxnLst/>
            <a:rect l="l" t="t" r="r" b="b"/>
            <a:pathLst>
              <a:path w="31467" h="31467" extrusionOk="0">
                <a:moveTo>
                  <a:pt x="31362" y="105"/>
                </a:moveTo>
                <a:lnTo>
                  <a:pt x="31362" y="31362"/>
                </a:lnTo>
                <a:lnTo>
                  <a:pt x="105" y="31362"/>
                </a:lnTo>
                <a:lnTo>
                  <a:pt x="105" y="105"/>
                </a:lnTo>
                <a:close/>
                <a:moveTo>
                  <a:pt x="0" y="1"/>
                </a:moveTo>
                <a:lnTo>
                  <a:pt x="0" y="31467"/>
                </a:lnTo>
                <a:lnTo>
                  <a:pt x="31466" y="31467"/>
                </a:lnTo>
                <a:lnTo>
                  <a:pt x="314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7" name="Google Shape;2587;p4"/>
          <p:cNvGrpSpPr/>
          <p:nvPr/>
        </p:nvGrpSpPr>
        <p:grpSpPr>
          <a:xfrm rot="10800000">
            <a:off x="-717753" y="1564574"/>
            <a:ext cx="1299260" cy="1296418"/>
            <a:chOff x="6378300" y="2596400"/>
            <a:chExt cx="754375" cy="752725"/>
          </a:xfrm>
        </p:grpSpPr>
        <p:sp>
          <p:nvSpPr>
            <p:cNvPr id="2588" name="Google Shape;2588;p4"/>
            <p:cNvSpPr/>
            <p:nvPr/>
          </p:nvSpPr>
          <p:spPr>
            <a:xfrm>
              <a:off x="6408850" y="2932325"/>
              <a:ext cx="9675" cy="9675"/>
            </a:xfrm>
            <a:custGeom>
              <a:avLst/>
              <a:gdLst/>
              <a:ahLst/>
              <a:cxnLst/>
              <a:rect l="l" t="t" r="r" b="b"/>
              <a:pathLst>
                <a:path w="387" h="387" extrusionOk="0">
                  <a:moveTo>
                    <a:pt x="193" y="0"/>
                  </a:moveTo>
                  <a:cubicBezTo>
                    <a:pt x="86" y="0"/>
                    <a:pt x="0" y="86"/>
                    <a:pt x="0" y="193"/>
                  </a:cubicBezTo>
                  <a:cubicBezTo>
                    <a:pt x="0" y="300"/>
                    <a:pt x="86" y="387"/>
                    <a:pt x="193" y="387"/>
                  </a:cubicBezTo>
                  <a:cubicBezTo>
                    <a:pt x="300" y="387"/>
                    <a:pt x="387" y="300"/>
                    <a:pt x="387" y="193"/>
                  </a:cubicBezTo>
                  <a:cubicBezTo>
                    <a:pt x="387" y="86"/>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
            <p:cNvSpPr/>
            <p:nvPr/>
          </p:nvSpPr>
          <p:spPr>
            <a:xfrm>
              <a:off x="6469925" y="2871225"/>
              <a:ext cx="9700" cy="9700"/>
            </a:xfrm>
            <a:custGeom>
              <a:avLst/>
              <a:gdLst/>
              <a:ahLst/>
              <a:cxnLst/>
              <a:rect l="l" t="t" r="r" b="b"/>
              <a:pathLst>
                <a:path w="388" h="388" extrusionOk="0">
                  <a:moveTo>
                    <a:pt x="193" y="0"/>
                  </a:moveTo>
                  <a:cubicBezTo>
                    <a:pt x="87" y="0"/>
                    <a:pt x="1" y="87"/>
                    <a:pt x="1" y="195"/>
                  </a:cubicBezTo>
                  <a:cubicBezTo>
                    <a:pt x="1" y="301"/>
                    <a:pt x="87" y="387"/>
                    <a:pt x="193" y="387"/>
                  </a:cubicBezTo>
                  <a:cubicBezTo>
                    <a:pt x="299" y="387"/>
                    <a:pt x="387" y="301"/>
                    <a:pt x="387" y="195"/>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
            <p:cNvSpPr/>
            <p:nvPr/>
          </p:nvSpPr>
          <p:spPr>
            <a:xfrm>
              <a:off x="6530975" y="2810175"/>
              <a:ext cx="9700" cy="9650"/>
            </a:xfrm>
            <a:custGeom>
              <a:avLst/>
              <a:gdLst/>
              <a:ahLst/>
              <a:cxnLst/>
              <a:rect l="l" t="t" r="r" b="b"/>
              <a:pathLst>
                <a:path w="388" h="386" extrusionOk="0">
                  <a:moveTo>
                    <a:pt x="195" y="0"/>
                  </a:moveTo>
                  <a:cubicBezTo>
                    <a:pt x="87" y="0"/>
                    <a:pt x="1" y="87"/>
                    <a:pt x="1" y="193"/>
                  </a:cubicBezTo>
                  <a:cubicBezTo>
                    <a:pt x="1" y="299"/>
                    <a:pt x="87" y="385"/>
                    <a:pt x="195" y="385"/>
                  </a:cubicBezTo>
                  <a:cubicBezTo>
                    <a:pt x="301" y="385"/>
                    <a:pt x="387" y="299"/>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
            <p:cNvSpPr/>
            <p:nvPr/>
          </p:nvSpPr>
          <p:spPr>
            <a:xfrm>
              <a:off x="6622600" y="2718550"/>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300" y="387"/>
                    <a:pt x="386" y="300"/>
                    <a:pt x="386" y="194"/>
                  </a:cubicBezTo>
                  <a:cubicBezTo>
                    <a:pt x="386"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
            <p:cNvSpPr/>
            <p:nvPr/>
          </p:nvSpPr>
          <p:spPr>
            <a:xfrm>
              <a:off x="6378300" y="2962850"/>
              <a:ext cx="9675" cy="9700"/>
            </a:xfrm>
            <a:custGeom>
              <a:avLst/>
              <a:gdLst/>
              <a:ahLst/>
              <a:cxnLst/>
              <a:rect l="l" t="t" r="r" b="b"/>
              <a:pathLst>
                <a:path w="387" h="388" extrusionOk="0">
                  <a:moveTo>
                    <a:pt x="194" y="1"/>
                  </a:moveTo>
                  <a:cubicBezTo>
                    <a:pt x="87" y="1"/>
                    <a:pt x="0" y="87"/>
                    <a:pt x="0" y="193"/>
                  </a:cubicBezTo>
                  <a:cubicBezTo>
                    <a:pt x="0" y="299"/>
                    <a:pt x="87" y="387"/>
                    <a:pt x="194" y="387"/>
                  </a:cubicBezTo>
                  <a:cubicBezTo>
                    <a:pt x="300" y="387"/>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
            <p:cNvSpPr/>
            <p:nvPr/>
          </p:nvSpPr>
          <p:spPr>
            <a:xfrm>
              <a:off x="6437750" y="2901775"/>
              <a:ext cx="12950" cy="9675"/>
            </a:xfrm>
            <a:custGeom>
              <a:avLst/>
              <a:gdLst/>
              <a:ahLst/>
              <a:cxnLst/>
              <a:rect l="l" t="t" r="r" b="b"/>
              <a:pathLst>
                <a:path w="518" h="387" extrusionOk="0">
                  <a:moveTo>
                    <a:pt x="259" y="1"/>
                  </a:moveTo>
                  <a:cubicBezTo>
                    <a:pt x="209" y="1"/>
                    <a:pt x="160" y="19"/>
                    <a:pt x="122" y="56"/>
                  </a:cubicBezTo>
                  <a:cubicBezTo>
                    <a:pt x="1" y="179"/>
                    <a:pt x="87" y="387"/>
                    <a:pt x="258" y="387"/>
                  </a:cubicBezTo>
                  <a:cubicBezTo>
                    <a:pt x="431" y="387"/>
                    <a:pt x="518" y="179"/>
                    <a:pt x="396" y="56"/>
                  </a:cubicBezTo>
                  <a:cubicBezTo>
                    <a:pt x="358" y="19"/>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
            <p:cNvSpPr/>
            <p:nvPr/>
          </p:nvSpPr>
          <p:spPr>
            <a:xfrm>
              <a:off x="6500475" y="2840675"/>
              <a:ext cx="9650" cy="9700"/>
            </a:xfrm>
            <a:custGeom>
              <a:avLst/>
              <a:gdLst/>
              <a:ahLst/>
              <a:cxnLst/>
              <a:rect l="l" t="t" r="r" b="b"/>
              <a:pathLst>
                <a:path w="386" h="388" extrusionOk="0">
                  <a:moveTo>
                    <a:pt x="193" y="1"/>
                  </a:moveTo>
                  <a:cubicBezTo>
                    <a:pt x="87" y="1"/>
                    <a:pt x="0" y="89"/>
                    <a:pt x="0" y="195"/>
                  </a:cubicBezTo>
                  <a:cubicBezTo>
                    <a:pt x="0" y="301"/>
                    <a:pt x="87" y="387"/>
                    <a:pt x="193" y="387"/>
                  </a:cubicBezTo>
                  <a:cubicBezTo>
                    <a:pt x="299" y="387"/>
                    <a:pt x="385" y="301"/>
                    <a:pt x="385" y="195"/>
                  </a:cubicBezTo>
                  <a:cubicBezTo>
                    <a:pt x="385" y="89"/>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
            <p:cNvSpPr/>
            <p:nvPr/>
          </p:nvSpPr>
          <p:spPr>
            <a:xfrm>
              <a:off x="6592075" y="2749075"/>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
            <p:cNvSpPr/>
            <p:nvPr/>
          </p:nvSpPr>
          <p:spPr>
            <a:xfrm>
              <a:off x="6653150" y="2688025"/>
              <a:ext cx="9650" cy="9650"/>
            </a:xfrm>
            <a:custGeom>
              <a:avLst/>
              <a:gdLst/>
              <a:ahLst/>
              <a:cxnLst/>
              <a:rect l="l" t="t" r="r" b="b"/>
              <a:pathLst>
                <a:path w="386" h="386" extrusionOk="0">
                  <a:moveTo>
                    <a:pt x="193" y="1"/>
                  </a:moveTo>
                  <a:cubicBezTo>
                    <a:pt x="87" y="1"/>
                    <a:pt x="1" y="87"/>
                    <a:pt x="1" y="193"/>
                  </a:cubicBezTo>
                  <a:cubicBezTo>
                    <a:pt x="1" y="300"/>
                    <a:pt x="87" y="386"/>
                    <a:pt x="193" y="386"/>
                  </a:cubicBezTo>
                  <a:cubicBezTo>
                    <a:pt x="299" y="386"/>
                    <a:pt x="386" y="300"/>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
            <p:cNvSpPr/>
            <p:nvPr/>
          </p:nvSpPr>
          <p:spPr>
            <a:xfrm>
              <a:off x="6683650" y="2657500"/>
              <a:ext cx="9700" cy="9650"/>
            </a:xfrm>
            <a:custGeom>
              <a:avLst/>
              <a:gdLst/>
              <a:ahLst/>
              <a:cxnLst/>
              <a:rect l="l" t="t" r="r" b="b"/>
              <a:pathLst>
                <a:path w="388" h="386" extrusionOk="0">
                  <a:moveTo>
                    <a:pt x="195" y="0"/>
                  </a:moveTo>
                  <a:cubicBezTo>
                    <a:pt x="87" y="0"/>
                    <a:pt x="1" y="87"/>
                    <a:pt x="1" y="193"/>
                  </a:cubicBezTo>
                  <a:cubicBezTo>
                    <a:pt x="1" y="299"/>
                    <a:pt x="87" y="385"/>
                    <a:pt x="195" y="385"/>
                  </a:cubicBezTo>
                  <a:cubicBezTo>
                    <a:pt x="301" y="385"/>
                    <a:pt x="388" y="299"/>
                    <a:pt x="388" y="193"/>
                  </a:cubicBezTo>
                  <a:cubicBezTo>
                    <a:pt x="388"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
            <p:cNvSpPr/>
            <p:nvPr/>
          </p:nvSpPr>
          <p:spPr>
            <a:xfrm>
              <a:off x="6714200" y="2626950"/>
              <a:ext cx="9700" cy="9675"/>
            </a:xfrm>
            <a:custGeom>
              <a:avLst/>
              <a:gdLst/>
              <a:ahLst/>
              <a:cxnLst/>
              <a:rect l="l" t="t" r="r" b="b"/>
              <a:pathLst>
                <a:path w="388" h="387" extrusionOk="0">
                  <a:moveTo>
                    <a:pt x="195" y="0"/>
                  </a:moveTo>
                  <a:cubicBezTo>
                    <a:pt x="87" y="0"/>
                    <a:pt x="1" y="87"/>
                    <a:pt x="1" y="193"/>
                  </a:cubicBezTo>
                  <a:cubicBezTo>
                    <a:pt x="1" y="301"/>
                    <a:pt x="87" y="387"/>
                    <a:pt x="195" y="387"/>
                  </a:cubicBezTo>
                  <a:cubicBezTo>
                    <a:pt x="301" y="387"/>
                    <a:pt x="387" y="301"/>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
            <p:cNvSpPr/>
            <p:nvPr/>
          </p:nvSpPr>
          <p:spPr>
            <a:xfrm>
              <a:off x="6744750" y="2596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
            <p:cNvSpPr/>
            <p:nvPr/>
          </p:nvSpPr>
          <p:spPr>
            <a:xfrm>
              <a:off x="6561525" y="2779625"/>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1" y="387"/>
                    <a:pt x="387" y="301"/>
                    <a:pt x="387" y="193"/>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
            <p:cNvSpPr/>
            <p:nvPr/>
          </p:nvSpPr>
          <p:spPr>
            <a:xfrm>
              <a:off x="6437825" y="29612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
            <p:cNvSpPr/>
            <p:nvPr/>
          </p:nvSpPr>
          <p:spPr>
            <a:xfrm>
              <a:off x="6497250" y="2900200"/>
              <a:ext cx="12950" cy="9675"/>
            </a:xfrm>
            <a:custGeom>
              <a:avLst/>
              <a:gdLst/>
              <a:ahLst/>
              <a:cxnLst/>
              <a:rect l="l" t="t" r="r" b="b"/>
              <a:pathLst>
                <a:path w="518" h="387" extrusionOk="0">
                  <a:moveTo>
                    <a:pt x="259" y="0"/>
                  </a:moveTo>
                  <a:cubicBezTo>
                    <a:pt x="210" y="0"/>
                    <a:pt x="160" y="19"/>
                    <a:pt x="123" y="57"/>
                  </a:cubicBezTo>
                  <a:cubicBezTo>
                    <a:pt x="1" y="178"/>
                    <a:pt x="87" y="386"/>
                    <a:pt x="260" y="386"/>
                  </a:cubicBezTo>
                  <a:cubicBezTo>
                    <a:pt x="431" y="386"/>
                    <a:pt x="517" y="178"/>
                    <a:pt x="396" y="57"/>
                  </a:cubicBezTo>
                  <a:cubicBezTo>
                    <a:pt x="358"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
            <p:cNvSpPr/>
            <p:nvPr/>
          </p:nvSpPr>
          <p:spPr>
            <a:xfrm>
              <a:off x="6559975" y="2839125"/>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
            <p:cNvSpPr/>
            <p:nvPr/>
          </p:nvSpPr>
          <p:spPr>
            <a:xfrm>
              <a:off x="6651575" y="2747525"/>
              <a:ext cx="9675" cy="9700"/>
            </a:xfrm>
            <a:custGeom>
              <a:avLst/>
              <a:gdLst/>
              <a:ahLst/>
              <a:cxnLst/>
              <a:rect l="l" t="t" r="r" b="b"/>
              <a:pathLst>
                <a:path w="387" h="388" extrusionOk="0">
                  <a:moveTo>
                    <a:pt x="194" y="1"/>
                  </a:moveTo>
                  <a:cubicBezTo>
                    <a:pt x="86" y="1"/>
                    <a:pt x="0" y="87"/>
                    <a:pt x="0" y="193"/>
                  </a:cubicBezTo>
                  <a:cubicBezTo>
                    <a:pt x="0" y="299"/>
                    <a:pt x="86" y="387"/>
                    <a:pt x="194" y="387"/>
                  </a:cubicBezTo>
                  <a:cubicBezTo>
                    <a:pt x="300" y="387"/>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
            <p:cNvSpPr/>
            <p:nvPr/>
          </p:nvSpPr>
          <p:spPr>
            <a:xfrm>
              <a:off x="6407275" y="29918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
            <p:cNvSpPr/>
            <p:nvPr/>
          </p:nvSpPr>
          <p:spPr>
            <a:xfrm>
              <a:off x="6468325" y="2930725"/>
              <a:ext cx="9700" cy="9675"/>
            </a:xfrm>
            <a:custGeom>
              <a:avLst/>
              <a:gdLst/>
              <a:ahLst/>
              <a:cxnLst/>
              <a:rect l="l" t="t" r="r" b="b"/>
              <a:pathLst>
                <a:path w="388" h="387" extrusionOk="0">
                  <a:moveTo>
                    <a:pt x="195" y="0"/>
                  </a:moveTo>
                  <a:cubicBezTo>
                    <a:pt x="89" y="0"/>
                    <a:pt x="1" y="88"/>
                    <a:pt x="1" y="194"/>
                  </a:cubicBezTo>
                  <a:cubicBezTo>
                    <a:pt x="1" y="301"/>
                    <a:pt x="89" y="387"/>
                    <a:pt x="195" y="387"/>
                  </a:cubicBezTo>
                  <a:cubicBezTo>
                    <a:pt x="301" y="387"/>
                    <a:pt x="387" y="301"/>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
            <p:cNvSpPr/>
            <p:nvPr/>
          </p:nvSpPr>
          <p:spPr>
            <a:xfrm>
              <a:off x="6529425" y="2869675"/>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301" y="387"/>
                    <a:pt x="387" y="300"/>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
            <p:cNvSpPr/>
            <p:nvPr/>
          </p:nvSpPr>
          <p:spPr>
            <a:xfrm>
              <a:off x="6621025" y="2778075"/>
              <a:ext cx="9675" cy="9650"/>
            </a:xfrm>
            <a:custGeom>
              <a:avLst/>
              <a:gdLst/>
              <a:ahLst/>
              <a:cxnLst/>
              <a:rect l="l" t="t" r="r" b="b"/>
              <a:pathLst>
                <a:path w="387" h="386" extrusionOk="0">
                  <a:moveTo>
                    <a:pt x="194" y="1"/>
                  </a:moveTo>
                  <a:cubicBezTo>
                    <a:pt x="88" y="1"/>
                    <a:pt x="0" y="87"/>
                    <a:pt x="0" y="193"/>
                  </a:cubicBezTo>
                  <a:cubicBezTo>
                    <a:pt x="0" y="299"/>
                    <a:pt x="88" y="386"/>
                    <a:pt x="194" y="386"/>
                  </a:cubicBezTo>
                  <a:cubicBezTo>
                    <a:pt x="300" y="386"/>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
            <p:cNvSpPr/>
            <p:nvPr/>
          </p:nvSpPr>
          <p:spPr>
            <a:xfrm>
              <a:off x="6682100" y="2717000"/>
              <a:ext cx="9700" cy="9675"/>
            </a:xfrm>
            <a:custGeom>
              <a:avLst/>
              <a:gdLst/>
              <a:ahLst/>
              <a:cxnLst/>
              <a:rect l="l" t="t" r="r" b="b"/>
              <a:pathLst>
                <a:path w="388" h="387" extrusionOk="0">
                  <a:moveTo>
                    <a:pt x="193" y="0"/>
                  </a:moveTo>
                  <a:cubicBezTo>
                    <a:pt x="87" y="0"/>
                    <a:pt x="1" y="86"/>
                    <a:pt x="1" y="193"/>
                  </a:cubicBezTo>
                  <a:cubicBezTo>
                    <a:pt x="1" y="300"/>
                    <a:pt x="87" y="387"/>
                    <a:pt x="193" y="387"/>
                  </a:cubicBezTo>
                  <a:cubicBezTo>
                    <a:pt x="301" y="387"/>
                    <a:pt x="387" y="300"/>
                    <a:pt x="387" y="193"/>
                  </a:cubicBezTo>
                  <a:cubicBezTo>
                    <a:pt x="387" y="86"/>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
            <p:cNvSpPr/>
            <p:nvPr/>
          </p:nvSpPr>
          <p:spPr>
            <a:xfrm>
              <a:off x="6712650" y="26864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
            <p:cNvSpPr/>
            <p:nvPr/>
          </p:nvSpPr>
          <p:spPr>
            <a:xfrm>
              <a:off x="6741575" y="2655925"/>
              <a:ext cx="12900" cy="9675"/>
            </a:xfrm>
            <a:custGeom>
              <a:avLst/>
              <a:gdLst/>
              <a:ahLst/>
              <a:cxnLst/>
              <a:rect l="l" t="t" r="r" b="b"/>
              <a:pathLst>
                <a:path w="516" h="387" extrusionOk="0">
                  <a:moveTo>
                    <a:pt x="258" y="0"/>
                  </a:moveTo>
                  <a:cubicBezTo>
                    <a:pt x="209" y="0"/>
                    <a:pt x="159" y="19"/>
                    <a:pt x="121" y="57"/>
                  </a:cubicBezTo>
                  <a:cubicBezTo>
                    <a:pt x="0" y="178"/>
                    <a:pt x="87" y="386"/>
                    <a:pt x="258" y="386"/>
                  </a:cubicBezTo>
                  <a:cubicBezTo>
                    <a:pt x="431" y="386"/>
                    <a:pt x="516" y="178"/>
                    <a:pt x="394" y="57"/>
                  </a:cubicBezTo>
                  <a:cubicBezTo>
                    <a:pt x="356" y="19"/>
                    <a:pt x="307"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
            <p:cNvSpPr/>
            <p:nvPr/>
          </p:nvSpPr>
          <p:spPr>
            <a:xfrm>
              <a:off x="6773750" y="2625350"/>
              <a:ext cx="9650" cy="9700"/>
            </a:xfrm>
            <a:custGeom>
              <a:avLst/>
              <a:gdLst/>
              <a:ahLst/>
              <a:cxnLst/>
              <a:rect l="l" t="t" r="r" b="b"/>
              <a:pathLst>
                <a:path w="386" h="388" extrusionOk="0">
                  <a:moveTo>
                    <a:pt x="193" y="1"/>
                  </a:moveTo>
                  <a:cubicBezTo>
                    <a:pt x="87" y="1"/>
                    <a:pt x="0" y="89"/>
                    <a:pt x="0" y="195"/>
                  </a:cubicBezTo>
                  <a:cubicBezTo>
                    <a:pt x="0" y="301"/>
                    <a:pt x="87" y="387"/>
                    <a:pt x="193" y="387"/>
                  </a:cubicBezTo>
                  <a:cubicBezTo>
                    <a:pt x="299" y="387"/>
                    <a:pt x="385" y="301"/>
                    <a:pt x="385" y="195"/>
                  </a:cubicBezTo>
                  <a:cubicBezTo>
                    <a:pt x="385" y="89"/>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
            <p:cNvSpPr/>
            <p:nvPr/>
          </p:nvSpPr>
          <p:spPr>
            <a:xfrm>
              <a:off x="6590525" y="2808575"/>
              <a:ext cx="9650" cy="9700"/>
            </a:xfrm>
            <a:custGeom>
              <a:avLst/>
              <a:gdLst/>
              <a:ahLst/>
              <a:cxnLst/>
              <a:rect l="l" t="t" r="r" b="b"/>
              <a:pathLst>
                <a:path w="386" h="388" extrusionOk="0">
                  <a:moveTo>
                    <a:pt x="193" y="1"/>
                  </a:moveTo>
                  <a:cubicBezTo>
                    <a:pt x="86" y="1"/>
                    <a:pt x="0" y="87"/>
                    <a:pt x="0" y="195"/>
                  </a:cubicBezTo>
                  <a:cubicBezTo>
                    <a:pt x="0" y="301"/>
                    <a:pt x="86"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
            <p:cNvSpPr/>
            <p:nvPr/>
          </p:nvSpPr>
          <p:spPr>
            <a:xfrm>
              <a:off x="6465150" y="2990250"/>
              <a:ext cx="12950" cy="9700"/>
            </a:xfrm>
            <a:custGeom>
              <a:avLst/>
              <a:gdLst/>
              <a:ahLst/>
              <a:cxnLst/>
              <a:rect l="l" t="t" r="r" b="b"/>
              <a:pathLst>
                <a:path w="518" h="388" extrusionOk="0">
                  <a:moveTo>
                    <a:pt x="259" y="0"/>
                  </a:moveTo>
                  <a:cubicBezTo>
                    <a:pt x="209" y="0"/>
                    <a:pt x="160" y="19"/>
                    <a:pt x="122" y="57"/>
                  </a:cubicBezTo>
                  <a:cubicBezTo>
                    <a:pt x="1" y="178"/>
                    <a:pt x="87" y="387"/>
                    <a:pt x="260" y="387"/>
                  </a:cubicBezTo>
                  <a:cubicBezTo>
                    <a:pt x="431" y="387"/>
                    <a:pt x="517" y="178"/>
                    <a:pt x="396" y="57"/>
                  </a:cubicBezTo>
                  <a:cubicBezTo>
                    <a:pt x="358"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
            <p:cNvSpPr/>
            <p:nvPr/>
          </p:nvSpPr>
          <p:spPr>
            <a:xfrm>
              <a:off x="6527875" y="2929175"/>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
            <p:cNvSpPr/>
            <p:nvPr/>
          </p:nvSpPr>
          <p:spPr>
            <a:xfrm>
              <a:off x="6588925" y="2868125"/>
              <a:ext cx="9675" cy="9650"/>
            </a:xfrm>
            <a:custGeom>
              <a:avLst/>
              <a:gdLst/>
              <a:ahLst/>
              <a:cxnLst/>
              <a:rect l="l" t="t" r="r" b="b"/>
              <a:pathLst>
                <a:path w="387" h="386" extrusionOk="0">
                  <a:moveTo>
                    <a:pt x="194" y="0"/>
                  </a:moveTo>
                  <a:cubicBezTo>
                    <a:pt x="87" y="0"/>
                    <a:pt x="0" y="87"/>
                    <a:pt x="0" y="193"/>
                  </a:cubicBezTo>
                  <a:cubicBezTo>
                    <a:pt x="0" y="299"/>
                    <a:pt x="87" y="385"/>
                    <a:pt x="194" y="385"/>
                  </a:cubicBezTo>
                  <a:cubicBezTo>
                    <a:pt x="300" y="385"/>
                    <a:pt x="387" y="299"/>
                    <a:pt x="387" y="193"/>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
            <p:cNvSpPr/>
            <p:nvPr/>
          </p:nvSpPr>
          <p:spPr>
            <a:xfrm>
              <a:off x="6680550" y="2776475"/>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299" y="387"/>
                    <a:pt x="387" y="301"/>
                    <a:pt x="387" y="195"/>
                  </a:cubicBezTo>
                  <a:cubicBezTo>
                    <a:pt x="387"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
            <p:cNvSpPr/>
            <p:nvPr/>
          </p:nvSpPr>
          <p:spPr>
            <a:xfrm>
              <a:off x="6436225" y="3020800"/>
              <a:ext cx="9700" cy="9650"/>
            </a:xfrm>
            <a:custGeom>
              <a:avLst/>
              <a:gdLst/>
              <a:ahLst/>
              <a:cxnLst/>
              <a:rect l="l" t="t" r="r" b="b"/>
              <a:pathLst>
                <a:path w="388" h="386" extrusionOk="0">
                  <a:moveTo>
                    <a:pt x="195" y="1"/>
                  </a:moveTo>
                  <a:cubicBezTo>
                    <a:pt x="87" y="1"/>
                    <a:pt x="1" y="87"/>
                    <a:pt x="1" y="193"/>
                  </a:cubicBezTo>
                  <a:cubicBezTo>
                    <a:pt x="1" y="299"/>
                    <a:pt x="87" y="386"/>
                    <a:pt x="195" y="386"/>
                  </a:cubicBezTo>
                  <a:cubicBezTo>
                    <a:pt x="301" y="386"/>
                    <a:pt x="388" y="299"/>
                    <a:pt x="388" y="193"/>
                  </a:cubicBezTo>
                  <a:cubicBezTo>
                    <a:pt x="388"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
            <p:cNvSpPr/>
            <p:nvPr/>
          </p:nvSpPr>
          <p:spPr>
            <a:xfrm>
              <a:off x="6497325" y="2959700"/>
              <a:ext cx="9700" cy="9700"/>
            </a:xfrm>
            <a:custGeom>
              <a:avLst/>
              <a:gdLst/>
              <a:ahLst/>
              <a:cxnLst/>
              <a:rect l="l" t="t" r="r" b="b"/>
              <a:pathLst>
                <a:path w="388" h="388" extrusionOk="0">
                  <a:moveTo>
                    <a:pt x="193" y="1"/>
                  </a:moveTo>
                  <a:cubicBezTo>
                    <a:pt x="87" y="1"/>
                    <a:pt x="1" y="87"/>
                    <a:pt x="1" y="194"/>
                  </a:cubicBezTo>
                  <a:cubicBezTo>
                    <a:pt x="1" y="301"/>
                    <a:pt x="87" y="388"/>
                    <a:pt x="193" y="388"/>
                  </a:cubicBezTo>
                  <a:cubicBezTo>
                    <a:pt x="301" y="388"/>
                    <a:pt x="387" y="301"/>
                    <a:pt x="387" y="194"/>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
            <p:cNvSpPr/>
            <p:nvPr/>
          </p:nvSpPr>
          <p:spPr>
            <a:xfrm>
              <a:off x="6558375" y="2898625"/>
              <a:ext cx="9700" cy="9675"/>
            </a:xfrm>
            <a:custGeom>
              <a:avLst/>
              <a:gdLst/>
              <a:ahLst/>
              <a:cxnLst/>
              <a:rect l="l" t="t" r="r" b="b"/>
              <a:pathLst>
                <a:path w="388" h="387" extrusionOk="0">
                  <a:moveTo>
                    <a:pt x="195" y="0"/>
                  </a:moveTo>
                  <a:cubicBezTo>
                    <a:pt x="88" y="0"/>
                    <a:pt x="1" y="87"/>
                    <a:pt x="1" y="194"/>
                  </a:cubicBezTo>
                  <a:cubicBezTo>
                    <a:pt x="1" y="301"/>
                    <a:pt x="88" y="387"/>
                    <a:pt x="195" y="387"/>
                  </a:cubicBezTo>
                  <a:cubicBezTo>
                    <a:pt x="301" y="387"/>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
            <p:cNvSpPr/>
            <p:nvPr/>
          </p:nvSpPr>
          <p:spPr>
            <a:xfrm>
              <a:off x="6650000" y="2807025"/>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
            <p:cNvSpPr/>
            <p:nvPr/>
          </p:nvSpPr>
          <p:spPr>
            <a:xfrm>
              <a:off x="6709425" y="2745950"/>
              <a:ext cx="12950" cy="9675"/>
            </a:xfrm>
            <a:custGeom>
              <a:avLst/>
              <a:gdLst/>
              <a:ahLst/>
              <a:cxnLst/>
              <a:rect l="l" t="t" r="r" b="b"/>
              <a:pathLst>
                <a:path w="518" h="387" extrusionOk="0">
                  <a:moveTo>
                    <a:pt x="260" y="1"/>
                  </a:moveTo>
                  <a:cubicBezTo>
                    <a:pt x="211" y="1"/>
                    <a:pt x="161" y="20"/>
                    <a:pt x="124" y="58"/>
                  </a:cubicBezTo>
                  <a:cubicBezTo>
                    <a:pt x="1" y="179"/>
                    <a:pt x="87" y="387"/>
                    <a:pt x="260" y="387"/>
                  </a:cubicBezTo>
                  <a:cubicBezTo>
                    <a:pt x="431" y="387"/>
                    <a:pt x="518" y="179"/>
                    <a:pt x="396" y="58"/>
                  </a:cubicBezTo>
                  <a:cubicBezTo>
                    <a:pt x="359" y="20"/>
                    <a:pt x="309"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
            <p:cNvSpPr/>
            <p:nvPr/>
          </p:nvSpPr>
          <p:spPr>
            <a:xfrm>
              <a:off x="6741600" y="2715425"/>
              <a:ext cx="9700" cy="9650"/>
            </a:xfrm>
            <a:custGeom>
              <a:avLst/>
              <a:gdLst/>
              <a:ahLst/>
              <a:cxnLst/>
              <a:rect l="l" t="t" r="r" b="b"/>
              <a:pathLst>
                <a:path w="388" h="386" extrusionOk="0">
                  <a:moveTo>
                    <a:pt x="195" y="1"/>
                  </a:moveTo>
                  <a:cubicBezTo>
                    <a:pt x="87" y="1"/>
                    <a:pt x="1" y="87"/>
                    <a:pt x="1" y="193"/>
                  </a:cubicBezTo>
                  <a:cubicBezTo>
                    <a:pt x="1" y="299"/>
                    <a:pt x="87" y="386"/>
                    <a:pt x="195" y="386"/>
                  </a:cubicBezTo>
                  <a:cubicBezTo>
                    <a:pt x="301" y="386"/>
                    <a:pt x="387" y="299"/>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
            <p:cNvSpPr/>
            <p:nvPr/>
          </p:nvSpPr>
          <p:spPr>
            <a:xfrm>
              <a:off x="6772150" y="2684900"/>
              <a:ext cx="9700" cy="9650"/>
            </a:xfrm>
            <a:custGeom>
              <a:avLst/>
              <a:gdLst/>
              <a:ahLst/>
              <a:cxnLst/>
              <a:rect l="l" t="t" r="r" b="b"/>
              <a:pathLst>
                <a:path w="388" h="386" extrusionOk="0">
                  <a:moveTo>
                    <a:pt x="193" y="0"/>
                  </a:moveTo>
                  <a:cubicBezTo>
                    <a:pt x="87" y="0"/>
                    <a:pt x="0" y="86"/>
                    <a:pt x="0" y="193"/>
                  </a:cubicBezTo>
                  <a:cubicBezTo>
                    <a:pt x="0" y="299"/>
                    <a:pt x="87" y="385"/>
                    <a:pt x="193" y="385"/>
                  </a:cubicBezTo>
                  <a:cubicBezTo>
                    <a:pt x="301" y="385"/>
                    <a:pt x="387" y="299"/>
                    <a:pt x="387" y="193"/>
                  </a:cubicBezTo>
                  <a:cubicBezTo>
                    <a:pt x="387" y="86"/>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
            <p:cNvSpPr/>
            <p:nvPr/>
          </p:nvSpPr>
          <p:spPr>
            <a:xfrm>
              <a:off x="6802700" y="2654350"/>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300" y="387"/>
                    <a:pt x="387" y="300"/>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
            <p:cNvSpPr/>
            <p:nvPr/>
          </p:nvSpPr>
          <p:spPr>
            <a:xfrm>
              <a:off x="6617825" y="2837550"/>
              <a:ext cx="12950" cy="9700"/>
            </a:xfrm>
            <a:custGeom>
              <a:avLst/>
              <a:gdLst/>
              <a:ahLst/>
              <a:cxnLst/>
              <a:rect l="l" t="t" r="r" b="b"/>
              <a:pathLst>
                <a:path w="518" h="388" extrusionOk="0">
                  <a:moveTo>
                    <a:pt x="259" y="1"/>
                  </a:moveTo>
                  <a:cubicBezTo>
                    <a:pt x="210" y="1"/>
                    <a:pt x="160" y="20"/>
                    <a:pt x="122" y="58"/>
                  </a:cubicBezTo>
                  <a:cubicBezTo>
                    <a:pt x="1" y="179"/>
                    <a:pt x="87" y="388"/>
                    <a:pt x="260" y="388"/>
                  </a:cubicBezTo>
                  <a:cubicBezTo>
                    <a:pt x="431" y="388"/>
                    <a:pt x="518" y="179"/>
                    <a:pt x="397" y="58"/>
                  </a:cubicBezTo>
                  <a:cubicBezTo>
                    <a:pt x="359"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
            <p:cNvSpPr/>
            <p:nvPr/>
          </p:nvSpPr>
          <p:spPr>
            <a:xfrm>
              <a:off x="6495775" y="3019200"/>
              <a:ext cx="9650" cy="9700"/>
            </a:xfrm>
            <a:custGeom>
              <a:avLst/>
              <a:gdLst/>
              <a:ahLst/>
              <a:cxnLst/>
              <a:rect l="l" t="t" r="r" b="b"/>
              <a:pathLst>
                <a:path w="386" h="388" extrusionOk="0">
                  <a:moveTo>
                    <a:pt x="193" y="1"/>
                  </a:moveTo>
                  <a:cubicBezTo>
                    <a:pt x="87" y="1"/>
                    <a:pt x="0" y="87"/>
                    <a:pt x="0" y="195"/>
                  </a:cubicBezTo>
                  <a:cubicBezTo>
                    <a:pt x="0" y="301"/>
                    <a:pt x="87"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
            <p:cNvSpPr/>
            <p:nvPr/>
          </p:nvSpPr>
          <p:spPr>
            <a:xfrm>
              <a:off x="6556825" y="2958150"/>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1" y="386"/>
                    <a:pt x="387" y="299"/>
                    <a:pt x="387" y="193"/>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
            <p:cNvSpPr/>
            <p:nvPr/>
          </p:nvSpPr>
          <p:spPr>
            <a:xfrm>
              <a:off x="6617900" y="28970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300" y="387"/>
                    <a:pt x="386" y="300"/>
                    <a:pt x="386" y="194"/>
                  </a:cubicBezTo>
                  <a:cubicBezTo>
                    <a:pt x="386"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
            <p:cNvSpPr/>
            <p:nvPr/>
          </p:nvSpPr>
          <p:spPr>
            <a:xfrm>
              <a:off x="6707875" y="2805450"/>
              <a:ext cx="12950" cy="9675"/>
            </a:xfrm>
            <a:custGeom>
              <a:avLst/>
              <a:gdLst/>
              <a:ahLst/>
              <a:cxnLst/>
              <a:rect l="l" t="t" r="r" b="b"/>
              <a:pathLst>
                <a:path w="518" h="387" extrusionOk="0">
                  <a:moveTo>
                    <a:pt x="259" y="1"/>
                  </a:moveTo>
                  <a:cubicBezTo>
                    <a:pt x="210" y="1"/>
                    <a:pt x="161" y="20"/>
                    <a:pt x="123" y="58"/>
                  </a:cubicBezTo>
                  <a:cubicBezTo>
                    <a:pt x="1" y="179"/>
                    <a:pt x="87" y="387"/>
                    <a:pt x="260" y="387"/>
                  </a:cubicBezTo>
                  <a:cubicBezTo>
                    <a:pt x="431" y="387"/>
                    <a:pt x="518" y="179"/>
                    <a:pt x="396" y="58"/>
                  </a:cubicBezTo>
                  <a:cubicBezTo>
                    <a:pt x="358"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
            <p:cNvSpPr/>
            <p:nvPr/>
          </p:nvSpPr>
          <p:spPr>
            <a:xfrm>
              <a:off x="6465225" y="3049750"/>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
            <p:cNvSpPr/>
            <p:nvPr/>
          </p:nvSpPr>
          <p:spPr>
            <a:xfrm>
              <a:off x="6526275" y="2988675"/>
              <a:ext cx="9700" cy="9675"/>
            </a:xfrm>
            <a:custGeom>
              <a:avLst/>
              <a:gdLst/>
              <a:ahLst/>
              <a:cxnLst/>
              <a:rect l="l" t="t" r="r" b="b"/>
              <a:pathLst>
                <a:path w="388" h="387" extrusionOk="0">
                  <a:moveTo>
                    <a:pt x="195" y="0"/>
                  </a:moveTo>
                  <a:cubicBezTo>
                    <a:pt x="87" y="0"/>
                    <a:pt x="1" y="88"/>
                    <a:pt x="1" y="194"/>
                  </a:cubicBezTo>
                  <a:cubicBezTo>
                    <a:pt x="1" y="300"/>
                    <a:pt x="87" y="387"/>
                    <a:pt x="195" y="387"/>
                  </a:cubicBezTo>
                  <a:cubicBezTo>
                    <a:pt x="301" y="387"/>
                    <a:pt x="387" y="300"/>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
            <p:cNvSpPr/>
            <p:nvPr/>
          </p:nvSpPr>
          <p:spPr>
            <a:xfrm>
              <a:off x="6587375" y="2927625"/>
              <a:ext cx="9675" cy="9675"/>
            </a:xfrm>
            <a:custGeom>
              <a:avLst/>
              <a:gdLst/>
              <a:ahLst/>
              <a:cxnLst/>
              <a:rect l="l" t="t" r="r" b="b"/>
              <a:pathLst>
                <a:path w="387" h="387" extrusionOk="0">
                  <a:moveTo>
                    <a:pt x="193" y="0"/>
                  </a:moveTo>
                  <a:cubicBezTo>
                    <a:pt x="87" y="0"/>
                    <a:pt x="0" y="86"/>
                    <a:pt x="0" y="193"/>
                  </a:cubicBezTo>
                  <a:cubicBezTo>
                    <a:pt x="0" y="300"/>
                    <a:pt x="87" y="387"/>
                    <a:pt x="193" y="387"/>
                  </a:cubicBezTo>
                  <a:cubicBezTo>
                    <a:pt x="300" y="387"/>
                    <a:pt x="387" y="300"/>
                    <a:pt x="387" y="193"/>
                  </a:cubicBezTo>
                  <a:cubicBezTo>
                    <a:pt x="387" y="86"/>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
            <p:cNvSpPr/>
            <p:nvPr/>
          </p:nvSpPr>
          <p:spPr>
            <a:xfrm>
              <a:off x="6677325" y="2836000"/>
              <a:ext cx="12950" cy="9675"/>
            </a:xfrm>
            <a:custGeom>
              <a:avLst/>
              <a:gdLst/>
              <a:ahLst/>
              <a:cxnLst/>
              <a:rect l="l" t="t" r="r" b="b"/>
              <a:pathLst>
                <a:path w="518" h="387" extrusionOk="0">
                  <a:moveTo>
                    <a:pt x="259" y="1"/>
                  </a:moveTo>
                  <a:cubicBezTo>
                    <a:pt x="210" y="1"/>
                    <a:pt x="161" y="19"/>
                    <a:pt x="124" y="57"/>
                  </a:cubicBezTo>
                  <a:cubicBezTo>
                    <a:pt x="1" y="179"/>
                    <a:pt x="87" y="386"/>
                    <a:pt x="260" y="386"/>
                  </a:cubicBezTo>
                  <a:cubicBezTo>
                    <a:pt x="431" y="386"/>
                    <a:pt x="518" y="179"/>
                    <a:pt x="396" y="57"/>
                  </a:cubicBezTo>
                  <a:cubicBezTo>
                    <a:pt x="359" y="19"/>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
            <p:cNvSpPr/>
            <p:nvPr/>
          </p:nvSpPr>
          <p:spPr>
            <a:xfrm>
              <a:off x="6740050" y="2774925"/>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
            <p:cNvSpPr/>
            <p:nvPr/>
          </p:nvSpPr>
          <p:spPr>
            <a:xfrm>
              <a:off x="6770600" y="2744375"/>
              <a:ext cx="9675" cy="9700"/>
            </a:xfrm>
            <a:custGeom>
              <a:avLst/>
              <a:gdLst/>
              <a:ahLst/>
              <a:cxnLst/>
              <a:rect l="l" t="t" r="r" b="b"/>
              <a:pathLst>
                <a:path w="387" h="388" extrusionOk="0">
                  <a:moveTo>
                    <a:pt x="193" y="1"/>
                  </a:moveTo>
                  <a:cubicBezTo>
                    <a:pt x="87" y="1"/>
                    <a:pt x="0" y="87"/>
                    <a:pt x="0" y="193"/>
                  </a:cubicBezTo>
                  <a:cubicBezTo>
                    <a:pt x="0" y="301"/>
                    <a:pt x="87" y="388"/>
                    <a:pt x="193" y="388"/>
                  </a:cubicBezTo>
                  <a:cubicBezTo>
                    <a:pt x="299" y="388"/>
                    <a:pt x="387" y="301"/>
                    <a:pt x="387" y="193"/>
                  </a:cubicBezTo>
                  <a:cubicBezTo>
                    <a:pt x="387"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
            <p:cNvSpPr/>
            <p:nvPr/>
          </p:nvSpPr>
          <p:spPr>
            <a:xfrm>
              <a:off x="6801150" y="2713850"/>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
            <p:cNvSpPr/>
            <p:nvPr/>
          </p:nvSpPr>
          <p:spPr>
            <a:xfrm>
              <a:off x="6831650" y="2683325"/>
              <a:ext cx="9675" cy="9650"/>
            </a:xfrm>
            <a:custGeom>
              <a:avLst/>
              <a:gdLst/>
              <a:ahLst/>
              <a:cxnLst/>
              <a:rect l="l" t="t" r="r" b="b"/>
              <a:pathLst>
                <a:path w="387" h="386" extrusionOk="0">
                  <a:moveTo>
                    <a:pt x="194" y="1"/>
                  </a:moveTo>
                  <a:cubicBezTo>
                    <a:pt x="87" y="1"/>
                    <a:pt x="0" y="87"/>
                    <a:pt x="0" y="193"/>
                  </a:cubicBezTo>
                  <a:cubicBezTo>
                    <a:pt x="0" y="300"/>
                    <a:pt x="87" y="386"/>
                    <a:pt x="194" y="386"/>
                  </a:cubicBezTo>
                  <a:cubicBezTo>
                    <a:pt x="301" y="386"/>
                    <a:pt x="387" y="300"/>
                    <a:pt x="387" y="193"/>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
            <p:cNvSpPr/>
            <p:nvPr/>
          </p:nvSpPr>
          <p:spPr>
            <a:xfrm>
              <a:off x="6648450" y="2866525"/>
              <a:ext cx="9650" cy="9700"/>
            </a:xfrm>
            <a:custGeom>
              <a:avLst/>
              <a:gdLst/>
              <a:ahLst/>
              <a:cxnLst/>
              <a:rect l="l" t="t" r="r" b="b"/>
              <a:pathLst>
                <a:path w="386" h="388" extrusionOk="0">
                  <a:moveTo>
                    <a:pt x="193" y="1"/>
                  </a:moveTo>
                  <a:cubicBezTo>
                    <a:pt x="87" y="1"/>
                    <a:pt x="1" y="87"/>
                    <a:pt x="1" y="195"/>
                  </a:cubicBezTo>
                  <a:cubicBezTo>
                    <a:pt x="1" y="301"/>
                    <a:pt x="87" y="387"/>
                    <a:pt x="193" y="387"/>
                  </a:cubicBezTo>
                  <a:cubicBezTo>
                    <a:pt x="299" y="387"/>
                    <a:pt x="386" y="301"/>
                    <a:pt x="386" y="195"/>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
            <p:cNvSpPr/>
            <p:nvPr/>
          </p:nvSpPr>
          <p:spPr>
            <a:xfrm>
              <a:off x="6524725" y="3048200"/>
              <a:ext cx="9700" cy="9650"/>
            </a:xfrm>
            <a:custGeom>
              <a:avLst/>
              <a:gdLst/>
              <a:ahLst/>
              <a:cxnLst/>
              <a:rect l="l" t="t" r="r" b="b"/>
              <a:pathLst>
                <a:path w="388" h="386" extrusionOk="0">
                  <a:moveTo>
                    <a:pt x="193" y="0"/>
                  </a:moveTo>
                  <a:cubicBezTo>
                    <a:pt x="87" y="0"/>
                    <a:pt x="0" y="87"/>
                    <a:pt x="0" y="193"/>
                  </a:cubicBezTo>
                  <a:cubicBezTo>
                    <a:pt x="0" y="299"/>
                    <a:pt x="87" y="386"/>
                    <a:pt x="193" y="386"/>
                  </a:cubicBezTo>
                  <a:cubicBezTo>
                    <a:pt x="301" y="386"/>
                    <a:pt x="387" y="299"/>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
            <p:cNvSpPr/>
            <p:nvPr/>
          </p:nvSpPr>
          <p:spPr>
            <a:xfrm>
              <a:off x="6585825" y="2987100"/>
              <a:ext cx="9650" cy="9700"/>
            </a:xfrm>
            <a:custGeom>
              <a:avLst/>
              <a:gdLst/>
              <a:ahLst/>
              <a:cxnLst/>
              <a:rect l="l" t="t" r="r" b="b"/>
              <a:pathLst>
                <a:path w="386" h="388" extrusionOk="0">
                  <a:moveTo>
                    <a:pt x="193" y="1"/>
                  </a:moveTo>
                  <a:cubicBezTo>
                    <a:pt x="86" y="1"/>
                    <a:pt x="0" y="87"/>
                    <a:pt x="0" y="195"/>
                  </a:cubicBezTo>
                  <a:cubicBezTo>
                    <a:pt x="0" y="301"/>
                    <a:pt x="86"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
            <p:cNvSpPr/>
            <p:nvPr/>
          </p:nvSpPr>
          <p:spPr>
            <a:xfrm>
              <a:off x="6646875" y="2926050"/>
              <a:ext cx="9675" cy="9650"/>
            </a:xfrm>
            <a:custGeom>
              <a:avLst/>
              <a:gdLst/>
              <a:ahLst/>
              <a:cxnLst/>
              <a:rect l="l" t="t" r="r" b="b"/>
              <a:pathLst>
                <a:path w="387" h="386" extrusionOk="0">
                  <a:moveTo>
                    <a:pt x="194" y="1"/>
                  </a:moveTo>
                  <a:cubicBezTo>
                    <a:pt x="86" y="1"/>
                    <a:pt x="0" y="87"/>
                    <a:pt x="0" y="193"/>
                  </a:cubicBezTo>
                  <a:cubicBezTo>
                    <a:pt x="0" y="300"/>
                    <a:pt x="86" y="386"/>
                    <a:pt x="194" y="386"/>
                  </a:cubicBezTo>
                  <a:cubicBezTo>
                    <a:pt x="300" y="386"/>
                    <a:pt x="387" y="300"/>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
            <p:cNvSpPr/>
            <p:nvPr/>
          </p:nvSpPr>
          <p:spPr>
            <a:xfrm>
              <a:off x="6736875" y="2834425"/>
              <a:ext cx="12900" cy="9700"/>
            </a:xfrm>
            <a:custGeom>
              <a:avLst/>
              <a:gdLst/>
              <a:ahLst/>
              <a:cxnLst/>
              <a:rect l="l" t="t" r="r" b="b"/>
              <a:pathLst>
                <a:path w="516" h="388" extrusionOk="0">
                  <a:moveTo>
                    <a:pt x="258" y="1"/>
                  </a:moveTo>
                  <a:cubicBezTo>
                    <a:pt x="209" y="1"/>
                    <a:pt x="159" y="20"/>
                    <a:pt x="122" y="57"/>
                  </a:cubicBezTo>
                  <a:cubicBezTo>
                    <a:pt x="0" y="179"/>
                    <a:pt x="87" y="387"/>
                    <a:pt x="258" y="387"/>
                  </a:cubicBezTo>
                  <a:cubicBezTo>
                    <a:pt x="431" y="387"/>
                    <a:pt x="516" y="179"/>
                    <a:pt x="394" y="57"/>
                  </a:cubicBezTo>
                  <a:cubicBezTo>
                    <a:pt x="356" y="20"/>
                    <a:pt x="307" y="1"/>
                    <a:pt x="25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
            <p:cNvSpPr/>
            <p:nvPr/>
          </p:nvSpPr>
          <p:spPr>
            <a:xfrm>
              <a:off x="6494175" y="3078700"/>
              <a:ext cx="9700" cy="9700"/>
            </a:xfrm>
            <a:custGeom>
              <a:avLst/>
              <a:gdLst/>
              <a:ahLst/>
              <a:cxnLst/>
              <a:rect l="l" t="t" r="r" b="b"/>
              <a:pathLst>
                <a:path w="388" h="388" extrusionOk="0">
                  <a:moveTo>
                    <a:pt x="195" y="1"/>
                  </a:moveTo>
                  <a:cubicBezTo>
                    <a:pt x="87" y="1"/>
                    <a:pt x="1" y="89"/>
                    <a:pt x="1" y="195"/>
                  </a:cubicBezTo>
                  <a:cubicBezTo>
                    <a:pt x="1" y="301"/>
                    <a:pt x="87" y="387"/>
                    <a:pt x="195" y="387"/>
                  </a:cubicBezTo>
                  <a:cubicBezTo>
                    <a:pt x="301" y="387"/>
                    <a:pt x="387" y="301"/>
                    <a:pt x="387" y="195"/>
                  </a:cubicBezTo>
                  <a:cubicBezTo>
                    <a:pt x="387" y="89"/>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
            <p:cNvSpPr/>
            <p:nvPr/>
          </p:nvSpPr>
          <p:spPr>
            <a:xfrm>
              <a:off x="6555275" y="301765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
            <p:cNvSpPr/>
            <p:nvPr/>
          </p:nvSpPr>
          <p:spPr>
            <a:xfrm>
              <a:off x="6616350" y="2956575"/>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
            <p:cNvSpPr/>
            <p:nvPr/>
          </p:nvSpPr>
          <p:spPr>
            <a:xfrm>
              <a:off x="6707950" y="2864975"/>
              <a:ext cx="9700" cy="9675"/>
            </a:xfrm>
            <a:custGeom>
              <a:avLst/>
              <a:gdLst/>
              <a:ahLst/>
              <a:cxnLst/>
              <a:rect l="l" t="t" r="r" b="b"/>
              <a:pathLst>
                <a:path w="388" h="387" extrusionOk="0">
                  <a:moveTo>
                    <a:pt x="193" y="0"/>
                  </a:moveTo>
                  <a:cubicBezTo>
                    <a:pt x="87" y="0"/>
                    <a:pt x="1" y="87"/>
                    <a:pt x="1" y="193"/>
                  </a:cubicBezTo>
                  <a:cubicBezTo>
                    <a:pt x="1" y="301"/>
                    <a:pt x="87" y="387"/>
                    <a:pt x="193" y="387"/>
                  </a:cubicBezTo>
                  <a:cubicBezTo>
                    <a:pt x="301" y="387"/>
                    <a:pt x="387" y="301"/>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
            <p:cNvSpPr/>
            <p:nvPr/>
          </p:nvSpPr>
          <p:spPr>
            <a:xfrm>
              <a:off x="6769050" y="2803875"/>
              <a:ext cx="9650" cy="9700"/>
            </a:xfrm>
            <a:custGeom>
              <a:avLst/>
              <a:gdLst/>
              <a:ahLst/>
              <a:cxnLst/>
              <a:rect l="l" t="t" r="r" b="b"/>
              <a:pathLst>
                <a:path w="386" h="388" extrusionOk="0">
                  <a:moveTo>
                    <a:pt x="193" y="1"/>
                  </a:moveTo>
                  <a:cubicBezTo>
                    <a:pt x="87" y="1"/>
                    <a:pt x="0" y="87"/>
                    <a:pt x="0" y="195"/>
                  </a:cubicBezTo>
                  <a:cubicBezTo>
                    <a:pt x="0" y="301"/>
                    <a:pt x="87" y="387"/>
                    <a:pt x="193" y="387"/>
                  </a:cubicBezTo>
                  <a:cubicBezTo>
                    <a:pt x="299" y="387"/>
                    <a:pt x="385" y="301"/>
                    <a:pt x="385" y="195"/>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
            <p:cNvSpPr/>
            <p:nvPr/>
          </p:nvSpPr>
          <p:spPr>
            <a:xfrm>
              <a:off x="6797925" y="2773350"/>
              <a:ext cx="12950" cy="9675"/>
            </a:xfrm>
            <a:custGeom>
              <a:avLst/>
              <a:gdLst/>
              <a:ahLst/>
              <a:cxnLst/>
              <a:rect l="l" t="t" r="r" b="b"/>
              <a:pathLst>
                <a:path w="518" h="387" extrusionOk="0">
                  <a:moveTo>
                    <a:pt x="259" y="1"/>
                  </a:moveTo>
                  <a:cubicBezTo>
                    <a:pt x="209" y="1"/>
                    <a:pt x="160" y="20"/>
                    <a:pt x="123" y="58"/>
                  </a:cubicBezTo>
                  <a:cubicBezTo>
                    <a:pt x="0" y="179"/>
                    <a:pt x="87" y="387"/>
                    <a:pt x="259" y="387"/>
                  </a:cubicBezTo>
                  <a:cubicBezTo>
                    <a:pt x="431" y="387"/>
                    <a:pt x="517" y="179"/>
                    <a:pt x="396" y="58"/>
                  </a:cubicBezTo>
                  <a:cubicBezTo>
                    <a:pt x="358" y="20"/>
                    <a:pt x="308"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
            <p:cNvSpPr/>
            <p:nvPr/>
          </p:nvSpPr>
          <p:spPr>
            <a:xfrm>
              <a:off x="6830100" y="2742825"/>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0" y="386"/>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
            <p:cNvSpPr/>
            <p:nvPr/>
          </p:nvSpPr>
          <p:spPr>
            <a:xfrm>
              <a:off x="6860650" y="2712300"/>
              <a:ext cx="9675" cy="9675"/>
            </a:xfrm>
            <a:custGeom>
              <a:avLst/>
              <a:gdLst/>
              <a:ahLst/>
              <a:cxnLst/>
              <a:rect l="l" t="t" r="r" b="b"/>
              <a:pathLst>
                <a:path w="387" h="387" extrusionOk="0">
                  <a:moveTo>
                    <a:pt x="193" y="0"/>
                  </a:moveTo>
                  <a:cubicBezTo>
                    <a:pt x="86" y="0"/>
                    <a:pt x="0" y="86"/>
                    <a:pt x="0" y="193"/>
                  </a:cubicBezTo>
                  <a:cubicBezTo>
                    <a:pt x="0" y="300"/>
                    <a:pt x="86" y="387"/>
                    <a:pt x="193" y="387"/>
                  </a:cubicBezTo>
                  <a:cubicBezTo>
                    <a:pt x="300" y="387"/>
                    <a:pt x="387" y="300"/>
                    <a:pt x="387" y="193"/>
                  </a:cubicBezTo>
                  <a:cubicBezTo>
                    <a:pt x="387" y="86"/>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
            <p:cNvSpPr/>
            <p:nvPr/>
          </p:nvSpPr>
          <p:spPr>
            <a:xfrm>
              <a:off x="6677400" y="2895525"/>
              <a:ext cx="9700" cy="9675"/>
            </a:xfrm>
            <a:custGeom>
              <a:avLst/>
              <a:gdLst/>
              <a:ahLst/>
              <a:cxnLst/>
              <a:rect l="l" t="t" r="r" b="b"/>
              <a:pathLst>
                <a:path w="388" h="387" extrusionOk="0">
                  <a:moveTo>
                    <a:pt x="193" y="0"/>
                  </a:moveTo>
                  <a:cubicBezTo>
                    <a:pt x="87" y="0"/>
                    <a:pt x="1" y="87"/>
                    <a:pt x="1" y="193"/>
                  </a:cubicBezTo>
                  <a:cubicBezTo>
                    <a:pt x="1" y="299"/>
                    <a:pt x="87" y="387"/>
                    <a:pt x="193" y="387"/>
                  </a:cubicBezTo>
                  <a:cubicBezTo>
                    <a:pt x="301" y="387"/>
                    <a:pt x="387" y="299"/>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
            <p:cNvSpPr/>
            <p:nvPr/>
          </p:nvSpPr>
          <p:spPr>
            <a:xfrm>
              <a:off x="6552050" y="3077175"/>
              <a:ext cx="12950" cy="9675"/>
            </a:xfrm>
            <a:custGeom>
              <a:avLst/>
              <a:gdLst/>
              <a:ahLst/>
              <a:cxnLst/>
              <a:rect l="l" t="t" r="r" b="b"/>
              <a:pathLst>
                <a:path w="518" h="387" extrusionOk="0">
                  <a:moveTo>
                    <a:pt x="260" y="0"/>
                  </a:moveTo>
                  <a:cubicBezTo>
                    <a:pt x="210" y="0"/>
                    <a:pt x="161" y="19"/>
                    <a:pt x="123" y="57"/>
                  </a:cubicBezTo>
                  <a:cubicBezTo>
                    <a:pt x="0" y="178"/>
                    <a:pt x="87" y="386"/>
                    <a:pt x="260" y="386"/>
                  </a:cubicBezTo>
                  <a:cubicBezTo>
                    <a:pt x="431" y="386"/>
                    <a:pt x="517" y="178"/>
                    <a:pt x="396" y="57"/>
                  </a:cubicBezTo>
                  <a:cubicBezTo>
                    <a:pt x="358" y="19"/>
                    <a:pt x="309"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
            <p:cNvSpPr/>
            <p:nvPr/>
          </p:nvSpPr>
          <p:spPr>
            <a:xfrm>
              <a:off x="6614775" y="3016100"/>
              <a:ext cx="9675" cy="9650"/>
            </a:xfrm>
            <a:custGeom>
              <a:avLst/>
              <a:gdLst/>
              <a:ahLst/>
              <a:cxnLst/>
              <a:rect l="l" t="t" r="r" b="b"/>
              <a:pathLst>
                <a:path w="387" h="386" extrusionOk="0">
                  <a:moveTo>
                    <a:pt x="194" y="1"/>
                  </a:moveTo>
                  <a:cubicBezTo>
                    <a:pt x="87" y="1"/>
                    <a:pt x="0" y="87"/>
                    <a:pt x="0" y="193"/>
                  </a:cubicBezTo>
                  <a:cubicBezTo>
                    <a:pt x="0" y="299"/>
                    <a:pt x="87" y="386"/>
                    <a:pt x="194" y="386"/>
                  </a:cubicBezTo>
                  <a:cubicBezTo>
                    <a:pt x="300" y="386"/>
                    <a:pt x="387" y="299"/>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
            <p:cNvSpPr/>
            <p:nvPr/>
          </p:nvSpPr>
          <p:spPr>
            <a:xfrm>
              <a:off x="6675850" y="2955025"/>
              <a:ext cx="9700" cy="9675"/>
            </a:xfrm>
            <a:custGeom>
              <a:avLst/>
              <a:gdLst/>
              <a:ahLst/>
              <a:cxnLst/>
              <a:rect l="l" t="t" r="r" b="b"/>
              <a:pathLst>
                <a:path w="388" h="387" extrusionOk="0">
                  <a:moveTo>
                    <a:pt x="193" y="0"/>
                  </a:moveTo>
                  <a:cubicBezTo>
                    <a:pt x="87" y="0"/>
                    <a:pt x="1" y="86"/>
                    <a:pt x="1" y="193"/>
                  </a:cubicBezTo>
                  <a:cubicBezTo>
                    <a:pt x="1" y="300"/>
                    <a:pt x="87" y="387"/>
                    <a:pt x="193" y="387"/>
                  </a:cubicBezTo>
                  <a:cubicBezTo>
                    <a:pt x="299" y="387"/>
                    <a:pt x="387" y="300"/>
                    <a:pt x="387" y="193"/>
                  </a:cubicBezTo>
                  <a:cubicBezTo>
                    <a:pt x="387" y="86"/>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
            <p:cNvSpPr/>
            <p:nvPr/>
          </p:nvSpPr>
          <p:spPr>
            <a:xfrm>
              <a:off x="6767450" y="2863425"/>
              <a:ext cx="9700" cy="9650"/>
            </a:xfrm>
            <a:custGeom>
              <a:avLst/>
              <a:gdLst/>
              <a:ahLst/>
              <a:cxnLst/>
              <a:rect l="l" t="t" r="r" b="b"/>
              <a:pathLst>
                <a:path w="388" h="386" extrusionOk="0">
                  <a:moveTo>
                    <a:pt x="193" y="0"/>
                  </a:moveTo>
                  <a:cubicBezTo>
                    <a:pt x="87" y="0"/>
                    <a:pt x="1" y="87"/>
                    <a:pt x="1" y="193"/>
                  </a:cubicBezTo>
                  <a:cubicBezTo>
                    <a:pt x="1" y="299"/>
                    <a:pt x="87" y="385"/>
                    <a:pt x="193" y="385"/>
                  </a:cubicBezTo>
                  <a:cubicBezTo>
                    <a:pt x="301" y="385"/>
                    <a:pt x="387" y="299"/>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
            <p:cNvSpPr/>
            <p:nvPr/>
          </p:nvSpPr>
          <p:spPr>
            <a:xfrm>
              <a:off x="6523175" y="3107700"/>
              <a:ext cx="9650" cy="9675"/>
            </a:xfrm>
            <a:custGeom>
              <a:avLst/>
              <a:gdLst/>
              <a:ahLst/>
              <a:cxnLst/>
              <a:rect l="l" t="t" r="r" b="b"/>
              <a:pathLst>
                <a:path w="386" h="387" extrusionOk="0">
                  <a:moveTo>
                    <a:pt x="193" y="0"/>
                  </a:moveTo>
                  <a:cubicBezTo>
                    <a:pt x="87" y="0"/>
                    <a:pt x="0" y="87"/>
                    <a:pt x="0" y="193"/>
                  </a:cubicBezTo>
                  <a:cubicBezTo>
                    <a:pt x="0" y="301"/>
                    <a:pt x="87" y="387"/>
                    <a:pt x="193" y="387"/>
                  </a:cubicBezTo>
                  <a:cubicBezTo>
                    <a:pt x="299" y="387"/>
                    <a:pt x="385" y="301"/>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
            <p:cNvSpPr/>
            <p:nvPr/>
          </p:nvSpPr>
          <p:spPr>
            <a:xfrm>
              <a:off x="6584225" y="304660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
            <p:cNvSpPr/>
            <p:nvPr/>
          </p:nvSpPr>
          <p:spPr>
            <a:xfrm>
              <a:off x="6645300" y="298555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
            <p:cNvSpPr/>
            <p:nvPr/>
          </p:nvSpPr>
          <p:spPr>
            <a:xfrm>
              <a:off x="6736900" y="2893925"/>
              <a:ext cx="9700" cy="9700"/>
            </a:xfrm>
            <a:custGeom>
              <a:avLst/>
              <a:gdLst/>
              <a:ahLst/>
              <a:cxnLst/>
              <a:rect l="l" t="t" r="r" b="b"/>
              <a:pathLst>
                <a:path w="388" h="388" extrusionOk="0">
                  <a:moveTo>
                    <a:pt x="195" y="0"/>
                  </a:moveTo>
                  <a:cubicBezTo>
                    <a:pt x="87" y="0"/>
                    <a:pt x="1" y="87"/>
                    <a:pt x="1" y="195"/>
                  </a:cubicBezTo>
                  <a:cubicBezTo>
                    <a:pt x="1" y="301"/>
                    <a:pt x="87" y="387"/>
                    <a:pt x="195" y="387"/>
                  </a:cubicBezTo>
                  <a:cubicBezTo>
                    <a:pt x="301" y="387"/>
                    <a:pt x="387" y="301"/>
                    <a:pt x="387" y="195"/>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
            <p:cNvSpPr/>
            <p:nvPr/>
          </p:nvSpPr>
          <p:spPr>
            <a:xfrm>
              <a:off x="6798000" y="2832875"/>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300" y="385"/>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
            <p:cNvSpPr/>
            <p:nvPr/>
          </p:nvSpPr>
          <p:spPr>
            <a:xfrm>
              <a:off x="6828550" y="2802325"/>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299" y="387"/>
                    <a:pt x="387" y="301"/>
                    <a:pt x="387" y="193"/>
                  </a:cubicBezTo>
                  <a:cubicBezTo>
                    <a:pt x="387"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
            <p:cNvSpPr/>
            <p:nvPr/>
          </p:nvSpPr>
          <p:spPr>
            <a:xfrm>
              <a:off x="6859075" y="2771775"/>
              <a:ext cx="9650" cy="9700"/>
            </a:xfrm>
            <a:custGeom>
              <a:avLst/>
              <a:gdLst/>
              <a:ahLst/>
              <a:cxnLst/>
              <a:rect l="l" t="t" r="r" b="b"/>
              <a:pathLst>
                <a:path w="386" h="388" extrusionOk="0">
                  <a:moveTo>
                    <a:pt x="193" y="1"/>
                  </a:moveTo>
                  <a:cubicBezTo>
                    <a:pt x="87" y="1"/>
                    <a:pt x="1" y="87"/>
                    <a:pt x="1" y="195"/>
                  </a:cubicBezTo>
                  <a:cubicBezTo>
                    <a:pt x="1" y="301"/>
                    <a:pt x="87" y="387"/>
                    <a:pt x="193" y="387"/>
                  </a:cubicBezTo>
                  <a:cubicBezTo>
                    <a:pt x="299" y="387"/>
                    <a:pt x="386" y="301"/>
                    <a:pt x="386" y="195"/>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
            <p:cNvSpPr/>
            <p:nvPr/>
          </p:nvSpPr>
          <p:spPr>
            <a:xfrm>
              <a:off x="6887950" y="2741250"/>
              <a:ext cx="12950" cy="9675"/>
            </a:xfrm>
            <a:custGeom>
              <a:avLst/>
              <a:gdLst/>
              <a:ahLst/>
              <a:cxnLst/>
              <a:rect l="l" t="t" r="r" b="b"/>
              <a:pathLst>
                <a:path w="518" h="387" extrusionOk="0">
                  <a:moveTo>
                    <a:pt x="260" y="1"/>
                  </a:moveTo>
                  <a:cubicBezTo>
                    <a:pt x="210" y="1"/>
                    <a:pt x="161" y="20"/>
                    <a:pt x="124" y="58"/>
                  </a:cubicBezTo>
                  <a:cubicBezTo>
                    <a:pt x="1" y="179"/>
                    <a:pt x="87" y="387"/>
                    <a:pt x="260" y="387"/>
                  </a:cubicBezTo>
                  <a:cubicBezTo>
                    <a:pt x="431" y="387"/>
                    <a:pt x="518" y="179"/>
                    <a:pt x="397" y="58"/>
                  </a:cubicBezTo>
                  <a:cubicBezTo>
                    <a:pt x="359" y="20"/>
                    <a:pt x="309"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
            <p:cNvSpPr/>
            <p:nvPr/>
          </p:nvSpPr>
          <p:spPr>
            <a:xfrm>
              <a:off x="6704775" y="2924500"/>
              <a:ext cx="12900" cy="9650"/>
            </a:xfrm>
            <a:custGeom>
              <a:avLst/>
              <a:gdLst/>
              <a:ahLst/>
              <a:cxnLst/>
              <a:rect l="l" t="t" r="r" b="b"/>
              <a:pathLst>
                <a:path w="516" h="386" extrusionOk="0">
                  <a:moveTo>
                    <a:pt x="258" y="0"/>
                  </a:moveTo>
                  <a:cubicBezTo>
                    <a:pt x="209" y="0"/>
                    <a:pt x="159" y="19"/>
                    <a:pt x="122" y="57"/>
                  </a:cubicBezTo>
                  <a:cubicBezTo>
                    <a:pt x="0" y="178"/>
                    <a:pt x="85" y="386"/>
                    <a:pt x="258" y="386"/>
                  </a:cubicBezTo>
                  <a:cubicBezTo>
                    <a:pt x="429" y="386"/>
                    <a:pt x="516" y="178"/>
                    <a:pt x="394" y="57"/>
                  </a:cubicBezTo>
                  <a:cubicBezTo>
                    <a:pt x="357" y="19"/>
                    <a:pt x="307"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
            <p:cNvSpPr/>
            <p:nvPr/>
          </p:nvSpPr>
          <p:spPr>
            <a:xfrm>
              <a:off x="6582675" y="3106150"/>
              <a:ext cx="9675" cy="9675"/>
            </a:xfrm>
            <a:custGeom>
              <a:avLst/>
              <a:gdLst/>
              <a:ahLst/>
              <a:cxnLst/>
              <a:rect l="l" t="t" r="r" b="b"/>
              <a:pathLst>
                <a:path w="387" h="387" extrusionOk="0">
                  <a:moveTo>
                    <a:pt x="193" y="0"/>
                  </a:moveTo>
                  <a:cubicBezTo>
                    <a:pt x="87" y="0"/>
                    <a:pt x="0" y="87"/>
                    <a:pt x="0" y="193"/>
                  </a:cubicBezTo>
                  <a:cubicBezTo>
                    <a:pt x="0" y="299"/>
                    <a:pt x="87" y="387"/>
                    <a:pt x="193" y="387"/>
                  </a:cubicBezTo>
                  <a:cubicBezTo>
                    <a:pt x="300" y="387"/>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
            <p:cNvSpPr/>
            <p:nvPr/>
          </p:nvSpPr>
          <p:spPr>
            <a:xfrm>
              <a:off x="6642125" y="3045075"/>
              <a:ext cx="12900" cy="9675"/>
            </a:xfrm>
            <a:custGeom>
              <a:avLst/>
              <a:gdLst/>
              <a:ahLst/>
              <a:cxnLst/>
              <a:rect l="l" t="t" r="r" b="b"/>
              <a:pathLst>
                <a:path w="516" h="387" extrusionOk="0">
                  <a:moveTo>
                    <a:pt x="258" y="0"/>
                  </a:moveTo>
                  <a:cubicBezTo>
                    <a:pt x="209" y="0"/>
                    <a:pt x="160" y="19"/>
                    <a:pt x="122" y="56"/>
                  </a:cubicBezTo>
                  <a:cubicBezTo>
                    <a:pt x="1" y="179"/>
                    <a:pt x="85" y="386"/>
                    <a:pt x="258" y="386"/>
                  </a:cubicBezTo>
                  <a:cubicBezTo>
                    <a:pt x="430" y="386"/>
                    <a:pt x="516" y="179"/>
                    <a:pt x="395" y="56"/>
                  </a:cubicBezTo>
                  <a:cubicBezTo>
                    <a:pt x="357" y="19"/>
                    <a:pt x="308"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
            <p:cNvSpPr/>
            <p:nvPr/>
          </p:nvSpPr>
          <p:spPr>
            <a:xfrm>
              <a:off x="6704800" y="2983975"/>
              <a:ext cx="9700" cy="9675"/>
            </a:xfrm>
            <a:custGeom>
              <a:avLst/>
              <a:gdLst/>
              <a:ahLst/>
              <a:cxnLst/>
              <a:rect l="l" t="t" r="r" b="b"/>
              <a:pathLst>
                <a:path w="388" h="387" extrusionOk="0">
                  <a:moveTo>
                    <a:pt x="195" y="0"/>
                  </a:moveTo>
                  <a:cubicBezTo>
                    <a:pt x="87" y="0"/>
                    <a:pt x="1" y="88"/>
                    <a:pt x="1" y="194"/>
                  </a:cubicBezTo>
                  <a:cubicBezTo>
                    <a:pt x="1" y="300"/>
                    <a:pt x="87" y="387"/>
                    <a:pt x="195" y="387"/>
                  </a:cubicBezTo>
                  <a:cubicBezTo>
                    <a:pt x="301" y="387"/>
                    <a:pt x="387" y="300"/>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
            <p:cNvSpPr/>
            <p:nvPr/>
          </p:nvSpPr>
          <p:spPr>
            <a:xfrm>
              <a:off x="6796450" y="2892375"/>
              <a:ext cx="9650" cy="9675"/>
            </a:xfrm>
            <a:custGeom>
              <a:avLst/>
              <a:gdLst/>
              <a:ahLst/>
              <a:cxnLst/>
              <a:rect l="l" t="t" r="r" b="b"/>
              <a:pathLst>
                <a:path w="386" h="387" extrusionOk="0">
                  <a:moveTo>
                    <a:pt x="193" y="0"/>
                  </a:moveTo>
                  <a:cubicBezTo>
                    <a:pt x="87" y="0"/>
                    <a:pt x="0" y="87"/>
                    <a:pt x="0" y="194"/>
                  </a:cubicBezTo>
                  <a:cubicBezTo>
                    <a:pt x="0" y="300"/>
                    <a:pt x="87" y="387"/>
                    <a:pt x="193" y="387"/>
                  </a:cubicBezTo>
                  <a:cubicBezTo>
                    <a:pt x="299" y="387"/>
                    <a:pt x="385" y="300"/>
                    <a:pt x="385" y="194"/>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
            <p:cNvSpPr/>
            <p:nvPr/>
          </p:nvSpPr>
          <p:spPr>
            <a:xfrm>
              <a:off x="6552125" y="3136675"/>
              <a:ext cx="9675" cy="9675"/>
            </a:xfrm>
            <a:custGeom>
              <a:avLst/>
              <a:gdLst/>
              <a:ahLst/>
              <a:cxnLst/>
              <a:rect l="l" t="t" r="r" b="b"/>
              <a:pathLst>
                <a:path w="387" h="387" extrusionOk="0">
                  <a:moveTo>
                    <a:pt x="194" y="1"/>
                  </a:moveTo>
                  <a:cubicBezTo>
                    <a:pt x="87" y="1"/>
                    <a:pt x="0" y="87"/>
                    <a:pt x="0" y="194"/>
                  </a:cubicBezTo>
                  <a:cubicBezTo>
                    <a:pt x="0" y="300"/>
                    <a:pt x="87" y="386"/>
                    <a:pt x="194" y="386"/>
                  </a:cubicBezTo>
                  <a:cubicBezTo>
                    <a:pt x="301" y="386"/>
                    <a:pt x="387" y="300"/>
                    <a:pt x="387" y="194"/>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
            <p:cNvSpPr/>
            <p:nvPr/>
          </p:nvSpPr>
          <p:spPr>
            <a:xfrm>
              <a:off x="6613225" y="3075600"/>
              <a:ext cx="9650" cy="9675"/>
            </a:xfrm>
            <a:custGeom>
              <a:avLst/>
              <a:gdLst/>
              <a:ahLst/>
              <a:cxnLst/>
              <a:rect l="l" t="t" r="r" b="b"/>
              <a:pathLst>
                <a:path w="386" h="387" extrusionOk="0">
                  <a:moveTo>
                    <a:pt x="193" y="0"/>
                  </a:moveTo>
                  <a:cubicBezTo>
                    <a:pt x="86" y="0"/>
                    <a:pt x="0" y="87"/>
                    <a:pt x="0" y="193"/>
                  </a:cubicBezTo>
                  <a:cubicBezTo>
                    <a:pt x="0" y="301"/>
                    <a:pt x="86" y="387"/>
                    <a:pt x="193" y="387"/>
                  </a:cubicBezTo>
                  <a:cubicBezTo>
                    <a:pt x="299" y="387"/>
                    <a:pt x="385" y="301"/>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
            <p:cNvSpPr/>
            <p:nvPr/>
          </p:nvSpPr>
          <p:spPr>
            <a:xfrm>
              <a:off x="6672625" y="3014525"/>
              <a:ext cx="12950" cy="9675"/>
            </a:xfrm>
            <a:custGeom>
              <a:avLst/>
              <a:gdLst/>
              <a:ahLst/>
              <a:cxnLst/>
              <a:rect l="l" t="t" r="r" b="b"/>
              <a:pathLst>
                <a:path w="518" h="387" extrusionOk="0">
                  <a:moveTo>
                    <a:pt x="260" y="1"/>
                  </a:moveTo>
                  <a:cubicBezTo>
                    <a:pt x="210" y="1"/>
                    <a:pt x="161" y="20"/>
                    <a:pt x="124" y="58"/>
                  </a:cubicBezTo>
                  <a:cubicBezTo>
                    <a:pt x="1" y="179"/>
                    <a:pt x="87" y="386"/>
                    <a:pt x="260" y="386"/>
                  </a:cubicBezTo>
                  <a:cubicBezTo>
                    <a:pt x="431" y="386"/>
                    <a:pt x="518" y="179"/>
                    <a:pt x="397" y="58"/>
                  </a:cubicBezTo>
                  <a:cubicBezTo>
                    <a:pt x="359" y="20"/>
                    <a:pt x="309"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
            <p:cNvSpPr/>
            <p:nvPr/>
          </p:nvSpPr>
          <p:spPr>
            <a:xfrm>
              <a:off x="6765900" y="2922925"/>
              <a:ext cx="9675" cy="9675"/>
            </a:xfrm>
            <a:custGeom>
              <a:avLst/>
              <a:gdLst/>
              <a:ahLst/>
              <a:cxnLst/>
              <a:rect l="l" t="t" r="r" b="b"/>
              <a:pathLst>
                <a:path w="387" h="387" extrusionOk="0">
                  <a:moveTo>
                    <a:pt x="193" y="0"/>
                  </a:moveTo>
                  <a:cubicBezTo>
                    <a:pt x="87" y="0"/>
                    <a:pt x="0" y="87"/>
                    <a:pt x="0" y="193"/>
                  </a:cubicBezTo>
                  <a:cubicBezTo>
                    <a:pt x="0" y="300"/>
                    <a:pt x="87" y="387"/>
                    <a:pt x="193" y="387"/>
                  </a:cubicBezTo>
                  <a:cubicBezTo>
                    <a:pt x="299" y="387"/>
                    <a:pt x="387" y="300"/>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
            <p:cNvSpPr/>
            <p:nvPr/>
          </p:nvSpPr>
          <p:spPr>
            <a:xfrm>
              <a:off x="6826950" y="2861825"/>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
            <p:cNvSpPr/>
            <p:nvPr/>
          </p:nvSpPr>
          <p:spPr>
            <a:xfrm>
              <a:off x="6857500" y="2831325"/>
              <a:ext cx="9675" cy="9650"/>
            </a:xfrm>
            <a:custGeom>
              <a:avLst/>
              <a:gdLst/>
              <a:ahLst/>
              <a:cxnLst/>
              <a:rect l="l" t="t" r="r" b="b"/>
              <a:pathLst>
                <a:path w="387" h="386" extrusionOk="0">
                  <a:moveTo>
                    <a:pt x="194" y="0"/>
                  </a:moveTo>
                  <a:cubicBezTo>
                    <a:pt x="87" y="0"/>
                    <a:pt x="0" y="87"/>
                    <a:pt x="0" y="193"/>
                  </a:cubicBezTo>
                  <a:cubicBezTo>
                    <a:pt x="0" y="299"/>
                    <a:pt x="87" y="385"/>
                    <a:pt x="194" y="385"/>
                  </a:cubicBezTo>
                  <a:cubicBezTo>
                    <a:pt x="300" y="385"/>
                    <a:pt x="387" y="299"/>
                    <a:pt x="387" y="193"/>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
            <p:cNvSpPr/>
            <p:nvPr/>
          </p:nvSpPr>
          <p:spPr>
            <a:xfrm>
              <a:off x="6888025" y="2800775"/>
              <a:ext cx="9700" cy="9650"/>
            </a:xfrm>
            <a:custGeom>
              <a:avLst/>
              <a:gdLst/>
              <a:ahLst/>
              <a:cxnLst/>
              <a:rect l="l" t="t" r="r" b="b"/>
              <a:pathLst>
                <a:path w="388" h="386" extrusionOk="0">
                  <a:moveTo>
                    <a:pt x="193" y="1"/>
                  </a:moveTo>
                  <a:cubicBezTo>
                    <a:pt x="87" y="1"/>
                    <a:pt x="1" y="87"/>
                    <a:pt x="1" y="193"/>
                  </a:cubicBezTo>
                  <a:cubicBezTo>
                    <a:pt x="1" y="299"/>
                    <a:pt x="87" y="386"/>
                    <a:pt x="193" y="386"/>
                  </a:cubicBezTo>
                  <a:cubicBezTo>
                    <a:pt x="301" y="386"/>
                    <a:pt x="388" y="299"/>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
            <p:cNvSpPr/>
            <p:nvPr/>
          </p:nvSpPr>
          <p:spPr>
            <a:xfrm>
              <a:off x="6916950" y="2770225"/>
              <a:ext cx="12900" cy="9700"/>
            </a:xfrm>
            <a:custGeom>
              <a:avLst/>
              <a:gdLst/>
              <a:ahLst/>
              <a:cxnLst/>
              <a:rect l="l" t="t" r="r" b="b"/>
              <a:pathLst>
                <a:path w="516" h="388" extrusionOk="0">
                  <a:moveTo>
                    <a:pt x="258" y="0"/>
                  </a:moveTo>
                  <a:cubicBezTo>
                    <a:pt x="209" y="0"/>
                    <a:pt x="160" y="19"/>
                    <a:pt x="122" y="57"/>
                  </a:cubicBezTo>
                  <a:cubicBezTo>
                    <a:pt x="1" y="178"/>
                    <a:pt x="85" y="387"/>
                    <a:pt x="258" y="387"/>
                  </a:cubicBezTo>
                  <a:cubicBezTo>
                    <a:pt x="430" y="387"/>
                    <a:pt x="516" y="178"/>
                    <a:pt x="395" y="57"/>
                  </a:cubicBezTo>
                  <a:cubicBezTo>
                    <a:pt x="357" y="19"/>
                    <a:pt x="308"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
            <p:cNvSpPr/>
            <p:nvPr/>
          </p:nvSpPr>
          <p:spPr>
            <a:xfrm>
              <a:off x="6735350" y="2953450"/>
              <a:ext cx="9700" cy="9650"/>
            </a:xfrm>
            <a:custGeom>
              <a:avLst/>
              <a:gdLst/>
              <a:ahLst/>
              <a:cxnLst/>
              <a:rect l="l" t="t" r="r" b="b"/>
              <a:pathLst>
                <a:path w="388" h="386" extrusionOk="0">
                  <a:moveTo>
                    <a:pt x="193" y="1"/>
                  </a:moveTo>
                  <a:cubicBezTo>
                    <a:pt x="87" y="1"/>
                    <a:pt x="1" y="87"/>
                    <a:pt x="1" y="193"/>
                  </a:cubicBezTo>
                  <a:cubicBezTo>
                    <a:pt x="1" y="300"/>
                    <a:pt x="87" y="386"/>
                    <a:pt x="193" y="386"/>
                  </a:cubicBezTo>
                  <a:cubicBezTo>
                    <a:pt x="301" y="386"/>
                    <a:pt x="387" y="300"/>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
            <p:cNvSpPr/>
            <p:nvPr/>
          </p:nvSpPr>
          <p:spPr>
            <a:xfrm>
              <a:off x="6611650" y="3135100"/>
              <a:ext cx="9650" cy="9675"/>
            </a:xfrm>
            <a:custGeom>
              <a:avLst/>
              <a:gdLst/>
              <a:ahLst/>
              <a:cxnLst/>
              <a:rect l="l" t="t" r="r" b="b"/>
              <a:pathLst>
                <a:path w="386" h="387" extrusionOk="0">
                  <a:moveTo>
                    <a:pt x="193" y="0"/>
                  </a:moveTo>
                  <a:cubicBezTo>
                    <a:pt x="87" y="0"/>
                    <a:pt x="1" y="87"/>
                    <a:pt x="1" y="194"/>
                  </a:cubicBezTo>
                  <a:cubicBezTo>
                    <a:pt x="1" y="300"/>
                    <a:pt x="87" y="387"/>
                    <a:pt x="193" y="387"/>
                  </a:cubicBezTo>
                  <a:cubicBezTo>
                    <a:pt x="299" y="387"/>
                    <a:pt x="386" y="300"/>
                    <a:pt x="386" y="194"/>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
            <p:cNvSpPr/>
            <p:nvPr/>
          </p:nvSpPr>
          <p:spPr>
            <a:xfrm>
              <a:off x="6672700" y="3074000"/>
              <a:ext cx="9700" cy="9700"/>
            </a:xfrm>
            <a:custGeom>
              <a:avLst/>
              <a:gdLst/>
              <a:ahLst/>
              <a:cxnLst/>
              <a:rect l="l" t="t" r="r" b="b"/>
              <a:pathLst>
                <a:path w="388" h="388" extrusionOk="0">
                  <a:moveTo>
                    <a:pt x="193" y="1"/>
                  </a:moveTo>
                  <a:cubicBezTo>
                    <a:pt x="87" y="1"/>
                    <a:pt x="1" y="89"/>
                    <a:pt x="1" y="195"/>
                  </a:cubicBezTo>
                  <a:cubicBezTo>
                    <a:pt x="1" y="301"/>
                    <a:pt x="87" y="387"/>
                    <a:pt x="193" y="387"/>
                  </a:cubicBezTo>
                  <a:cubicBezTo>
                    <a:pt x="301" y="387"/>
                    <a:pt x="387" y="301"/>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
            <p:cNvSpPr/>
            <p:nvPr/>
          </p:nvSpPr>
          <p:spPr>
            <a:xfrm>
              <a:off x="6732175" y="3012975"/>
              <a:ext cx="12900" cy="9675"/>
            </a:xfrm>
            <a:custGeom>
              <a:avLst/>
              <a:gdLst/>
              <a:ahLst/>
              <a:cxnLst/>
              <a:rect l="l" t="t" r="r" b="b"/>
              <a:pathLst>
                <a:path w="516" h="387" extrusionOk="0">
                  <a:moveTo>
                    <a:pt x="258" y="0"/>
                  </a:moveTo>
                  <a:cubicBezTo>
                    <a:pt x="209" y="0"/>
                    <a:pt x="159" y="19"/>
                    <a:pt x="122" y="56"/>
                  </a:cubicBezTo>
                  <a:cubicBezTo>
                    <a:pt x="0" y="177"/>
                    <a:pt x="87" y="386"/>
                    <a:pt x="258" y="386"/>
                  </a:cubicBezTo>
                  <a:cubicBezTo>
                    <a:pt x="431" y="386"/>
                    <a:pt x="516" y="177"/>
                    <a:pt x="394" y="56"/>
                  </a:cubicBezTo>
                  <a:cubicBezTo>
                    <a:pt x="356" y="19"/>
                    <a:pt x="307"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
            <p:cNvSpPr/>
            <p:nvPr/>
          </p:nvSpPr>
          <p:spPr>
            <a:xfrm>
              <a:off x="6825400" y="2921350"/>
              <a:ext cx="9675" cy="9650"/>
            </a:xfrm>
            <a:custGeom>
              <a:avLst/>
              <a:gdLst/>
              <a:ahLst/>
              <a:cxnLst/>
              <a:rect l="l" t="t" r="r" b="b"/>
              <a:pathLst>
                <a:path w="387" h="386" extrusionOk="0">
                  <a:moveTo>
                    <a:pt x="194" y="1"/>
                  </a:moveTo>
                  <a:cubicBezTo>
                    <a:pt x="87" y="1"/>
                    <a:pt x="0" y="87"/>
                    <a:pt x="0" y="193"/>
                  </a:cubicBezTo>
                  <a:cubicBezTo>
                    <a:pt x="0" y="300"/>
                    <a:pt x="87" y="386"/>
                    <a:pt x="194" y="386"/>
                  </a:cubicBezTo>
                  <a:cubicBezTo>
                    <a:pt x="300" y="386"/>
                    <a:pt x="387" y="300"/>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
            <p:cNvSpPr/>
            <p:nvPr/>
          </p:nvSpPr>
          <p:spPr>
            <a:xfrm>
              <a:off x="6581125" y="3165650"/>
              <a:ext cx="9650" cy="9675"/>
            </a:xfrm>
            <a:custGeom>
              <a:avLst/>
              <a:gdLst/>
              <a:ahLst/>
              <a:cxnLst/>
              <a:rect l="l" t="t" r="r" b="b"/>
              <a:pathLst>
                <a:path w="386" h="387" extrusionOk="0">
                  <a:moveTo>
                    <a:pt x="193" y="0"/>
                  </a:moveTo>
                  <a:cubicBezTo>
                    <a:pt x="86" y="0"/>
                    <a:pt x="0" y="86"/>
                    <a:pt x="0" y="193"/>
                  </a:cubicBezTo>
                  <a:cubicBezTo>
                    <a:pt x="0" y="300"/>
                    <a:pt x="86" y="387"/>
                    <a:pt x="193" y="387"/>
                  </a:cubicBezTo>
                  <a:cubicBezTo>
                    <a:pt x="299" y="387"/>
                    <a:pt x="385" y="300"/>
                    <a:pt x="385" y="193"/>
                  </a:cubicBezTo>
                  <a:cubicBezTo>
                    <a:pt x="385" y="86"/>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
            <p:cNvSpPr/>
            <p:nvPr/>
          </p:nvSpPr>
          <p:spPr>
            <a:xfrm>
              <a:off x="6640525" y="3104575"/>
              <a:ext cx="12950" cy="9675"/>
            </a:xfrm>
            <a:custGeom>
              <a:avLst/>
              <a:gdLst/>
              <a:ahLst/>
              <a:cxnLst/>
              <a:rect l="l" t="t" r="r" b="b"/>
              <a:pathLst>
                <a:path w="518" h="387" extrusionOk="0">
                  <a:moveTo>
                    <a:pt x="260" y="0"/>
                  </a:moveTo>
                  <a:cubicBezTo>
                    <a:pt x="210" y="0"/>
                    <a:pt x="161" y="19"/>
                    <a:pt x="124" y="57"/>
                  </a:cubicBezTo>
                  <a:cubicBezTo>
                    <a:pt x="1" y="178"/>
                    <a:pt x="87" y="386"/>
                    <a:pt x="260" y="386"/>
                  </a:cubicBezTo>
                  <a:cubicBezTo>
                    <a:pt x="431" y="386"/>
                    <a:pt x="518" y="178"/>
                    <a:pt x="397" y="57"/>
                  </a:cubicBezTo>
                  <a:cubicBezTo>
                    <a:pt x="359" y="19"/>
                    <a:pt x="309"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
            <p:cNvSpPr/>
            <p:nvPr/>
          </p:nvSpPr>
          <p:spPr>
            <a:xfrm>
              <a:off x="6703250" y="3043500"/>
              <a:ext cx="9700" cy="9650"/>
            </a:xfrm>
            <a:custGeom>
              <a:avLst/>
              <a:gdLst/>
              <a:ahLst/>
              <a:cxnLst/>
              <a:rect l="l" t="t" r="r" b="b"/>
              <a:pathLst>
                <a:path w="388" h="386" extrusionOk="0">
                  <a:moveTo>
                    <a:pt x="193" y="1"/>
                  </a:moveTo>
                  <a:cubicBezTo>
                    <a:pt x="87" y="1"/>
                    <a:pt x="1" y="87"/>
                    <a:pt x="1" y="193"/>
                  </a:cubicBezTo>
                  <a:cubicBezTo>
                    <a:pt x="1" y="299"/>
                    <a:pt x="87" y="386"/>
                    <a:pt x="193" y="386"/>
                  </a:cubicBezTo>
                  <a:cubicBezTo>
                    <a:pt x="301" y="386"/>
                    <a:pt x="387" y="299"/>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
            <p:cNvSpPr/>
            <p:nvPr/>
          </p:nvSpPr>
          <p:spPr>
            <a:xfrm>
              <a:off x="6794850" y="2951875"/>
              <a:ext cx="9675" cy="9675"/>
            </a:xfrm>
            <a:custGeom>
              <a:avLst/>
              <a:gdLst/>
              <a:ahLst/>
              <a:cxnLst/>
              <a:rect l="l" t="t" r="r" b="b"/>
              <a:pathLst>
                <a:path w="387"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
            <p:cNvSpPr/>
            <p:nvPr/>
          </p:nvSpPr>
          <p:spPr>
            <a:xfrm>
              <a:off x="6855950" y="2890825"/>
              <a:ext cx="9675" cy="9675"/>
            </a:xfrm>
            <a:custGeom>
              <a:avLst/>
              <a:gdLst/>
              <a:ahLst/>
              <a:cxnLst/>
              <a:rect l="l" t="t" r="r" b="b"/>
              <a:pathLst>
                <a:path w="387" h="387" extrusionOk="0">
                  <a:moveTo>
                    <a:pt x="193" y="0"/>
                  </a:moveTo>
                  <a:cubicBezTo>
                    <a:pt x="86" y="0"/>
                    <a:pt x="0" y="87"/>
                    <a:pt x="0" y="193"/>
                  </a:cubicBezTo>
                  <a:cubicBezTo>
                    <a:pt x="0" y="299"/>
                    <a:pt x="86" y="387"/>
                    <a:pt x="193" y="387"/>
                  </a:cubicBezTo>
                  <a:cubicBezTo>
                    <a:pt x="300" y="387"/>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
            <p:cNvSpPr/>
            <p:nvPr/>
          </p:nvSpPr>
          <p:spPr>
            <a:xfrm>
              <a:off x="6886475" y="2860275"/>
              <a:ext cx="9650" cy="9675"/>
            </a:xfrm>
            <a:custGeom>
              <a:avLst/>
              <a:gdLst/>
              <a:ahLst/>
              <a:cxnLst/>
              <a:rect l="l" t="t" r="r" b="b"/>
              <a:pathLst>
                <a:path w="386" h="387" extrusionOk="0">
                  <a:moveTo>
                    <a:pt x="193" y="0"/>
                  </a:moveTo>
                  <a:cubicBezTo>
                    <a:pt x="87" y="0"/>
                    <a:pt x="1" y="87"/>
                    <a:pt x="1" y="193"/>
                  </a:cubicBezTo>
                  <a:cubicBezTo>
                    <a:pt x="1" y="301"/>
                    <a:pt x="87" y="387"/>
                    <a:pt x="193" y="387"/>
                  </a:cubicBezTo>
                  <a:cubicBezTo>
                    <a:pt x="299" y="387"/>
                    <a:pt x="386" y="301"/>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
            <p:cNvSpPr/>
            <p:nvPr/>
          </p:nvSpPr>
          <p:spPr>
            <a:xfrm>
              <a:off x="6917000" y="2829725"/>
              <a:ext cx="9675" cy="9700"/>
            </a:xfrm>
            <a:custGeom>
              <a:avLst/>
              <a:gdLst/>
              <a:ahLst/>
              <a:cxnLst/>
              <a:rect l="l" t="t" r="r" b="b"/>
              <a:pathLst>
                <a:path w="387" h="388" extrusionOk="0">
                  <a:moveTo>
                    <a:pt x="194" y="1"/>
                  </a:moveTo>
                  <a:cubicBezTo>
                    <a:pt x="88" y="1"/>
                    <a:pt x="0" y="87"/>
                    <a:pt x="0" y="193"/>
                  </a:cubicBezTo>
                  <a:cubicBezTo>
                    <a:pt x="0" y="301"/>
                    <a:pt x="88"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
            <p:cNvSpPr/>
            <p:nvPr/>
          </p:nvSpPr>
          <p:spPr>
            <a:xfrm>
              <a:off x="6947525" y="279917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
            <p:cNvSpPr/>
            <p:nvPr/>
          </p:nvSpPr>
          <p:spPr>
            <a:xfrm>
              <a:off x="6764350" y="2982400"/>
              <a:ext cx="9650" cy="9700"/>
            </a:xfrm>
            <a:custGeom>
              <a:avLst/>
              <a:gdLst/>
              <a:ahLst/>
              <a:cxnLst/>
              <a:rect l="l" t="t" r="r" b="b"/>
              <a:pathLst>
                <a:path w="386" h="388" extrusionOk="0">
                  <a:moveTo>
                    <a:pt x="193" y="1"/>
                  </a:moveTo>
                  <a:cubicBezTo>
                    <a:pt x="87" y="1"/>
                    <a:pt x="0" y="87"/>
                    <a:pt x="0" y="193"/>
                  </a:cubicBezTo>
                  <a:cubicBezTo>
                    <a:pt x="0" y="301"/>
                    <a:pt x="87" y="388"/>
                    <a:pt x="193" y="388"/>
                  </a:cubicBezTo>
                  <a:cubicBezTo>
                    <a:pt x="299" y="388"/>
                    <a:pt x="385" y="301"/>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
            <p:cNvSpPr/>
            <p:nvPr/>
          </p:nvSpPr>
          <p:spPr>
            <a:xfrm>
              <a:off x="6640600" y="3164075"/>
              <a:ext cx="9700" cy="9650"/>
            </a:xfrm>
            <a:custGeom>
              <a:avLst/>
              <a:gdLst/>
              <a:ahLst/>
              <a:cxnLst/>
              <a:rect l="l" t="t" r="r" b="b"/>
              <a:pathLst>
                <a:path w="388" h="386" extrusionOk="0">
                  <a:moveTo>
                    <a:pt x="193" y="1"/>
                  </a:moveTo>
                  <a:cubicBezTo>
                    <a:pt x="87" y="1"/>
                    <a:pt x="1" y="87"/>
                    <a:pt x="1" y="193"/>
                  </a:cubicBezTo>
                  <a:cubicBezTo>
                    <a:pt x="1" y="300"/>
                    <a:pt x="87" y="386"/>
                    <a:pt x="193" y="386"/>
                  </a:cubicBezTo>
                  <a:cubicBezTo>
                    <a:pt x="301" y="386"/>
                    <a:pt x="388" y="300"/>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
            <p:cNvSpPr/>
            <p:nvPr/>
          </p:nvSpPr>
          <p:spPr>
            <a:xfrm>
              <a:off x="6701700" y="3103000"/>
              <a:ext cx="9650" cy="9675"/>
            </a:xfrm>
            <a:custGeom>
              <a:avLst/>
              <a:gdLst/>
              <a:ahLst/>
              <a:cxnLst/>
              <a:rect l="l" t="t" r="r" b="b"/>
              <a:pathLst>
                <a:path w="386" h="387" extrusionOk="0">
                  <a:moveTo>
                    <a:pt x="193" y="0"/>
                  </a:moveTo>
                  <a:cubicBezTo>
                    <a:pt x="87" y="0"/>
                    <a:pt x="1" y="87"/>
                    <a:pt x="1" y="193"/>
                  </a:cubicBezTo>
                  <a:cubicBezTo>
                    <a:pt x="1" y="301"/>
                    <a:pt x="87" y="387"/>
                    <a:pt x="193" y="387"/>
                  </a:cubicBezTo>
                  <a:cubicBezTo>
                    <a:pt x="299" y="387"/>
                    <a:pt x="386" y="301"/>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
            <p:cNvSpPr/>
            <p:nvPr/>
          </p:nvSpPr>
          <p:spPr>
            <a:xfrm>
              <a:off x="6762750" y="30419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
            <p:cNvSpPr/>
            <p:nvPr/>
          </p:nvSpPr>
          <p:spPr>
            <a:xfrm>
              <a:off x="6854350" y="2950325"/>
              <a:ext cx="9675" cy="9675"/>
            </a:xfrm>
            <a:custGeom>
              <a:avLst/>
              <a:gdLst/>
              <a:ahLst/>
              <a:cxnLst/>
              <a:rect l="l" t="t" r="r" b="b"/>
              <a:pathLst>
                <a:path w="387" h="387" extrusionOk="0">
                  <a:moveTo>
                    <a:pt x="194" y="0"/>
                  </a:moveTo>
                  <a:cubicBezTo>
                    <a:pt x="88" y="0"/>
                    <a:pt x="0" y="86"/>
                    <a:pt x="0" y="193"/>
                  </a:cubicBezTo>
                  <a:cubicBezTo>
                    <a:pt x="0" y="300"/>
                    <a:pt x="88" y="387"/>
                    <a:pt x="194" y="387"/>
                  </a:cubicBezTo>
                  <a:cubicBezTo>
                    <a:pt x="301" y="387"/>
                    <a:pt x="387" y="300"/>
                    <a:pt x="387" y="193"/>
                  </a:cubicBezTo>
                  <a:cubicBezTo>
                    <a:pt x="387" y="86"/>
                    <a:pt x="301"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
            <p:cNvSpPr/>
            <p:nvPr/>
          </p:nvSpPr>
          <p:spPr>
            <a:xfrm>
              <a:off x="6608450" y="3194600"/>
              <a:ext cx="12925" cy="9675"/>
            </a:xfrm>
            <a:custGeom>
              <a:avLst/>
              <a:gdLst/>
              <a:ahLst/>
              <a:cxnLst/>
              <a:rect l="l" t="t" r="r" b="b"/>
              <a:pathLst>
                <a:path w="517" h="387" extrusionOk="0">
                  <a:moveTo>
                    <a:pt x="258" y="1"/>
                  </a:moveTo>
                  <a:cubicBezTo>
                    <a:pt x="209" y="1"/>
                    <a:pt x="159" y="20"/>
                    <a:pt x="121" y="58"/>
                  </a:cubicBezTo>
                  <a:cubicBezTo>
                    <a:pt x="0" y="179"/>
                    <a:pt x="86" y="387"/>
                    <a:pt x="259" y="387"/>
                  </a:cubicBezTo>
                  <a:cubicBezTo>
                    <a:pt x="431" y="387"/>
                    <a:pt x="517" y="179"/>
                    <a:pt x="396" y="58"/>
                  </a:cubicBezTo>
                  <a:cubicBezTo>
                    <a:pt x="358" y="20"/>
                    <a:pt x="308" y="1"/>
                    <a:pt x="25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
            <p:cNvSpPr/>
            <p:nvPr/>
          </p:nvSpPr>
          <p:spPr>
            <a:xfrm>
              <a:off x="6671150" y="3133550"/>
              <a:ext cx="9700" cy="9675"/>
            </a:xfrm>
            <a:custGeom>
              <a:avLst/>
              <a:gdLst/>
              <a:ahLst/>
              <a:cxnLst/>
              <a:rect l="l" t="t" r="r" b="b"/>
              <a:pathLst>
                <a:path w="388" h="387" extrusionOk="0">
                  <a:moveTo>
                    <a:pt x="193" y="0"/>
                  </a:moveTo>
                  <a:cubicBezTo>
                    <a:pt x="87" y="0"/>
                    <a:pt x="1" y="87"/>
                    <a:pt x="1" y="193"/>
                  </a:cubicBezTo>
                  <a:cubicBezTo>
                    <a:pt x="1" y="300"/>
                    <a:pt x="87" y="387"/>
                    <a:pt x="193" y="387"/>
                  </a:cubicBezTo>
                  <a:cubicBezTo>
                    <a:pt x="299" y="387"/>
                    <a:pt x="387" y="300"/>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
            <p:cNvSpPr/>
            <p:nvPr/>
          </p:nvSpPr>
          <p:spPr>
            <a:xfrm>
              <a:off x="6732200" y="30724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
            <p:cNvSpPr/>
            <p:nvPr/>
          </p:nvSpPr>
          <p:spPr>
            <a:xfrm>
              <a:off x="6822200" y="2980850"/>
              <a:ext cx="12925" cy="9700"/>
            </a:xfrm>
            <a:custGeom>
              <a:avLst/>
              <a:gdLst/>
              <a:ahLst/>
              <a:cxnLst/>
              <a:rect l="l" t="t" r="r" b="b"/>
              <a:pathLst>
                <a:path w="517" h="388" extrusionOk="0">
                  <a:moveTo>
                    <a:pt x="259" y="0"/>
                  </a:moveTo>
                  <a:cubicBezTo>
                    <a:pt x="209" y="0"/>
                    <a:pt x="160" y="19"/>
                    <a:pt x="122" y="57"/>
                  </a:cubicBezTo>
                  <a:cubicBezTo>
                    <a:pt x="1" y="178"/>
                    <a:pt x="86" y="387"/>
                    <a:pt x="259" y="387"/>
                  </a:cubicBezTo>
                  <a:cubicBezTo>
                    <a:pt x="430" y="387"/>
                    <a:pt x="516" y="178"/>
                    <a:pt x="395" y="57"/>
                  </a:cubicBezTo>
                  <a:cubicBezTo>
                    <a:pt x="357"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
            <p:cNvSpPr/>
            <p:nvPr/>
          </p:nvSpPr>
          <p:spPr>
            <a:xfrm>
              <a:off x="6884900" y="2919775"/>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
            <p:cNvSpPr/>
            <p:nvPr/>
          </p:nvSpPr>
          <p:spPr>
            <a:xfrm>
              <a:off x="6915425" y="288922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
            <p:cNvSpPr/>
            <p:nvPr/>
          </p:nvSpPr>
          <p:spPr>
            <a:xfrm>
              <a:off x="6944350" y="2858700"/>
              <a:ext cx="12950" cy="9675"/>
            </a:xfrm>
            <a:custGeom>
              <a:avLst/>
              <a:gdLst/>
              <a:ahLst/>
              <a:cxnLst/>
              <a:rect l="l" t="t" r="r" b="b"/>
              <a:pathLst>
                <a:path w="518" h="387" extrusionOk="0">
                  <a:moveTo>
                    <a:pt x="259" y="1"/>
                  </a:moveTo>
                  <a:cubicBezTo>
                    <a:pt x="209" y="1"/>
                    <a:pt x="160" y="19"/>
                    <a:pt x="122" y="57"/>
                  </a:cubicBezTo>
                  <a:cubicBezTo>
                    <a:pt x="1" y="179"/>
                    <a:pt x="87" y="386"/>
                    <a:pt x="258" y="386"/>
                  </a:cubicBezTo>
                  <a:cubicBezTo>
                    <a:pt x="431" y="386"/>
                    <a:pt x="517" y="179"/>
                    <a:pt x="395" y="57"/>
                  </a:cubicBezTo>
                  <a:cubicBezTo>
                    <a:pt x="358" y="19"/>
                    <a:pt x="308"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
            <p:cNvSpPr/>
            <p:nvPr/>
          </p:nvSpPr>
          <p:spPr>
            <a:xfrm>
              <a:off x="6976525" y="2828175"/>
              <a:ext cx="9650" cy="9650"/>
            </a:xfrm>
            <a:custGeom>
              <a:avLst/>
              <a:gdLst/>
              <a:ahLst/>
              <a:cxnLst/>
              <a:rect l="l" t="t" r="r" b="b"/>
              <a:pathLst>
                <a:path w="386" h="386" extrusionOk="0">
                  <a:moveTo>
                    <a:pt x="193" y="0"/>
                  </a:moveTo>
                  <a:cubicBezTo>
                    <a:pt x="87" y="0"/>
                    <a:pt x="0" y="87"/>
                    <a:pt x="0" y="193"/>
                  </a:cubicBezTo>
                  <a:cubicBezTo>
                    <a:pt x="0" y="299"/>
                    <a:pt x="87" y="386"/>
                    <a:pt x="193" y="386"/>
                  </a:cubicBezTo>
                  <a:cubicBezTo>
                    <a:pt x="299" y="386"/>
                    <a:pt x="386" y="299"/>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
            <p:cNvSpPr/>
            <p:nvPr/>
          </p:nvSpPr>
          <p:spPr>
            <a:xfrm>
              <a:off x="6793300" y="3011400"/>
              <a:ext cx="9675" cy="9650"/>
            </a:xfrm>
            <a:custGeom>
              <a:avLst/>
              <a:gdLst/>
              <a:ahLst/>
              <a:cxnLst/>
              <a:rect l="l" t="t" r="r" b="b"/>
              <a:pathLst>
                <a:path w="387" h="386" extrusionOk="0">
                  <a:moveTo>
                    <a:pt x="193" y="1"/>
                  </a:moveTo>
                  <a:cubicBezTo>
                    <a:pt x="87" y="1"/>
                    <a:pt x="0" y="87"/>
                    <a:pt x="0" y="193"/>
                  </a:cubicBezTo>
                  <a:cubicBezTo>
                    <a:pt x="0" y="299"/>
                    <a:pt x="87" y="386"/>
                    <a:pt x="193" y="386"/>
                  </a:cubicBezTo>
                  <a:cubicBezTo>
                    <a:pt x="300" y="386"/>
                    <a:pt x="387" y="299"/>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
            <p:cNvSpPr/>
            <p:nvPr/>
          </p:nvSpPr>
          <p:spPr>
            <a:xfrm>
              <a:off x="6669575" y="3193050"/>
              <a:ext cx="9675" cy="9675"/>
            </a:xfrm>
            <a:custGeom>
              <a:avLst/>
              <a:gdLst/>
              <a:ahLst/>
              <a:cxnLst/>
              <a:rect l="l" t="t" r="r" b="b"/>
              <a:pathLst>
                <a:path w="387" h="387" extrusionOk="0">
                  <a:moveTo>
                    <a:pt x="194" y="0"/>
                  </a:moveTo>
                  <a:cubicBezTo>
                    <a:pt x="86" y="0"/>
                    <a:pt x="0" y="86"/>
                    <a:pt x="0" y="193"/>
                  </a:cubicBezTo>
                  <a:cubicBezTo>
                    <a:pt x="0" y="300"/>
                    <a:pt x="86" y="387"/>
                    <a:pt x="194" y="387"/>
                  </a:cubicBezTo>
                  <a:cubicBezTo>
                    <a:pt x="300" y="387"/>
                    <a:pt x="387" y="300"/>
                    <a:pt x="387" y="193"/>
                  </a:cubicBezTo>
                  <a:cubicBezTo>
                    <a:pt x="387" y="86"/>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
            <p:cNvSpPr/>
            <p:nvPr/>
          </p:nvSpPr>
          <p:spPr>
            <a:xfrm>
              <a:off x="6730650" y="3131950"/>
              <a:ext cx="9700" cy="9700"/>
            </a:xfrm>
            <a:custGeom>
              <a:avLst/>
              <a:gdLst/>
              <a:ahLst/>
              <a:cxnLst/>
              <a:rect l="l" t="t" r="r" b="b"/>
              <a:pathLst>
                <a:path w="388" h="388" extrusionOk="0">
                  <a:moveTo>
                    <a:pt x="193" y="1"/>
                  </a:moveTo>
                  <a:cubicBezTo>
                    <a:pt x="87" y="1"/>
                    <a:pt x="1" y="88"/>
                    <a:pt x="1" y="195"/>
                  </a:cubicBezTo>
                  <a:cubicBezTo>
                    <a:pt x="1" y="301"/>
                    <a:pt x="87" y="387"/>
                    <a:pt x="193" y="387"/>
                  </a:cubicBezTo>
                  <a:cubicBezTo>
                    <a:pt x="301" y="387"/>
                    <a:pt x="387" y="301"/>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
            <p:cNvSpPr/>
            <p:nvPr/>
          </p:nvSpPr>
          <p:spPr>
            <a:xfrm>
              <a:off x="6791750" y="3070900"/>
              <a:ext cx="9650" cy="9700"/>
            </a:xfrm>
            <a:custGeom>
              <a:avLst/>
              <a:gdLst/>
              <a:ahLst/>
              <a:cxnLst/>
              <a:rect l="l" t="t" r="r" b="b"/>
              <a:pathLst>
                <a:path w="386" h="388" extrusionOk="0">
                  <a:moveTo>
                    <a:pt x="193" y="0"/>
                  </a:moveTo>
                  <a:cubicBezTo>
                    <a:pt x="87" y="0"/>
                    <a:pt x="0" y="87"/>
                    <a:pt x="0" y="193"/>
                  </a:cubicBezTo>
                  <a:cubicBezTo>
                    <a:pt x="0" y="301"/>
                    <a:pt x="87" y="387"/>
                    <a:pt x="193" y="387"/>
                  </a:cubicBezTo>
                  <a:cubicBezTo>
                    <a:pt x="299" y="387"/>
                    <a:pt x="385" y="301"/>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
            <p:cNvSpPr/>
            <p:nvPr/>
          </p:nvSpPr>
          <p:spPr>
            <a:xfrm>
              <a:off x="6883325" y="2979275"/>
              <a:ext cx="9700" cy="9675"/>
            </a:xfrm>
            <a:custGeom>
              <a:avLst/>
              <a:gdLst/>
              <a:ahLst/>
              <a:cxnLst/>
              <a:rect l="l" t="t" r="r" b="b"/>
              <a:pathLst>
                <a:path w="388" h="387" extrusionOk="0">
                  <a:moveTo>
                    <a:pt x="194" y="0"/>
                  </a:moveTo>
                  <a:cubicBezTo>
                    <a:pt x="87" y="0"/>
                    <a:pt x="1" y="88"/>
                    <a:pt x="1" y="194"/>
                  </a:cubicBezTo>
                  <a:cubicBezTo>
                    <a:pt x="1" y="300"/>
                    <a:pt x="87" y="387"/>
                    <a:pt x="194" y="387"/>
                  </a:cubicBezTo>
                  <a:cubicBezTo>
                    <a:pt x="301" y="387"/>
                    <a:pt x="388" y="300"/>
                    <a:pt x="388" y="194"/>
                  </a:cubicBezTo>
                  <a:cubicBezTo>
                    <a:pt x="388" y="88"/>
                    <a:pt x="301"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
            <p:cNvSpPr/>
            <p:nvPr/>
          </p:nvSpPr>
          <p:spPr>
            <a:xfrm>
              <a:off x="6639050" y="3223575"/>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
            <p:cNvSpPr/>
            <p:nvPr/>
          </p:nvSpPr>
          <p:spPr>
            <a:xfrm>
              <a:off x="6700100" y="31625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
            <p:cNvSpPr/>
            <p:nvPr/>
          </p:nvSpPr>
          <p:spPr>
            <a:xfrm>
              <a:off x="6761200" y="3101450"/>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299" y="385"/>
                    <a:pt x="387" y="299"/>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
            <p:cNvSpPr/>
            <p:nvPr/>
          </p:nvSpPr>
          <p:spPr>
            <a:xfrm>
              <a:off x="6852800" y="300980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
            <p:cNvSpPr/>
            <p:nvPr/>
          </p:nvSpPr>
          <p:spPr>
            <a:xfrm>
              <a:off x="6912250" y="2948750"/>
              <a:ext cx="12950" cy="9650"/>
            </a:xfrm>
            <a:custGeom>
              <a:avLst/>
              <a:gdLst/>
              <a:ahLst/>
              <a:cxnLst/>
              <a:rect l="l" t="t" r="r" b="b"/>
              <a:pathLst>
                <a:path w="518" h="386" extrusionOk="0">
                  <a:moveTo>
                    <a:pt x="259" y="0"/>
                  </a:moveTo>
                  <a:cubicBezTo>
                    <a:pt x="209" y="0"/>
                    <a:pt x="160" y="19"/>
                    <a:pt x="122" y="57"/>
                  </a:cubicBezTo>
                  <a:cubicBezTo>
                    <a:pt x="1" y="178"/>
                    <a:pt x="87" y="386"/>
                    <a:pt x="258" y="386"/>
                  </a:cubicBezTo>
                  <a:cubicBezTo>
                    <a:pt x="431" y="386"/>
                    <a:pt x="517" y="178"/>
                    <a:pt x="395" y="57"/>
                  </a:cubicBezTo>
                  <a:cubicBezTo>
                    <a:pt x="358"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
            <p:cNvSpPr/>
            <p:nvPr/>
          </p:nvSpPr>
          <p:spPr>
            <a:xfrm>
              <a:off x="6944425" y="2918225"/>
              <a:ext cx="9650" cy="9675"/>
            </a:xfrm>
            <a:custGeom>
              <a:avLst/>
              <a:gdLst/>
              <a:ahLst/>
              <a:cxnLst/>
              <a:rect l="l" t="t" r="r" b="b"/>
              <a:pathLst>
                <a:path w="386" h="387" extrusionOk="0">
                  <a:moveTo>
                    <a:pt x="193" y="0"/>
                  </a:moveTo>
                  <a:cubicBezTo>
                    <a:pt x="87" y="0"/>
                    <a:pt x="1" y="87"/>
                    <a:pt x="1" y="193"/>
                  </a:cubicBezTo>
                  <a:cubicBezTo>
                    <a:pt x="1" y="300"/>
                    <a:pt x="87" y="387"/>
                    <a:pt x="193" y="387"/>
                  </a:cubicBezTo>
                  <a:cubicBezTo>
                    <a:pt x="299" y="387"/>
                    <a:pt x="386" y="300"/>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
            <p:cNvSpPr/>
            <p:nvPr/>
          </p:nvSpPr>
          <p:spPr>
            <a:xfrm>
              <a:off x="6974925" y="2887675"/>
              <a:ext cx="9700" cy="9675"/>
            </a:xfrm>
            <a:custGeom>
              <a:avLst/>
              <a:gdLst/>
              <a:ahLst/>
              <a:cxnLst/>
              <a:rect l="l" t="t" r="r" b="b"/>
              <a:pathLst>
                <a:path w="388" h="387" extrusionOk="0">
                  <a:moveTo>
                    <a:pt x="195" y="0"/>
                  </a:moveTo>
                  <a:cubicBezTo>
                    <a:pt x="87" y="0"/>
                    <a:pt x="1" y="87"/>
                    <a:pt x="1" y="193"/>
                  </a:cubicBezTo>
                  <a:cubicBezTo>
                    <a:pt x="1" y="301"/>
                    <a:pt x="87" y="387"/>
                    <a:pt x="195" y="387"/>
                  </a:cubicBezTo>
                  <a:cubicBezTo>
                    <a:pt x="301" y="387"/>
                    <a:pt x="387" y="301"/>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
            <p:cNvSpPr/>
            <p:nvPr/>
          </p:nvSpPr>
          <p:spPr>
            <a:xfrm>
              <a:off x="7005475" y="2857125"/>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
            <p:cNvSpPr/>
            <p:nvPr/>
          </p:nvSpPr>
          <p:spPr>
            <a:xfrm>
              <a:off x="6822250" y="30403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1" y="387"/>
                    <a:pt x="387" y="301"/>
                    <a:pt x="387" y="195"/>
                  </a:cubicBezTo>
                  <a:cubicBezTo>
                    <a:pt x="387" y="87"/>
                    <a:pt x="301"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
            <p:cNvSpPr/>
            <p:nvPr/>
          </p:nvSpPr>
          <p:spPr>
            <a:xfrm>
              <a:off x="6698550" y="3222000"/>
              <a:ext cx="9700" cy="9675"/>
            </a:xfrm>
            <a:custGeom>
              <a:avLst/>
              <a:gdLst/>
              <a:ahLst/>
              <a:cxnLst/>
              <a:rect l="l" t="t" r="r" b="b"/>
              <a:pathLst>
                <a:path w="388" h="387" extrusionOk="0">
                  <a:moveTo>
                    <a:pt x="193" y="0"/>
                  </a:moveTo>
                  <a:cubicBezTo>
                    <a:pt x="87" y="0"/>
                    <a:pt x="1" y="88"/>
                    <a:pt x="1" y="194"/>
                  </a:cubicBezTo>
                  <a:cubicBezTo>
                    <a:pt x="1" y="300"/>
                    <a:pt x="87" y="387"/>
                    <a:pt x="193" y="387"/>
                  </a:cubicBezTo>
                  <a:cubicBezTo>
                    <a:pt x="301" y="387"/>
                    <a:pt x="387" y="300"/>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
            <p:cNvSpPr/>
            <p:nvPr/>
          </p:nvSpPr>
          <p:spPr>
            <a:xfrm>
              <a:off x="6759600" y="3160950"/>
              <a:ext cx="9700" cy="9675"/>
            </a:xfrm>
            <a:custGeom>
              <a:avLst/>
              <a:gdLst/>
              <a:ahLst/>
              <a:cxnLst/>
              <a:rect l="l" t="t" r="r" b="b"/>
              <a:pathLst>
                <a:path w="388" h="387" extrusionOk="0">
                  <a:moveTo>
                    <a:pt x="195" y="0"/>
                  </a:moveTo>
                  <a:cubicBezTo>
                    <a:pt x="89" y="0"/>
                    <a:pt x="1" y="87"/>
                    <a:pt x="1" y="193"/>
                  </a:cubicBezTo>
                  <a:cubicBezTo>
                    <a:pt x="1" y="300"/>
                    <a:pt x="89" y="387"/>
                    <a:pt x="195" y="387"/>
                  </a:cubicBezTo>
                  <a:cubicBezTo>
                    <a:pt x="301" y="387"/>
                    <a:pt x="387" y="300"/>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
            <p:cNvSpPr/>
            <p:nvPr/>
          </p:nvSpPr>
          <p:spPr>
            <a:xfrm>
              <a:off x="6820700" y="30998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
            <p:cNvSpPr/>
            <p:nvPr/>
          </p:nvSpPr>
          <p:spPr>
            <a:xfrm>
              <a:off x="6912300" y="3008250"/>
              <a:ext cx="9675" cy="9700"/>
            </a:xfrm>
            <a:custGeom>
              <a:avLst/>
              <a:gdLst/>
              <a:ahLst/>
              <a:cxnLst/>
              <a:rect l="l" t="t" r="r" b="b"/>
              <a:pathLst>
                <a:path w="387" h="388" extrusionOk="0">
                  <a:moveTo>
                    <a:pt x="194" y="1"/>
                  </a:moveTo>
                  <a:cubicBezTo>
                    <a:pt x="88" y="1"/>
                    <a:pt x="0" y="87"/>
                    <a:pt x="0" y="193"/>
                  </a:cubicBezTo>
                  <a:cubicBezTo>
                    <a:pt x="0" y="301"/>
                    <a:pt x="88"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
            <p:cNvSpPr/>
            <p:nvPr/>
          </p:nvSpPr>
          <p:spPr>
            <a:xfrm>
              <a:off x="6666375" y="3252550"/>
              <a:ext cx="12950" cy="9675"/>
            </a:xfrm>
            <a:custGeom>
              <a:avLst/>
              <a:gdLst/>
              <a:ahLst/>
              <a:cxnLst/>
              <a:rect l="l" t="t" r="r" b="b"/>
              <a:pathLst>
                <a:path w="518" h="387" extrusionOk="0">
                  <a:moveTo>
                    <a:pt x="259" y="1"/>
                  </a:moveTo>
                  <a:cubicBezTo>
                    <a:pt x="210" y="1"/>
                    <a:pt x="160" y="20"/>
                    <a:pt x="122" y="58"/>
                  </a:cubicBezTo>
                  <a:cubicBezTo>
                    <a:pt x="1" y="179"/>
                    <a:pt x="87" y="386"/>
                    <a:pt x="258" y="386"/>
                  </a:cubicBezTo>
                  <a:cubicBezTo>
                    <a:pt x="431" y="386"/>
                    <a:pt x="518" y="179"/>
                    <a:pt x="396" y="58"/>
                  </a:cubicBezTo>
                  <a:cubicBezTo>
                    <a:pt x="358"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
            <p:cNvSpPr/>
            <p:nvPr/>
          </p:nvSpPr>
          <p:spPr>
            <a:xfrm>
              <a:off x="6729100" y="3191475"/>
              <a:ext cx="9650" cy="9650"/>
            </a:xfrm>
            <a:custGeom>
              <a:avLst/>
              <a:gdLst/>
              <a:ahLst/>
              <a:cxnLst/>
              <a:rect l="l" t="t" r="r" b="b"/>
              <a:pathLst>
                <a:path w="386" h="386" extrusionOk="0">
                  <a:moveTo>
                    <a:pt x="193" y="1"/>
                  </a:moveTo>
                  <a:cubicBezTo>
                    <a:pt x="87" y="1"/>
                    <a:pt x="0" y="87"/>
                    <a:pt x="0" y="193"/>
                  </a:cubicBezTo>
                  <a:cubicBezTo>
                    <a:pt x="0" y="300"/>
                    <a:pt x="87" y="386"/>
                    <a:pt x="193" y="386"/>
                  </a:cubicBezTo>
                  <a:cubicBezTo>
                    <a:pt x="299" y="386"/>
                    <a:pt x="386" y="300"/>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
            <p:cNvSpPr/>
            <p:nvPr/>
          </p:nvSpPr>
          <p:spPr>
            <a:xfrm>
              <a:off x="6790150" y="3130400"/>
              <a:ext cx="9700" cy="9675"/>
            </a:xfrm>
            <a:custGeom>
              <a:avLst/>
              <a:gdLst/>
              <a:ahLst/>
              <a:cxnLst/>
              <a:rect l="l" t="t" r="r" b="b"/>
              <a:pathLst>
                <a:path w="388" h="387" extrusionOk="0">
                  <a:moveTo>
                    <a:pt x="195" y="0"/>
                  </a:moveTo>
                  <a:cubicBezTo>
                    <a:pt x="87" y="0"/>
                    <a:pt x="1" y="87"/>
                    <a:pt x="1" y="194"/>
                  </a:cubicBezTo>
                  <a:cubicBezTo>
                    <a:pt x="1"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
            <p:cNvSpPr/>
            <p:nvPr/>
          </p:nvSpPr>
          <p:spPr>
            <a:xfrm>
              <a:off x="6880150" y="3038775"/>
              <a:ext cx="12925" cy="9675"/>
            </a:xfrm>
            <a:custGeom>
              <a:avLst/>
              <a:gdLst/>
              <a:ahLst/>
              <a:cxnLst/>
              <a:rect l="l" t="t" r="r" b="b"/>
              <a:pathLst>
                <a:path w="517" h="387" extrusionOk="0">
                  <a:moveTo>
                    <a:pt x="258" y="1"/>
                  </a:moveTo>
                  <a:cubicBezTo>
                    <a:pt x="209" y="1"/>
                    <a:pt x="160" y="20"/>
                    <a:pt x="122" y="58"/>
                  </a:cubicBezTo>
                  <a:cubicBezTo>
                    <a:pt x="1" y="179"/>
                    <a:pt x="87" y="387"/>
                    <a:pt x="258" y="387"/>
                  </a:cubicBezTo>
                  <a:cubicBezTo>
                    <a:pt x="431" y="387"/>
                    <a:pt x="516" y="179"/>
                    <a:pt x="395" y="58"/>
                  </a:cubicBezTo>
                  <a:cubicBezTo>
                    <a:pt x="357" y="20"/>
                    <a:pt x="308" y="1"/>
                    <a:pt x="258"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
            <p:cNvSpPr/>
            <p:nvPr/>
          </p:nvSpPr>
          <p:spPr>
            <a:xfrm>
              <a:off x="6942825" y="2977725"/>
              <a:ext cx="9700" cy="9675"/>
            </a:xfrm>
            <a:custGeom>
              <a:avLst/>
              <a:gdLst/>
              <a:ahLst/>
              <a:cxnLst/>
              <a:rect l="l" t="t" r="r" b="b"/>
              <a:pathLst>
                <a:path w="388" h="387" extrusionOk="0">
                  <a:moveTo>
                    <a:pt x="195" y="0"/>
                  </a:moveTo>
                  <a:cubicBezTo>
                    <a:pt x="87" y="0"/>
                    <a:pt x="1" y="86"/>
                    <a:pt x="1" y="193"/>
                  </a:cubicBezTo>
                  <a:cubicBezTo>
                    <a:pt x="1" y="300"/>
                    <a:pt x="87" y="387"/>
                    <a:pt x="195" y="387"/>
                  </a:cubicBezTo>
                  <a:cubicBezTo>
                    <a:pt x="301" y="387"/>
                    <a:pt x="387" y="300"/>
                    <a:pt x="387" y="193"/>
                  </a:cubicBezTo>
                  <a:cubicBezTo>
                    <a:pt x="387" y="86"/>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
            <p:cNvSpPr/>
            <p:nvPr/>
          </p:nvSpPr>
          <p:spPr>
            <a:xfrm>
              <a:off x="6973375" y="2947175"/>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
            <p:cNvSpPr/>
            <p:nvPr/>
          </p:nvSpPr>
          <p:spPr>
            <a:xfrm>
              <a:off x="7002300" y="2916650"/>
              <a:ext cx="12950" cy="9675"/>
            </a:xfrm>
            <a:custGeom>
              <a:avLst/>
              <a:gdLst/>
              <a:ahLst/>
              <a:cxnLst/>
              <a:rect l="l" t="t" r="r" b="b"/>
              <a:pathLst>
                <a:path w="518" h="387" extrusionOk="0">
                  <a:moveTo>
                    <a:pt x="259" y="0"/>
                  </a:moveTo>
                  <a:cubicBezTo>
                    <a:pt x="209" y="0"/>
                    <a:pt x="159" y="19"/>
                    <a:pt x="122" y="57"/>
                  </a:cubicBezTo>
                  <a:cubicBezTo>
                    <a:pt x="0" y="178"/>
                    <a:pt x="87" y="386"/>
                    <a:pt x="258" y="386"/>
                  </a:cubicBezTo>
                  <a:cubicBezTo>
                    <a:pt x="431" y="386"/>
                    <a:pt x="517" y="178"/>
                    <a:pt x="394" y="57"/>
                  </a:cubicBezTo>
                  <a:cubicBezTo>
                    <a:pt x="357"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
            <p:cNvSpPr/>
            <p:nvPr/>
          </p:nvSpPr>
          <p:spPr>
            <a:xfrm>
              <a:off x="7034475" y="2886125"/>
              <a:ext cx="9675" cy="9675"/>
            </a:xfrm>
            <a:custGeom>
              <a:avLst/>
              <a:gdLst/>
              <a:ahLst/>
              <a:cxnLst/>
              <a:rect l="l" t="t" r="r" b="b"/>
              <a:pathLst>
                <a:path w="387" h="387" extrusionOk="0">
                  <a:moveTo>
                    <a:pt x="193" y="0"/>
                  </a:moveTo>
                  <a:cubicBezTo>
                    <a:pt x="87" y="0"/>
                    <a:pt x="0" y="87"/>
                    <a:pt x="0" y="193"/>
                  </a:cubicBezTo>
                  <a:cubicBezTo>
                    <a:pt x="0" y="299"/>
                    <a:pt x="87" y="387"/>
                    <a:pt x="193" y="387"/>
                  </a:cubicBezTo>
                  <a:cubicBezTo>
                    <a:pt x="299" y="387"/>
                    <a:pt x="387" y="299"/>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
            <p:cNvSpPr/>
            <p:nvPr/>
          </p:nvSpPr>
          <p:spPr>
            <a:xfrm>
              <a:off x="6851250" y="3069350"/>
              <a:ext cx="9675" cy="9650"/>
            </a:xfrm>
            <a:custGeom>
              <a:avLst/>
              <a:gdLst/>
              <a:ahLst/>
              <a:cxnLst/>
              <a:rect l="l" t="t" r="r" b="b"/>
              <a:pathLst>
                <a:path w="387" h="386" extrusionOk="0">
                  <a:moveTo>
                    <a:pt x="193" y="0"/>
                  </a:moveTo>
                  <a:cubicBezTo>
                    <a:pt x="86" y="0"/>
                    <a:pt x="0" y="87"/>
                    <a:pt x="0" y="193"/>
                  </a:cubicBezTo>
                  <a:cubicBezTo>
                    <a:pt x="0" y="299"/>
                    <a:pt x="86" y="385"/>
                    <a:pt x="193" y="385"/>
                  </a:cubicBezTo>
                  <a:cubicBezTo>
                    <a:pt x="300" y="385"/>
                    <a:pt x="387" y="299"/>
                    <a:pt x="387" y="193"/>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
            <p:cNvSpPr/>
            <p:nvPr/>
          </p:nvSpPr>
          <p:spPr>
            <a:xfrm>
              <a:off x="6727500" y="3250975"/>
              <a:ext cx="9700" cy="9700"/>
            </a:xfrm>
            <a:custGeom>
              <a:avLst/>
              <a:gdLst/>
              <a:ahLst/>
              <a:cxnLst/>
              <a:rect l="l" t="t" r="r" b="b"/>
              <a:pathLst>
                <a:path w="388" h="388" extrusionOk="0">
                  <a:moveTo>
                    <a:pt x="195" y="1"/>
                  </a:moveTo>
                  <a:cubicBezTo>
                    <a:pt x="87" y="1"/>
                    <a:pt x="1" y="87"/>
                    <a:pt x="1" y="193"/>
                  </a:cubicBezTo>
                  <a:cubicBezTo>
                    <a:pt x="1"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
            <p:cNvSpPr/>
            <p:nvPr/>
          </p:nvSpPr>
          <p:spPr>
            <a:xfrm>
              <a:off x="6788600" y="31899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
            <p:cNvSpPr/>
            <p:nvPr/>
          </p:nvSpPr>
          <p:spPr>
            <a:xfrm>
              <a:off x="6848050" y="3128825"/>
              <a:ext cx="12925" cy="9700"/>
            </a:xfrm>
            <a:custGeom>
              <a:avLst/>
              <a:gdLst/>
              <a:ahLst/>
              <a:cxnLst/>
              <a:rect l="l" t="t" r="r" b="b"/>
              <a:pathLst>
                <a:path w="517" h="388" extrusionOk="0">
                  <a:moveTo>
                    <a:pt x="258" y="0"/>
                  </a:moveTo>
                  <a:cubicBezTo>
                    <a:pt x="209" y="0"/>
                    <a:pt x="160" y="19"/>
                    <a:pt x="122" y="57"/>
                  </a:cubicBezTo>
                  <a:cubicBezTo>
                    <a:pt x="1" y="179"/>
                    <a:pt x="86" y="388"/>
                    <a:pt x="258" y="388"/>
                  </a:cubicBezTo>
                  <a:cubicBezTo>
                    <a:pt x="430" y="388"/>
                    <a:pt x="516" y="179"/>
                    <a:pt x="395" y="57"/>
                  </a:cubicBezTo>
                  <a:cubicBezTo>
                    <a:pt x="357" y="19"/>
                    <a:pt x="308" y="0"/>
                    <a:pt x="258"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
            <p:cNvSpPr/>
            <p:nvPr/>
          </p:nvSpPr>
          <p:spPr>
            <a:xfrm>
              <a:off x="6941275" y="303720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
            <p:cNvSpPr/>
            <p:nvPr/>
          </p:nvSpPr>
          <p:spPr>
            <a:xfrm>
              <a:off x="6697000" y="3281525"/>
              <a:ext cx="9650" cy="9700"/>
            </a:xfrm>
            <a:custGeom>
              <a:avLst/>
              <a:gdLst/>
              <a:ahLst/>
              <a:cxnLst/>
              <a:rect l="l" t="t" r="r" b="b"/>
              <a:pathLst>
                <a:path w="386" h="388" extrusionOk="0">
                  <a:moveTo>
                    <a:pt x="193" y="1"/>
                  </a:moveTo>
                  <a:cubicBezTo>
                    <a:pt x="87" y="1"/>
                    <a:pt x="1" y="87"/>
                    <a:pt x="1" y="193"/>
                  </a:cubicBezTo>
                  <a:cubicBezTo>
                    <a:pt x="1" y="301"/>
                    <a:pt x="87" y="387"/>
                    <a:pt x="193" y="387"/>
                  </a:cubicBezTo>
                  <a:cubicBezTo>
                    <a:pt x="299" y="387"/>
                    <a:pt x="386" y="301"/>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
            <p:cNvSpPr/>
            <p:nvPr/>
          </p:nvSpPr>
          <p:spPr>
            <a:xfrm>
              <a:off x="6756425" y="3220450"/>
              <a:ext cx="12950" cy="9675"/>
            </a:xfrm>
            <a:custGeom>
              <a:avLst/>
              <a:gdLst/>
              <a:ahLst/>
              <a:cxnLst/>
              <a:rect l="l" t="t" r="r" b="b"/>
              <a:pathLst>
                <a:path w="518" h="387" extrusionOk="0">
                  <a:moveTo>
                    <a:pt x="259" y="1"/>
                  </a:moveTo>
                  <a:cubicBezTo>
                    <a:pt x="209" y="1"/>
                    <a:pt x="160" y="20"/>
                    <a:pt x="122" y="58"/>
                  </a:cubicBezTo>
                  <a:cubicBezTo>
                    <a:pt x="0" y="179"/>
                    <a:pt x="87" y="387"/>
                    <a:pt x="260" y="387"/>
                  </a:cubicBezTo>
                  <a:cubicBezTo>
                    <a:pt x="431" y="387"/>
                    <a:pt x="517" y="179"/>
                    <a:pt x="396" y="58"/>
                  </a:cubicBezTo>
                  <a:cubicBezTo>
                    <a:pt x="358" y="20"/>
                    <a:pt x="309"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
            <p:cNvSpPr/>
            <p:nvPr/>
          </p:nvSpPr>
          <p:spPr>
            <a:xfrm>
              <a:off x="6819150" y="3159375"/>
              <a:ext cx="9650" cy="9650"/>
            </a:xfrm>
            <a:custGeom>
              <a:avLst/>
              <a:gdLst/>
              <a:ahLst/>
              <a:cxnLst/>
              <a:rect l="l" t="t" r="r" b="b"/>
              <a:pathLst>
                <a:path w="386" h="386" extrusionOk="0">
                  <a:moveTo>
                    <a:pt x="193" y="1"/>
                  </a:moveTo>
                  <a:cubicBezTo>
                    <a:pt x="87" y="1"/>
                    <a:pt x="0" y="87"/>
                    <a:pt x="0" y="193"/>
                  </a:cubicBezTo>
                  <a:cubicBezTo>
                    <a:pt x="0" y="300"/>
                    <a:pt x="87" y="386"/>
                    <a:pt x="193" y="386"/>
                  </a:cubicBezTo>
                  <a:cubicBezTo>
                    <a:pt x="299" y="386"/>
                    <a:pt x="385" y="300"/>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
            <p:cNvSpPr/>
            <p:nvPr/>
          </p:nvSpPr>
          <p:spPr>
            <a:xfrm>
              <a:off x="6910725" y="30677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8" y="301"/>
                    <a:pt x="388" y="195"/>
                  </a:cubicBezTo>
                  <a:cubicBezTo>
                    <a:pt x="388"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
            <p:cNvSpPr/>
            <p:nvPr/>
          </p:nvSpPr>
          <p:spPr>
            <a:xfrm>
              <a:off x="6971825" y="3006700"/>
              <a:ext cx="9650" cy="9650"/>
            </a:xfrm>
            <a:custGeom>
              <a:avLst/>
              <a:gdLst/>
              <a:ahLst/>
              <a:cxnLst/>
              <a:rect l="l" t="t" r="r" b="b"/>
              <a:pathLst>
                <a:path w="386" h="386" extrusionOk="0">
                  <a:moveTo>
                    <a:pt x="193" y="1"/>
                  </a:moveTo>
                  <a:cubicBezTo>
                    <a:pt x="87" y="1"/>
                    <a:pt x="1" y="87"/>
                    <a:pt x="1" y="193"/>
                  </a:cubicBezTo>
                  <a:cubicBezTo>
                    <a:pt x="1" y="299"/>
                    <a:pt x="87" y="386"/>
                    <a:pt x="193" y="386"/>
                  </a:cubicBezTo>
                  <a:cubicBezTo>
                    <a:pt x="299" y="386"/>
                    <a:pt x="386" y="299"/>
                    <a:pt x="386" y="193"/>
                  </a:cubicBezTo>
                  <a:cubicBezTo>
                    <a:pt x="386"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
            <p:cNvSpPr/>
            <p:nvPr/>
          </p:nvSpPr>
          <p:spPr>
            <a:xfrm>
              <a:off x="7002325" y="2976150"/>
              <a:ext cx="9700" cy="9650"/>
            </a:xfrm>
            <a:custGeom>
              <a:avLst/>
              <a:gdLst/>
              <a:ahLst/>
              <a:cxnLst/>
              <a:rect l="l" t="t" r="r" b="b"/>
              <a:pathLst>
                <a:path w="388" h="386" extrusionOk="0">
                  <a:moveTo>
                    <a:pt x="195" y="1"/>
                  </a:moveTo>
                  <a:cubicBezTo>
                    <a:pt x="89" y="1"/>
                    <a:pt x="1" y="87"/>
                    <a:pt x="1" y="193"/>
                  </a:cubicBezTo>
                  <a:cubicBezTo>
                    <a:pt x="1" y="299"/>
                    <a:pt x="89" y="386"/>
                    <a:pt x="195" y="386"/>
                  </a:cubicBezTo>
                  <a:cubicBezTo>
                    <a:pt x="301" y="386"/>
                    <a:pt x="387" y="299"/>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
            <p:cNvSpPr/>
            <p:nvPr/>
          </p:nvSpPr>
          <p:spPr>
            <a:xfrm>
              <a:off x="7032875" y="2945625"/>
              <a:ext cx="9700" cy="9675"/>
            </a:xfrm>
            <a:custGeom>
              <a:avLst/>
              <a:gdLst/>
              <a:ahLst/>
              <a:cxnLst/>
              <a:rect l="l" t="t" r="r" b="b"/>
              <a:pathLst>
                <a:path w="388" h="387" extrusionOk="0">
                  <a:moveTo>
                    <a:pt x="195" y="0"/>
                  </a:moveTo>
                  <a:cubicBezTo>
                    <a:pt x="87" y="0"/>
                    <a:pt x="1" y="87"/>
                    <a:pt x="1" y="193"/>
                  </a:cubicBezTo>
                  <a:cubicBezTo>
                    <a:pt x="1" y="300"/>
                    <a:pt x="87" y="387"/>
                    <a:pt x="195" y="387"/>
                  </a:cubicBezTo>
                  <a:cubicBezTo>
                    <a:pt x="301" y="387"/>
                    <a:pt x="387" y="300"/>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
            <p:cNvSpPr/>
            <p:nvPr/>
          </p:nvSpPr>
          <p:spPr>
            <a:xfrm>
              <a:off x="7063425" y="2915075"/>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
            <p:cNvSpPr/>
            <p:nvPr/>
          </p:nvSpPr>
          <p:spPr>
            <a:xfrm>
              <a:off x="6880200" y="3098300"/>
              <a:ext cx="9675" cy="9675"/>
            </a:xfrm>
            <a:custGeom>
              <a:avLst/>
              <a:gdLst/>
              <a:ahLst/>
              <a:cxnLst/>
              <a:rect l="l" t="t" r="r" b="b"/>
              <a:pathLst>
                <a:path w="387" h="387" extrusionOk="0">
                  <a:moveTo>
                    <a:pt x="194" y="0"/>
                  </a:moveTo>
                  <a:cubicBezTo>
                    <a:pt x="87" y="0"/>
                    <a:pt x="0" y="87"/>
                    <a:pt x="0" y="193"/>
                  </a:cubicBezTo>
                  <a:cubicBezTo>
                    <a:pt x="0" y="301"/>
                    <a:pt x="87" y="387"/>
                    <a:pt x="194" y="387"/>
                  </a:cubicBezTo>
                  <a:cubicBezTo>
                    <a:pt x="300" y="387"/>
                    <a:pt x="387" y="301"/>
                    <a:pt x="387" y="193"/>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
            <p:cNvSpPr/>
            <p:nvPr/>
          </p:nvSpPr>
          <p:spPr>
            <a:xfrm>
              <a:off x="6756500" y="3279975"/>
              <a:ext cx="9675" cy="9650"/>
            </a:xfrm>
            <a:custGeom>
              <a:avLst/>
              <a:gdLst/>
              <a:ahLst/>
              <a:cxnLst/>
              <a:rect l="l" t="t" r="r" b="b"/>
              <a:pathLst>
                <a:path w="387" h="386" extrusionOk="0">
                  <a:moveTo>
                    <a:pt x="193" y="0"/>
                  </a:moveTo>
                  <a:cubicBezTo>
                    <a:pt x="87" y="0"/>
                    <a:pt x="0" y="87"/>
                    <a:pt x="0" y="193"/>
                  </a:cubicBezTo>
                  <a:cubicBezTo>
                    <a:pt x="0" y="299"/>
                    <a:pt x="87" y="385"/>
                    <a:pt x="193" y="385"/>
                  </a:cubicBezTo>
                  <a:cubicBezTo>
                    <a:pt x="299" y="385"/>
                    <a:pt x="387" y="299"/>
                    <a:pt x="387" y="193"/>
                  </a:cubicBezTo>
                  <a:cubicBezTo>
                    <a:pt x="387"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
            <p:cNvSpPr/>
            <p:nvPr/>
          </p:nvSpPr>
          <p:spPr>
            <a:xfrm>
              <a:off x="6815925" y="3218875"/>
              <a:ext cx="12950" cy="9700"/>
            </a:xfrm>
            <a:custGeom>
              <a:avLst/>
              <a:gdLst/>
              <a:ahLst/>
              <a:cxnLst/>
              <a:rect l="l" t="t" r="r" b="b"/>
              <a:pathLst>
                <a:path w="518" h="388" extrusionOk="0">
                  <a:moveTo>
                    <a:pt x="259" y="0"/>
                  </a:moveTo>
                  <a:cubicBezTo>
                    <a:pt x="209" y="0"/>
                    <a:pt x="160" y="19"/>
                    <a:pt x="123" y="57"/>
                  </a:cubicBezTo>
                  <a:cubicBezTo>
                    <a:pt x="0" y="178"/>
                    <a:pt x="87" y="387"/>
                    <a:pt x="260" y="387"/>
                  </a:cubicBezTo>
                  <a:cubicBezTo>
                    <a:pt x="431" y="387"/>
                    <a:pt x="517" y="178"/>
                    <a:pt x="396" y="57"/>
                  </a:cubicBezTo>
                  <a:cubicBezTo>
                    <a:pt x="358"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
            <p:cNvSpPr/>
            <p:nvPr/>
          </p:nvSpPr>
          <p:spPr>
            <a:xfrm>
              <a:off x="6878650" y="31578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
            <p:cNvSpPr/>
            <p:nvPr/>
          </p:nvSpPr>
          <p:spPr>
            <a:xfrm>
              <a:off x="6970225" y="3066200"/>
              <a:ext cx="9700" cy="9700"/>
            </a:xfrm>
            <a:custGeom>
              <a:avLst/>
              <a:gdLst/>
              <a:ahLst/>
              <a:cxnLst/>
              <a:rect l="l" t="t" r="r" b="b"/>
              <a:pathLst>
                <a:path w="388" h="388" extrusionOk="0">
                  <a:moveTo>
                    <a:pt x="195" y="1"/>
                  </a:moveTo>
                  <a:cubicBezTo>
                    <a:pt x="87" y="1"/>
                    <a:pt x="1" y="87"/>
                    <a:pt x="1" y="193"/>
                  </a:cubicBezTo>
                  <a:cubicBezTo>
                    <a:pt x="1"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
            <p:cNvSpPr/>
            <p:nvPr/>
          </p:nvSpPr>
          <p:spPr>
            <a:xfrm>
              <a:off x="6725950" y="3310475"/>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
            <p:cNvSpPr/>
            <p:nvPr/>
          </p:nvSpPr>
          <p:spPr>
            <a:xfrm>
              <a:off x="6787050" y="3249425"/>
              <a:ext cx="9650" cy="9700"/>
            </a:xfrm>
            <a:custGeom>
              <a:avLst/>
              <a:gdLst/>
              <a:ahLst/>
              <a:cxnLst/>
              <a:rect l="l" t="t" r="r" b="b"/>
              <a:pathLst>
                <a:path w="386" h="388" extrusionOk="0">
                  <a:moveTo>
                    <a:pt x="193" y="1"/>
                  </a:moveTo>
                  <a:cubicBezTo>
                    <a:pt x="87" y="1"/>
                    <a:pt x="0" y="87"/>
                    <a:pt x="0" y="193"/>
                  </a:cubicBezTo>
                  <a:cubicBezTo>
                    <a:pt x="0" y="299"/>
                    <a:pt x="87" y="387"/>
                    <a:pt x="193" y="387"/>
                  </a:cubicBezTo>
                  <a:cubicBezTo>
                    <a:pt x="299" y="387"/>
                    <a:pt x="385" y="299"/>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
            <p:cNvSpPr/>
            <p:nvPr/>
          </p:nvSpPr>
          <p:spPr>
            <a:xfrm>
              <a:off x="6846475" y="3188350"/>
              <a:ext cx="12925" cy="9675"/>
            </a:xfrm>
            <a:custGeom>
              <a:avLst/>
              <a:gdLst/>
              <a:ahLst/>
              <a:cxnLst/>
              <a:rect l="l" t="t" r="r" b="b"/>
              <a:pathLst>
                <a:path w="517" h="387" extrusionOk="0">
                  <a:moveTo>
                    <a:pt x="259" y="0"/>
                  </a:moveTo>
                  <a:cubicBezTo>
                    <a:pt x="209" y="0"/>
                    <a:pt x="160" y="19"/>
                    <a:pt x="123" y="56"/>
                  </a:cubicBezTo>
                  <a:cubicBezTo>
                    <a:pt x="0" y="179"/>
                    <a:pt x="86" y="387"/>
                    <a:pt x="259" y="387"/>
                  </a:cubicBezTo>
                  <a:cubicBezTo>
                    <a:pt x="431" y="387"/>
                    <a:pt x="517" y="179"/>
                    <a:pt x="396" y="56"/>
                  </a:cubicBezTo>
                  <a:cubicBezTo>
                    <a:pt x="358" y="19"/>
                    <a:pt x="308"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
            <p:cNvSpPr/>
            <p:nvPr/>
          </p:nvSpPr>
          <p:spPr>
            <a:xfrm>
              <a:off x="6939725" y="3096750"/>
              <a:ext cx="9650" cy="9650"/>
            </a:xfrm>
            <a:custGeom>
              <a:avLst/>
              <a:gdLst/>
              <a:ahLst/>
              <a:cxnLst/>
              <a:rect l="l" t="t" r="r" b="b"/>
              <a:pathLst>
                <a:path w="386" h="386" extrusionOk="0">
                  <a:moveTo>
                    <a:pt x="193" y="0"/>
                  </a:moveTo>
                  <a:cubicBezTo>
                    <a:pt x="87" y="0"/>
                    <a:pt x="1" y="87"/>
                    <a:pt x="1" y="193"/>
                  </a:cubicBezTo>
                  <a:cubicBezTo>
                    <a:pt x="1" y="299"/>
                    <a:pt x="87" y="385"/>
                    <a:pt x="193" y="385"/>
                  </a:cubicBezTo>
                  <a:cubicBezTo>
                    <a:pt x="299" y="385"/>
                    <a:pt x="386" y="299"/>
                    <a:pt x="386" y="193"/>
                  </a:cubicBezTo>
                  <a:cubicBezTo>
                    <a:pt x="386"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
            <p:cNvSpPr/>
            <p:nvPr/>
          </p:nvSpPr>
          <p:spPr>
            <a:xfrm>
              <a:off x="7000775" y="3035650"/>
              <a:ext cx="9700" cy="9700"/>
            </a:xfrm>
            <a:custGeom>
              <a:avLst/>
              <a:gdLst/>
              <a:ahLst/>
              <a:cxnLst/>
              <a:rect l="l" t="t" r="r" b="b"/>
              <a:pathLst>
                <a:path w="388" h="388" extrusionOk="0">
                  <a:moveTo>
                    <a:pt x="195" y="1"/>
                  </a:moveTo>
                  <a:cubicBezTo>
                    <a:pt x="87" y="1"/>
                    <a:pt x="1" y="87"/>
                    <a:pt x="1" y="195"/>
                  </a:cubicBezTo>
                  <a:cubicBezTo>
                    <a:pt x="1" y="301"/>
                    <a:pt x="87" y="387"/>
                    <a:pt x="195" y="387"/>
                  </a:cubicBezTo>
                  <a:cubicBezTo>
                    <a:pt x="301" y="387"/>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
            <p:cNvSpPr/>
            <p:nvPr/>
          </p:nvSpPr>
          <p:spPr>
            <a:xfrm>
              <a:off x="7031325" y="3005100"/>
              <a:ext cx="9675" cy="9700"/>
            </a:xfrm>
            <a:custGeom>
              <a:avLst/>
              <a:gdLst/>
              <a:ahLst/>
              <a:cxnLst/>
              <a:rect l="l" t="t" r="r" b="b"/>
              <a:pathLst>
                <a:path w="387" h="388" extrusionOk="0">
                  <a:moveTo>
                    <a:pt x="193" y="1"/>
                  </a:moveTo>
                  <a:cubicBezTo>
                    <a:pt x="87" y="1"/>
                    <a:pt x="0" y="87"/>
                    <a:pt x="0" y="195"/>
                  </a:cubicBezTo>
                  <a:cubicBezTo>
                    <a:pt x="0" y="301"/>
                    <a:pt x="87" y="388"/>
                    <a:pt x="193" y="388"/>
                  </a:cubicBezTo>
                  <a:cubicBezTo>
                    <a:pt x="301" y="388"/>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
            <p:cNvSpPr/>
            <p:nvPr/>
          </p:nvSpPr>
          <p:spPr>
            <a:xfrm>
              <a:off x="7061875" y="2974600"/>
              <a:ext cx="9675" cy="9650"/>
            </a:xfrm>
            <a:custGeom>
              <a:avLst/>
              <a:gdLst/>
              <a:ahLst/>
              <a:cxnLst/>
              <a:rect l="l" t="t" r="r" b="b"/>
              <a:pathLst>
                <a:path w="387" h="386" extrusionOk="0">
                  <a:moveTo>
                    <a:pt x="193" y="1"/>
                  </a:moveTo>
                  <a:cubicBezTo>
                    <a:pt x="87" y="1"/>
                    <a:pt x="0" y="87"/>
                    <a:pt x="0" y="193"/>
                  </a:cubicBezTo>
                  <a:cubicBezTo>
                    <a:pt x="0" y="299"/>
                    <a:pt x="87" y="386"/>
                    <a:pt x="193" y="386"/>
                  </a:cubicBezTo>
                  <a:cubicBezTo>
                    <a:pt x="300" y="386"/>
                    <a:pt x="387" y="299"/>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
            <p:cNvSpPr/>
            <p:nvPr/>
          </p:nvSpPr>
          <p:spPr>
            <a:xfrm>
              <a:off x="7092400" y="2944050"/>
              <a:ext cx="9650" cy="9650"/>
            </a:xfrm>
            <a:custGeom>
              <a:avLst/>
              <a:gdLst/>
              <a:ahLst/>
              <a:cxnLst/>
              <a:rect l="l" t="t" r="r" b="b"/>
              <a:pathLst>
                <a:path w="386" h="386" extrusionOk="0">
                  <a:moveTo>
                    <a:pt x="193" y="1"/>
                  </a:moveTo>
                  <a:cubicBezTo>
                    <a:pt x="87" y="1"/>
                    <a:pt x="1" y="87"/>
                    <a:pt x="1" y="193"/>
                  </a:cubicBezTo>
                  <a:cubicBezTo>
                    <a:pt x="1" y="300"/>
                    <a:pt x="87" y="386"/>
                    <a:pt x="193" y="386"/>
                  </a:cubicBezTo>
                  <a:cubicBezTo>
                    <a:pt x="300" y="386"/>
                    <a:pt x="386" y="300"/>
                    <a:pt x="386" y="193"/>
                  </a:cubicBezTo>
                  <a:cubicBezTo>
                    <a:pt x="386"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
            <p:cNvSpPr/>
            <p:nvPr/>
          </p:nvSpPr>
          <p:spPr>
            <a:xfrm>
              <a:off x="6909175" y="3127250"/>
              <a:ext cx="9650" cy="9700"/>
            </a:xfrm>
            <a:custGeom>
              <a:avLst/>
              <a:gdLst/>
              <a:ahLst/>
              <a:cxnLst/>
              <a:rect l="l" t="t" r="r" b="b"/>
              <a:pathLst>
                <a:path w="386" h="388" extrusionOk="0">
                  <a:moveTo>
                    <a:pt x="193" y="1"/>
                  </a:moveTo>
                  <a:cubicBezTo>
                    <a:pt x="87" y="1"/>
                    <a:pt x="1" y="88"/>
                    <a:pt x="1" y="195"/>
                  </a:cubicBezTo>
                  <a:cubicBezTo>
                    <a:pt x="1" y="301"/>
                    <a:pt x="87" y="387"/>
                    <a:pt x="193" y="387"/>
                  </a:cubicBezTo>
                  <a:cubicBezTo>
                    <a:pt x="299" y="387"/>
                    <a:pt x="386" y="301"/>
                    <a:pt x="386" y="195"/>
                  </a:cubicBezTo>
                  <a:cubicBezTo>
                    <a:pt x="386" y="88"/>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
            <p:cNvSpPr/>
            <p:nvPr/>
          </p:nvSpPr>
          <p:spPr>
            <a:xfrm>
              <a:off x="6783825" y="3308900"/>
              <a:ext cx="12950" cy="9725"/>
            </a:xfrm>
            <a:custGeom>
              <a:avLst/>
              <a:gdLst/>
              <a:ahLst/>
              <a:cxnLst/>
              <a:rect l="l" t="t" r="r" b="b"/>
              <a:pathLst>
                <a:path w="518" h="389" extrusionOk="0">
                  <a:moveTo>
                    <a:pt x="259" y="1"/>
                  </a:moveTo>
                  <a:cubicBezTo>
                    <a:pt x="209" y="1"/>
                    <a:pt x="160" y="20"/>
                    <a:pt x="122" y="58"/>
                  </a:cubicBezTo>
                  <a:cubicBezTo>
                    <a:pt x="0" y="180"/>
                    <a:pt x="87" y="388"/>
                    <a:pt x="258" y="388"/>
                  </a:cubicBezTo>
                  <a:cubicBezTo>
                    <a:pt x="431" y="388"/>
                    <a:pt x="517" y="180"/>
                    <a:pt x="396" y="58"/>
                  </a:cubicBezTo>
                  <a:cubicBezTo>
                    <a:pt x="358" y="20"/>
                    <a:pt x="308"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
            <p:cNvSpPr/>
            <p:nvPr/>
          </p:nvSpPr>
          <p:spPr>
            <a:xfrm>
              <a:off x="6846550" y="3247825"/>
              <a:ext cx="9675" cy="9700"/>
            </a:xfrm>
            <a:custGeom>
              <a:avLst/>
              <a:gdLst/>
              <a:ahLst/>
              <a:cxnLst/>
              <a:rect l="l" t="t" r="r" b="b"/>
              <a:pathLst>
                <a:path w="387" h="388" extrusionOk="0">
                  <a:moveTo>
                    <a:pt x="193" y="1"/>
                  </a:moveTo>
                  <a:cubicBezTo>
                    <a:pt x="87" y="1"/>
                    <a:pt x="0" y="87"/>
                    <a:pt x="0" y="195"/>
                  </a:cubicBezTo>
                  <a:cubicBezTo>
                    <a:pt x="0" y="301"/>
                    <a:pt x="87" y="388"/>
                    <a:pt x="193" y="388"/>
                  </a:cubicBezTo>
                  <a:cubicBezTo>
                    <a:pt x="300" y="388"/>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
            <p:cNvSpPr/>
            <p:nvPr/>
          </p:nvSpPr>
          <p:spPr>
            <a:xfrm>
              <a:off x="6907600" y="3186775"/>
              <a:ext cx="9675" cy="9650"/>
            </a:xfrm>
            <a:custGeom>
              <a:avLst/>
              <a:gdLst/>
              <a:ahLst/>
              <a:cxnLst/>
              <a:rect l="l" t="t" r="r" b="b"/>
              <a:pathLst>
                <a:path w="387" h="386" extrusionOk="0">
                  <a:moveTo>
                    <a:pt x="194" y="1"/>
                  </a:moveTo>
                  <a:cubicBezTo>
                    <a:pt x="88" y="1"/>
                    <a:pt x="0" y="87"/>
                    <a:pt x="0" y="193"/>
                  </a:cubicBezTo>
                  <a:cubicBezTo>
                    <a:pt x="0" y="300"/>
                    <a:pt x="88" y="386"/>
                    <a:pt x="194" y="386"/>
                  </a:cubicBezTo>
                  <a:cubicBezTo>
                    <a:pt x="300" y="386"/>
                    <a:pt x="387" y="300"/>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
            <p:cNvSpPr/>
            <p:nvPr/>
          </p:nvSpPr>
          <p:spPr>
            <a:xfrm>
              <a:off x="6999225" y="30951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
            <p:cNvSpPr/>
            <p:nvPr/>
          </p:nvSpPr>
          <p:spPr>
            <a:xfrm>
              <a:off x="6754900" y="3339475"/>
              <a:ext cx="9700" cy="9650"/>
            </a:xfrm>
            <a:custGeom>
              <a:avLst/>
              <a:gdLst/>
              <a:ahLst/>
              <a:cxnLst/>
              <a:rect l="l" t="t" r="r" b="b"/>
              <a:pathLst>
                <a:path w="388" h="386" extrusionOk="0">
                  <a:moveTo>
                    <a:pt x="195" y="0"/>
                  </a:moveTo>
                  <a:cubicBezTo>
                    <a:pt x="89" y="0"/>
                    <a:pt x="1" y="87"/>
                    <a:pt x="1" y="193"/>
                  </a:cubicBezTo>
                  <a:cubicBezTo>
                    <a:pt x="1" y="299"/>
                    <a:pt x="89" y="385"/>
                    <a:pt x="195" y="385"/>
                  </a:cubicBezTo>
                  <a:cubicBezTo>
                    <a:pt x="301" y="385"/>
                    <a:pt x="387" y="299"/>
                    <a:pt x="387" y="193"/>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
            <p:cNvSpPr/>
            <p:nvPr/>
          </p:nvSpPr>
          <p:spPr>
            <a:xfrm>
              <a:off x="6816000" y="3278375"/>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
            <p:cNvSpPr/>
            <p:nvPr/>
          </p:nvSpPr>
          <p:spPr>
            <a:xfrm>
              <a:off x="6877075" y="3217300"/>
              <a:ext cx="9650" cy="9675"/>
            </a:xfrm>
            <a:custGeom>
              <a:avLst/>
              <a:gdLst/>
              <a:ahLst/>
              <a:cxnLst/>
              <a:rect l="l" t="t" r="r" b="b"/>
              <a:pathLst>
                <a:path w="386" h="387" extrusionOk="0">
                  <a:moveTo>
                    <a:pt x="193" y="0"/>
                  </a:moveTo>
                  <a:cubicBezTo>
                    <a:pt x="87" y="0"/>
                    <a:pt x="1" y="88"/>
                    <a:pt x="1" y="194"/>
                  </a:cubicBezTo>
                  <a:cubicBezTo>
                    <a:pt x="1" y="300"/>
                    <a:pt x="87" y="387"/>
                    <a:pt x="193" y="387"/>
                  </a:cubicBezTo>
                  <a:cubicBezTo>
                    <a:pt x="300" y="387"/>
                    <a:pt x="386" y="300"/>
                    <a:pt x="386" y="194"/>
                  </a:cubicBezTo>
                  <a:cubicBezTo>
                    <a:pt x="386"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
            <p:cNvSpPr/>
            <p:nvPr/>
          </p:nvSpPr>
          <p:spPr>
            <a:xfrm>
              <a:off x="6968675" y="3125700"/>
              <a:ext cx="9700" cy="9675"/>
            </a:xfrm>
            <a:custGeom>
              <a:avLst/>
              <a:gdLst/>
              <a:ahLst/>
              <a:cxnLst/>
              <a:rect l="l" t="t" r="r" b="b"/>
              <a:pathLst>
                <a:path w="388" h="387" extrusionOk="0">
                  <a:moveTo>
                    <a:pt x="193" y="0"/>
                  </a:moveTo>
                  <a:cubicBezTo>
                    <a:pt x="87" y="0"/>
                    <a:pt x="1" y="87"/>
                    <a:pt x="1" y="193"/>
                  </a:cubicBezTo>
                  <a:cubicBezTo>
                    <a:pt x="1" y="301"/>
                    <a:pt x="87" y="387"/>
                    <a:pt x="193" y="387"/>
                  </a:cubicBezTo>
                  <a:cubicBezTo>
                    <a:pt x="301" y="387"/>
                    <a:pt x="387" y="301"/>
                    <a:pt x="387" y="193"/>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
            <p:cNvSpPr/>
            <p:nvPr/>
          </p:nvSpPr>
          <p:spPr>
            <a:xfrm>
              <a:off x="7029775" y="3064650"/>
              <a:ext cx="9650" cy="9650"/>
            </a:xfrm>
            <a:custGeom>
              <a:avLst/>
              <a:gdLst/>
              <a:ahLst/>
              <a:cxnLst/>
              <a:rect l="l" t="t" r="r" b="b"/>
              <a:pathLst>
                <a:path w="386" h="386" extrusionOk="0">
                  <a:moveTo>
                    <a:pt x="193" y="0"/>
                  </a:moveTo>
                  <a:cubicBezTo>
                    <a:pt x="87" y="0"/>
                    <a:pt x="0" y="87"/>
                    <a:pt x="0" y="193"/>
                  </a:cubicBezTo>
                  <a:cubicBezTo>
                    <a:pt x="0" y="299"/>
                    <a:pt x="87" y="385"/>
                    <a:pt x="193" y="385"/>
                  </a:cubicBezTo>
                  <a:cubicBezTo>
                    <a:pt x="299" y="385"/>
                    <a:pt x="385" y="299"/>
                    <a:pt x="385" y="193"/>
                  </a:cubicBezTo>
                  <a:cubicBezTo>
                    <a:pt x="385" y="87"/>
                    <a:pt x="299"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
            <p:cNvSpPr/>
            <p:nvPr/>
          </p:nvSpPr>
          <p:spPr>
            <a:xfrm>
              <a:off x="7060325" y="3034100"/>
              <a:ext cx="9650" cy="9700"/>
            </a:xfrm>
            <a:custGeom>
              <a:avLst/>
              <a:gdLst/>
              <a:ahLst/>
              <a:cxnLst/>
              <a:rect l="l" t="t" r="r" b="b"/>
              <a:pathLst>
                <a:path w="386" h="388" extrusionOk="0">
                  <a:moveTo>
                    <a:pt x="193" y="1"/>
                  </a:moveTo>
                  <a:cubicBezTo>
                    <a:pt x="86" y="1"/>
                    <a:pt x="0" y="87"/>
                    <a:pt x="0" y="193"/>
                  </a:cubicBezTo>
                  <a:cubicBezTo>
                    <a:pt x="0" y="299"/>
                    <a:pt x="86" y="387"/>
                    <a:pt x="193" y="387"/>
                  </a:cubicBezTo>
                  <a:cubicBezTo>
                    <a:pt x="299" y="387"/>
                    <a:pt x="385" y="299"/>
                    <a:pt x="385" y="193"/>
                  </a:cubicBezTo>
                  <a:cubicBezTo>
                    <a:pt x="385" y="87"/>
                    <a:pt x="299"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
            <p:cNvSpPr/>
            <p:nvPr/>
          </p:nvSpPr>
          <p:spPr>
            <a:xfrm>
              <a:off x="7090825" y="300355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
            <p:cNvSpPr/>
            <p:nvPr/>
          </p:nvSpPr>
          <p:spPr>
            <a:xfrm>
              <a:off x="7119725" y="2973025"/>
              <a:ext cx="12950" cy="9675"/>
            </a:xfrm>
            <a:custGeom>
              <a:avLst/>
              <a:gdLst/>
              <a:ahLst/>
              <a:cxnLst/>
              <a:rect l="l" t="t" r="r" b="b"/>
              <a:pathLst>
                <a:path w="518" h="387" extrusionOk="0">
                  <a:moveTo>
                    <a:pt x="259" y="0"/>
                  </a:moveTo>
                  <a:cubicBezTo>
                    <a:pt x="210" y="0"/>
                    <a:pt x="160" y="19"/>
                    <a:pt x="122" y="56"/>
                  </a:cubicBezTo>
                  <a:cubicBezTo>
                    <a:pt x="1" y="179"/>
                    <a:pt x="87" y="387"/>
                    <a:pt x="259" y="387"/>
                  </a:cubicBezTo>
                  <a:cubicBezTo>
                    <a:pt x="431" y="387"/>
                    <a:pt x="518" y="179"/>
                    <a:pt x="397" y="56"/>
                  </a:cubicBezTo>
                  <a:cubicBezTo>
                    <a:pt x="359"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
            <p:cNvSpPr/>
            <p:nvPr/>
          </p:nvSpPr>
          <p:spPr>
            <a:xfrm>
              <a:off x="6936500" y="3156225"/>
              <a:ext cx="12950" cy="9700"/>
            </a:xfrm>
            <a:custGeom>
              <a:avLst/>
              <a:gdLst/>
              <a:ahLst/>
              <a:cxnLst/>
              <a:rect l="l" t="t" r="r" b="b"/>
              <a:pathLst>
                <a:path w="518" h="388" extrusionOk="0">
                  <a:moveTo>
                    <a:pt x="259" y="0"/>
                  </a:moveTo>
                  <a:cubicBezTo>
                    <a:pt x="210" y="0"/>
                    <a:pt x="161" y="19"/>
                    <a:pt x="124" y="57"/>
                  </a:cubicBezTo>
                  <a:cubicBezTo>
                    <a:pt x="1" y="180"/>
                    <a:pt x="87" y="388"/>
                    <a:pt x="260" y="388"/>
                  </a:cubicBezTo>
                  <a:cubicBezTo>
                    <a:pt x="431" y="388"/>
                    <a:pt x="518" y="180"/>
                    <a:pt x="396" y="57"/>
                  </a:cubicBezTo>
                  <a:cubicBezTo>
                    <a:pt x="358" y="19"/>
                    <a:pt x="309"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0" name="Google Shape;2770;p4"/>
          <p:cNvSpPr/>
          <p:nvPr/>
        </p:nvSpPr>
        <p:spPr>
          <a:xfrm rot="10800000">
            <a:off x="305260" y="806300"/>
            <a:ext cx="107096" cy="103087"/>
          </a:xfrm>
          <a:custGeom>
            <a:avLst/>
            <a:gdLst/>
            <a:ahLst/>
            <a:cxnLst/>
            <a:rect l="l" t="t" r="r" b="b"/>
            <a:pathLst>
              <a:path w="2324" h="2237" extrusionOk="0">
                <a:moveTo>
                  <a:pt x="1207" y="1"/>
                </a:moveTo>
                <a:cubicBezTo>
                  <a:pt x="753" y="1"/>
                  <a:pt x="346" y="272"/>
                  <a:pt x="173" y="690"/>
                </a:cubicBezTo>
                <a:cubicBezTo>
                  <a:pt x="0" y="1109"/>
                  <a:pt x="96" y="1589"/>
                  <a:pt x="415" y="1909"/>
                </a:cubicBezTo>
                <a:cubicBezTo>
                  <a:pt x="629" y="2123"/>
                  <a:pt x="915" y="2237"/>
                  <a:pt x="1206" y="2237"/>
                </a:cubicBezTo>
                <a:cubicBezTo>
                  <a:pt x="1350" y="2237"/>
                  <a:pt x="1496" y="2209"/>
                  <a:pt x="1634" y="2152"/>
                </a:cubicBezTo>
                <a:cubicBezTo>
                  <a:pt x="2051" y="1977"/>
                  <a:pt x="2324" y="1571"/>
                  <a:pt x="2324" y="1118"/>
                </a:cubicBezTo>
                <a:cubicBezTo>
                  <a:pt x="2324" y="501"/>
                  <a:pt x="1824" y="1"/>
                  <a:pt x="1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
          <p:cNvSpPr/>
          <p:nvPr/>
        </p:nvSpPr>
        <p:spPr>
          <a:xfrm>
            <a:off x="171122" y="-4"/>
            <a:ext cx="1299268" cy="1299268"/>
          </a:xfrm>
          <a:custGeom>
            <a:avLst/>
            <a:gdLst/>
            <a:ahLst/>
            <a:cxnLst/>
            <a:rect l="l" t="t" r="r" b="b"/>
            <a:pathLst>
              <a:path w="44706" h="44706" extrusionOk="0">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
          <p:cNvSpPr/>
          <p:nvPr/>
        </p:nvSpPr>
        <p:spPr>
          <a:xfrm>
            <a:off x="7584300" y="-56400"/>
            <a:ext cx="1712100" cy="519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
          <p:cNvSpPr/>
          <p:nvPr/>
        </p:nvSpPr>
        <p:spPr>
          <a:xfrm>
            <a:off x="8051123" y="4308011"/>
            <a:ext cx="445241" cy="385621"/>
          </a:xfrm>
          <a:custGeom>
            <a:avLst/>
            <a:gdLst/>
            <a:ahLst/>
            <a:cxnLst/>
            <a:rect l="l" t="t" r="r" b="b"/>
            <a:pathLst>
              <a:path w="10037" h="8693" extrusionOk="0">
                <a:moveTo>
                  <a:pt x="2509" y="1"/>
                </a:moveTo>
                <a:lnTo>
                  <a:pt x="0" y="4347"/>
                </a:lnTo>
                <a:lnTo>
                  <a:pt x="2509" y="8693"/>
                </a:lnTo>
                <a:lnTo>
                  <a:pt x="7526" y="8693"/>
                </a:lnTo>
                <a:lnTo>
                  <a:pt x="10037" y="4347"/>
                </a:lnTo>
                <a:lnTo>
                  <a:pt x="7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
          <p:cNvSpPr/>
          <p:nvPr/>
        </p:nvSpPr>
        <p:spPr>
          <a:xfrm>
            <a:off x="7916975" y="4174263"/>
            <a:ext cx="1247936" cy="1094228"/>
          </a:xfrm>
          <a:custGeom>
            <a:avLst/>
            <a:gdLst/>
            <a:ahLst/>
            <a:cxnLst/>
            <a:rect l="l" t="t" r="r" b="b"/>
            <a:pathLst>
              <a:path w="28132" h="24667" extrusionOk="0">
                <a:moveTo>
                  <a:pt x="14066" y="424"/>
                </a:moveTo>
                <a:lnTo>
                  <a:pt x="27770" y="24457"/>
                </a:lnTo>
                <a:lnTo>
                  <a:pt x="359" y="24457"/>
                </a:lnTo>
                <a:lnTo>
                  <a:pt x="14066" y="424"/>
                </a:lnTo>
                <a:close/>
                <a:moveTo>
                  <a:pt x="14066" y="1"/>
                </a:moveTo>
                <a:lnTo>
                  <a:pt x="88" y="24511"/>
                </a:lnTo>
                <a:lnTo>
                  <a:pt x="0" y="24667"/>
                </a:lnTo>
                <a:lnTo>
                  <a:pt x="28131" y="24667"/>
                </a:lnTo>
                <a:lnTo>
                  <a:pt x="14066" y="1"/>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
          <p:cNvSpPr/>
          <p:nvPr/>
        </p:nvSpPr>
        <p:spPr>
          <a:xfrm>
            <a:off x="8569037" y="4572713"/>
            <a:ext cx="1247936" cy="1094228"/>
          </a:xfrm>
          <a:custGeom>
            <a:avLst/>
            <a:gdLst/>
            <a:ahLst/>
            <a:cxnLst/>
            <a:rect l="l" t="t" r="r" b="b"/>
            <a:pathLst>
              <a:path w="28132" h="24667" extrusionOk="0">
                <a:moveTo>
                  <a:pt x="14067" y="423"/>
                </a:moveTo>
                <a:lnTo>
                  <a:pt x="27772" y="24458"/>
                </a:lnTo>
                <a:lnTo>
                  <a:pt x="361" y="24458"/>
                </a:lnTo>
                <a:lnTo>
                  <a:pt x="14067" y="423"/>
                </a:lnTo>
                <a:close/>
                <a:moveTo>
                  <a:pt x="14067" y="0"/>
                </a:moveTo>
                <a:lnTo>
                  <a:pt x="90" y="24510"/>
                </a:lnTo>
                <a:lnTo>
                  <a:pt x="0" y="24666"/>
                </a:lnTo>
                <a:lnTo>
                  <a:pt x="28131" y="24666"/>
                </a:lnTo>
                <a:lnTo>
                  <a:pt x="14067"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
          <p:cNvSpPr/>
          <p:nvPr/>
        </p:nvSpPr>
        <p:spPr>
          <a:xfrm>
            <a:off x="7672300" y="1436614"/>
            <a:ext cx="895831" cy="775779"/>
          </a:xfrm>
          <a:custGeom>
            <a:avLst/>
            <a:gdLst/>
            <a:ahLst/>
            <a:cxnLst/>
            <a:rect l="l" t="t" r="r" b="b"/>
            <a:pathLst>
              <a:path w="21416" h="18546" extrusionOk="0">
                <a:moveTo>
                  <a:pt x="15940" y="210"/>
                </a:moveTo>
                <a:lnTo>
                  <a:pt x="21173" y="9273"/>
                </a:lnTo>
                <a:lnTo>
                  <a:pt x="15940" y="18336"/>
                </a:lnTo>
                <a:lnTo>
                  <a:pt x="5475" y="18336"/>
                </a:lnTo>
                <a:lnTo>
                  <a:pt x="242" y="9273"/>
                </a:lnTo>
                <a:lnTo>
                  <a:pt x="5475" y="210"/>
                </a:lnTo>
                <a:close/>
                <a:moveTo>
                  <a:pt x="5355" y="0"/>
                </a:moveTo>
                <a:lnTo>
                  <a:pt x="1" y="9273"/>
                </a:lnTo>
                <a:lnTo>
                  <a:pt x="5325" y="18494"/>
                </a:lnTo>
                <a:lnTo>
                  <a:pt x="5355" y="18545"/>
                </a:lnTo>
                <a:lnTo>
                  <a:pt x="16061" y="18545"/>
                </a:lnTo>
                <a:lnTo>
                  <a:pt x="21415" y="9273"/>
                </a:lnTo>
                <a:lnTo>
                  <a:pt x="16092" y="53"/>
                </a:lnTo>
                <a:lnTo>
                  <a:pt x="16061" y="0"/>
                </a:ln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
          <p:cNvSpPr/>
          <p:nvPr/>
        </p:nvSpPr>
        <p:spPr>
          <a:xfrm>
            <a:off x="8594997" y="2213741"/>
            <a:ext cx="277040" cy="252486"/>
          </a:xfrm>
          <a:custGeom>
            <a:avLst/>
            <a:gdLst/>
            <a:ahLst/>
            <a:cxnLst/>
            <a:rect l="l" t="t" r="r" b="b"/>
            <a:pathLst>
              <a:path w="6623" h="6036" extrusionOk="0">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8" name="Google Shape;2778;p4"/>
          <p:cNvGrpSpPr/>
          <p:nvPr/>
        </p:nvGrpSpPr>
        <p:grpSpPr>
          <a:xfrm>
            <a:off x="8552455" y="2981231"/>
            <a:ext cx="1019815" cy="944312"/>
            <a:chOff x="2113525" y="2880575"/>
            <a:chExt cx="609500" cy="564375"/>
          </a:xfrm>
        </p:grpSpPr>
        <p:sp>
          <p:nvSpPr>
            <p:cNvPr id="2779" name="Google Shape;2779;p4"/>
            <p:cNvSpPr/>
            <p:nvPr/>
          </p:nvSpPr>
          <p:spPr>
            <a:xfrm>
              <a:off x="2159100" y="3015125"/>
              <a:ext cx="58125" cy="55900"/>
            </a:xfrm>
            <a:custGeom>
              <a:avLst/>
              <a:gdLst/>
              <a:ahLst/>
              <a:cxnLst/>
              <a:rect l="l" t="t" r="r" b="b"/>
              <a:pathLst>
                <a:path w="2325" h="2236" extrusionOk="0">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
            <p:cNvSpPr/>
            <p:nvPr/>
          </p:nvSpPr>
          <p:spPr>
            <a:xfrm>
              <a:off x="2113525" y="2967325"/>
              <a:ext cx="151450" cy="151450"/>
            </a:xfrm>
            <a:custGeom>
              <a:avLst/>
              <a:gdLst/>
              <a:ahLst/>
              <a:cxnLst/>
              <a:rect l="l" t="t" r="r" b="b"/>
              <a:pathLst>
                <a:path w="6058" h="6058" extrusionOk="0">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
            <p:cNvSpPr/>
            <p:nvPr/>
          </p:nvSpPr>
          <p:spPr>
            <a:xfrm>
              <a:off x="2158650" y="2880575"/>
              <a:ext cx="564375" cy="564375"/>
            </a:xfrm>
            <a:custGeom>
              <a:avLst/>
              <a:gdLst/>
              <a:ahLst/>
              <a:cxnLst/>
              <a:rect l="l" t="t" r="r" b="b"/>
              <a:pathLst>
                <a:path w="22575" h="22575" extrusionOk="0">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
            <p:cNvSpPr/>
            <p:nvPr/>
          </p:nvSpPr>
          <p:spPr>
            <a:xfrm>
              <a:off x="2542800" y="2882550"/>
              <a:ext cx="55925" cy="55925"/>
            </a:xfrm>
            <a:custGeom>
              <a:avLst/>
              <a:gdLst/>
              <a:ahLst/>
              <a:cxnLst/>
              <a:rect l="l" t="t" r="r" b="b"/>
              <a:pathLst>
                <a:path w="2237" h="2237" extrusionOk="0">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3" name="Google Shape;2783;p4"/>
          <p:cNvGrpSpPr/>
          <p:nvPr/>
        </p:nvGrpSpPr>
        <p:grpSpPr>
          <a:xfrm>
            <a:off x="8098774" y="1820192"/>
            <a:ext cx="349968" cy="2052568"/>
            <a:chOff x="1037125" y="2236325"/>
            <a:chExt cx="149100" cy="874475"/>
          </a:xfrm>
        </p:grpSpPr>
        <p:sp>
          <p:nvSpPr>
            <p:cNvPr id="2784" name="Google Shape;2784;p4"/>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0" name="Google Shape;2820;p4"/>
          <p:cNvSpPr/>
          <p:nvPr/>
        </p:nvSpPr>
        <p:spPr>
          <a:xfrm>
            <a:off x="8143950" y="-429927"/>
            <a:ext cx="1891083" cy="1891083"/>
          </a:xfrm>
          <a:custGeom>
            <a:avLst/>
            <a:gdLst/>
            <a:ahLst/>
            <a:cxnLst/>
            <a:rect l="l" t="t" r="r" b="b"/>
            <a:pathLst>
              <a:path w="55702" h="55702" extrusionOk="0">
                <a:moveTo>
                  <a:pt x="27851" y="210"/>
                </a:moveTo>
                <a:cubicBezTo>
                  <a:pt x="43093" y="210"/>
                  <a:pt x="55493" y="12609"/>
                  <a:pt x="55493" y="27851"/>
                </a:cubicBezTo>
                <a:cubicBezTo>
                  <a:pt x="55493" y="43093"/>
                  <a:pt x="43093" y="55493"/>
                  <a:pt x="27851" y="55493"/>
                </a:cubicBezTo>
                <a:cubicBezTo>
                  <a:pt x="12609" y="55493"/>
                  <a:pt x="210" y="43093"/>
                  <a:pt x="210" y="27851"/>
                </a:cubicBezTo>
                <a:cubicBezTo>
                  <a:pt x="210" y="12609"/>
                  <a:pt x="12609" y="210"/>
                  <a:pt x="27851" y="210"/>
                </a:cubicBezTo>
                <a:close/>
                <a:moveTo>
                  <a:pt x="27851" y="1"/>
                </a:moveTo>
                <a:cubicBezTo>
                  <a:pt x="12494" y="1"/>
                  <a:pt x="0" y="12494"/>
                  <a:pt x="0" y="27851"/>
                </a:cubicBezTo>
                <a:cubicBezTo>
                  <a:pt x="0" y="43208"/>
                  <a:pt x="12494" y="55702"/>
                  <a:pt x="27851" y="55702"/>
                </a:cubicBezTo>
                <a:cubicBezTo>
                  <a:pt x="43208" y="55702"/>
                  <a:pt x="55702" y="43208"/>
                  <a:pt x="55702" y="27851"/>
                </a:cubicBezTo>
                <a:cubicBezTo>
                  <a:pt x="55702" y="12494"/>
                  <a:pt x="43208" y="1"/>
                  <a:pt x="27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
          <p:cNvSpPr/>
          <p:nvPr/>
        </p:nvSpPr>
        <p:spPr>
          <a:xfrm>
            <a:off x="8408325" y="-447242"/>
            <a:ext cx="1737934" cy="1644029"/>
          </a:xfrm>
          <a:custGeom>
            <a:avLst/>
            <a:gdLst/>
            <a:ahLst/>
            <a:cxnLst/>
            <a:rect l="l" t="t" r="r" b="b"/>
            <a:pathLst>
              <a:path w="51191" h="48425" extrusionOk="0">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2" name="Google Shape;2822;p4"/>
          <p:cNvGrpSpPr/>
          <p:nvPr/>
        </p:nvGrpSpPr>
        <p:grpSpPr>
          <a:xfrm>
            <a:off x="8471164" y="-89812"/>
            <a:ext cx="1236640" cy="1210852"/>
            <a:chOff x="236475" y="527300"/>
            <a:chExt cx="1124525" cy="1101075"/>
          </a:xfrm>
        </p:grpSpPr>
        <p:sp>
          <p:nvSpPr>
            <p:cNvPr id="2823" name="Google Shape;2823;p4"/>
            <p:cNvSpPr/>
            <p:nvPr/>
          </p:nvSpPr>
          <p:spPr>
            <a:xfrm>
              <a:off x="435250" y="1482225"/>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
            <p:cNvSpPr/>
            <p:nvPr/>
          </p:nvSpPr>
          <p:spPr>
            <a:xfrm>
              <a:off x="475000"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
            <p:cNvSpPr/>
            <p:nvPr/>
          </p:nvSpPr>
          <p:spPr>
            <a:xfrm>
              <a:off x="514750" y="1482225"/>
              <a:ext cx="11350" cy="9725"/>
            </a:xfrm>
            <a:custGeom>
              <a:avLst/>
              <a:gdLst/>
              <a:ahLst/>
              <a:cxnLst/>
              <a:rect l="l" t="t" r="r" b="b"/>
              <a:pathLst>
                <a:path w="454" h="389" extrusionOk="0">
                  <a:moveTo>
                    <a:pt x="260" y="0"/>
                  </a:moveTo>
                  <a:cubicBezTo>
                    <a:pt x="87" y="0"/>
                    <a:pt x="1" y="209"/>
                    <a:pt x="123" y="331"/>
                  </a:cubicBezTo>
                  <a:cubicBezTo>
                    <a:pt x="163" y="371"/>
                    <a:pt x="212" y="388"/>
                    <a:pt x="260"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
            <p:cNvSpPr/>
            <p:nvPr/>
          </p:nvSpPr>
          <p:spPr>
            <a:xfrm>
              <a:off x="554500" y="1482225"/>
              <a:ext cx="11375" cy="9725"/>
            </a:xfrm>
            <a:custGeom>
              <a:avLst/>
              <a:gdLst/>
              <a:ahLst/>
              <a:cxnLst/>
              <a:rect l="l" t="t" r="r" b="b"/>
              <a:pathLst>
                <a:path w="455" h="389" extrusionOk="0">
                  <a:moveTo>
                    <a:pt x="262" y="0"/>
                  </a:moveTo>
                  <a:cubicBezTo>
                    <a:pt x="87" y="0"/>
                    <a:pt x="1" y="209"/>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
            <p:cNvSpPr/>
            <p:nvPr/>
          </p:nvSpPr>
          <p:spPr>
            <a:xfrm>
              <a:off x="594250" y="14822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
            <p:cNvSpPr/>
            <p:nvPr/>
          </p:nvSpPr>
          <p:spPr>
            <a:xfrm>
              <a:off x="63402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
            <p:cNvSpPr/>
            <p:nvPr/>
          </p:nvSpPr>
          <p:spPr>
            <a:xfrm>
              <a:off x="673775" y="14822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
            <p:cNvSpPr/>
            <p:nvPr/>
          </p:nvSpPr>
          <p:spPr>
            <a:xfrm>
              <a:off x="713525" y="1482225"/>
              <a:ext cx="11400" cy="9725"/>
            </a:xfrm>
            <a:custGeom>
              <a:avLst/>
              <a:gdLst/>
              <a:ahLst/>
              <a:cxnLst/>
              <a:rect l="l" t="t" r="r" b="b"/>
              <a:pathLst>
                <a:path w="456" h="389" extrusionOk="0">
                  <a:moveTo>
                    <a:pt x="261" y="0"/>
                  </a:moveTo>
                  <a:cubicBezTo>
                    <a:pt x="88" y="0"/>
                    <a:pt x="0" y="209"/>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4"/>
            <p:cNvSpPr/>
            <p:nvPr/>
          </p:nvSpPr>
          <p:spPr>
            <a:xfrm>
              <a:off x="753300" y="14822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
            <p:cNvSpPr/>
            <p:nvPr/>
          </p:nvSpPr>
          <p:spPr>
            <a:xfrm>
              <a:off x="793075" y="1482225"/>
              <a:ext cx="11350" cy="9725"/>
            </a:xfrm>
            <a:custGeom>
              <a:avLst/>
              <a:gdLst/>
              <a:ahLst/>
              <a:cxnLst/>
              <a:rect l="l" t="t" r="r" b="b"/>
              <a:pathLst>
                <a:path w="454" h="389" extrusionOk="0">
                  <a:moveTo>
                    <a:pt x="259" y="0"/>
                  </a:moveTo>
                  <a:cubicBezTo>
                    <a:pt x="87" y="0"/>
                    <a:pt x="0" y="209"/>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
            <p:cNvSpPr/>
            <p:nvPr/>
          </p:nvSpPr>
          <p:spPr>
            <a:xfrm>
              <a:off x="832825" y="14822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
            <p:cNvSpPr/>
            <p:nvPr/>
          </p:nvSpPr>
          <p:spPr>
            <a:xfrm>
              <a:off x="872575" y="1482225"/>
              <a:ext cx="11350" cy="9725"/>
            </a:xfrm>
            <a:custGeom>
              <a:avLst/>
              <a:gdLst/>
              <a:ahLst/>
              <a:cxnLst/>
              <a:rect l="l" t="t" r="r" b="b"/>
              <a:pathLst>
                <a:path w="454" h="389" extrusionOk="0">
                  <a:moveTo>
                    <a:pt x="260" y="0"/>
                  </a:moveTo>
                  <a:cubicBezTo>
                    <a:pt x="87" y="0"/>
                    <a:pt x="0" y="209"/>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
            <p:cNvSpPr/>
            <p:nvPr/>
          </p:nvSpPr>
          <p:spPr>
            <a:xfrm>
              <a:off x="912325" y="1482225"/>
              <a:ext cx="11350" cy="9725"/>
            </a:xfrm>
            <a:custGeom>
              <a:avLst/>
              <a:gdLst/>
              <a:ahLst/>
              <a:cxnLst/>
              <a:rect l="l" t="t" r="r" b="b"/>
              <a:pathLst>
                <a:path w="454" h="389" extrusionOk="0">
                  <a:moveTo>
                    <a:pt x="260" y="0"/>
                  </a:moveTo>
                  <a:cubicBezTo>
                    <a:pt x="87" y="0"/>
                    <a:pt x="1"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
            <p:cNvSpPr/>
            <p:nvPr/>
          </p:nvSpPr>
          <p:spPr>
            <a:xfrm>
              <a:off x="952075" y="1482225"/>
              <a:ext cx="11350" cy="9725"/>
            </a:xfrm>
            <a:custGeom>
              <a:avLst/>
              <a:gdLst/>
              <a:ahLst/>
              <a:cxnLst/>
              <a:rect l="l" t="t" r="r" b="b"/>
              <a:pathLst>
                <a:path w="454" h="389" extrusionOk="0">
                  <a:moveTo>
                    <a:pt x="260" y="0"/>
                  </a:moveTo>
                  <a:cubicBezTo>
                    <a:pt x="87" y="0"/>
                    <a:pt x="1" y="209"/>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
            <p:cNvSpPr/>
            <p:nvPr/>
          </p:nvSpPr>
          <p:spPr>
            <a:xfrm>
              <a:off x="991825" y="14822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
            <p:cNvSpPr/>
            <p:nvPr/>
          </p:nvSpPr>
          <p:spPr>
            <a:xfrm>
              <a:off x="1031575" y="1482225"/>
              <a:ext cx="11400" cy="9725"/>
            </a:xfrm>
            <a:custGeom>
              <a:avLst/>
              <a:gdLst/>
              <a:ahLst/>
              <a:cxnLst/>
              <a:rect l="l" t="t" r="r" b="b"/>
              <a:pathLst>
                <a:path w="456" h="389" extrusionOk="0">
                  <a:moveTo>
                    <a:pt x="262" y="0"/>
                  </a:moveTo>
                  <a:cubicBezTo>
                    <a:pt x="89" y="0"/>
                    <a:pt x="1" y="209"/>
                    <a:pt x="124" y="331"/>
                  </a:cubicBezTo>
                  <a:cubicBezTo>
                    <a:pt x="163"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
            <p:cNvSpPr/>
            <p:nvPr/>
          </p:nvSpPr>
          <p:spPr>
            <a:xfrm>
              <a:off x="1071350" y="1482225"/>
              <a:ext cx="11350" cy="9725"/>
            </a:xfrm>
            <a:custGeom>
              <a:avLst/>
              <a:gdLst/>
              <a:ahLst/>
              <a:cxnLst/>
              <a:rect l="l" t="t" r="r" b="b"/>
              <a:pathLst>
                <a:path w="454" h="389" extrusionOk="0">
                  <a:moveTo>
                    <a:pt x="259" y="0"/>
                  </a:moveTo>
                  <a:cubicBezTo>
                    <a:pt x="86" y="0"/>
                    <a:pt x="0" y="209"/>
                    <a:pt x="123" y="331"/>
                  </a:cubicBezTo>
                  <a:cubicBezTo>
                    <a:pt x="162" y="371"/>
                    <a:pt x="211"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4"/>
            <p:cNvSpPr/>
            <p:nvPr/>
          </p:nvSpPr>
          <p:spPr>
            <a:xfrm>
              <a:off x="1111100" y="1482225"/>
              <a:ext cx="11350" cy="9725"/>
            </a:xfrm>
            <a:custGeom>
              <a:avLst/>
              <a:gdLst/>
              <a:ahLst/>
              <a:cxnLst/>
              <a:rect l="l" t="t" r="r" b="b"/>
              <a:pathLst>
                <a:path w="454" h="389" extrusionOk="0">
                  <a:moveTo>
                    <a:pt x="259" y="0"/>
                  </a:moveTo>
                  <a:cubicBezTo>
                    <a:pt x="87" y="0"/>
                    <a:pt x="0" y="209"/>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
            <p:cNvSpPr/>
            <p:nvPr/>
          </p:nvSpPr>
          <p:spPr>
            <a:xfrm>
              <a:off x="1150850" y="1482225"/>
              <a:ext cx="11350" cy="9725"/>
            </a:xfrm>
            <a:custGeom>
              <a:avLst/>
              <a:gdLst/>
              <a:ahLst/>
              <a:cxnLst/>
              <a:rect l="l" t="t" r="r" b="b"/>
              <a:pathLst>
                <a:path w="454" h="389" extrusionOk="0">
                  <a:moveTo>
                    <a:pt x="259" y="0"/>
                  </a:moveTo>
                  <a:cubicBezTo>
                    <a:pt x="87" y="0"/>
                    <a:pt x="0" y="209"/>
                    <a:pt x="123" y="331"/>
                  </a:cubicBezTo>
                  <a:cubicBezTo>
                    <a:pt x="163" y="371"/>
                    <a:pt x="212" y="388"/>
                    <a:pt x="259" y="388"/>
                  </a:cubicBezTo>
                  <a:cubicBezTo>
                    <a:pt x="359" y="388"/>
                    <a:pt x="454" y="311"/>
                    <a:pt x="454" y="194"/>
                  </a:cubicBezTo>
                  <a:cubicBezTo>
                    <a:pt x="454"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
            <p:cNvSpPr/>
            <p:nvPr/>
          </p:nvSpPr>
          <p:spPr>
            <a:xfrm>
              <a:off x="397125" y="1448100"/>
              <a:ext cx="9725" cy="9750"/>
            </a:xfrm>
            <a:custGeom>
              <a:avLst/>
              <a:gdLst/>
              <a:ahLst/>
              <a:cxnLst/>
              <a:rect l="l" t="t" r="r" b="b"/>
              <a:pathLst>
                <a:path w="389" h="390"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
            <p:cNvSpPr/>
            <p:nvPr/>
          </p:nvSpPr>
          <p:spPr>
            <a:xfrm>
              <a:off x="435250" y="1448100"/>
              <a:ext cx="11350" cy="9750"/>
            </a:xfrm>
            <a:custGeom>
              <a:avLst/>
              <a:gdLst/>
              <a:ahLst/>
              <a:cxnLst/>
              <a:rect l="l" t="t" r="r" b="b"/>
              <a:pathLst>
                <a:path w="454" h="390"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4"/>
            <p:cNvSpPr/>
            <p:nvPr/>
          </p:nvSpPr>
          <p:spPr>
            <a:xfrm>
              <a:off x="475000" y="1448100"/>
              <a:ext cx="11350" cy="9750"/>
            </a:xfrm>
            <a:custGeom>
              <a:avLst/>
              <a:gdLst/>
              <a:ahLst/>
              <a:cxnLst/>
              <a:rect l="l" t="t" r="r" b="b"/>
              <a:pathLst>
                <a:path w="454" h="390" extrusionOk="0">
                  <a:moveTo>
                    <a:pt x="260" y="1"/>
                  </a:moveTo>
                  <a:cubicBezTo>
                    <a:pt x="87" y="1"/>
                    <a:pt x="1" y="210"/>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4"/>
            <p:cNvSpPr/>
            <p:nvPr/>
          </p:nvSpPr>
          <p:spPr>
            <a:xfrm>
              <a:off x="516425" y="1448100"/>
              <a:ext cx="9675" cy="9750"/>
            </a:xfrm>
            <a:custGeom>
              <a:avLst/>
              <a:gdLst/>
              <a:ahLst/>
              <a:cxnLst/>
              <a:rect l="l" t="t" r="r" b="b"/>
              <a:pathLst>
                <a:path w="387" h="390"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
            <p:cNvSpPr/>
            <p:nvPr/>
          </p:nvSpPr>
          <p:spPr>
            <a:xfrm>
              <a:off x="554500" y="1448100"/>
              <a:ext cx="11375" cy="9750"/>
            </a:xfrm>
            <a:custGeom>
              <a:avLst/>
              <a:gdLst/>
              <a:ahLst/>
              <a:cxnLst/>
              <a:rect l="l" t="t" r="r" b="b"/>
              <a:pathLst>
                <a:path w="455" h="390" extrusionOk="0">
                  <a:moveTo>
                    <a:pt x="262" y="1"/>
                  </a:moveTo>
                  <a:cubicBezTo>
                    <a:pt x="87" y="1"/>
                    <a:pt x="1" y="210"/>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
            <p:cNvSpPr/>
            <p:nvPr/>
          </p:nvSpPr>
          <p:spPr>
            <a:xfrm>
              <a:off x="595925"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
            <p:cNvSpPr/>
            <p:nvPr/>
          </p:nvSpPr>
          <p:spPr>
            <a:xfrm>
              <a:off x="634025" y="1448100"/>
              <a:ext cx="11375" cy="9750"/>
            </a:xfrm>
            <a:custGeom>
              <a:avLst/>
              <a:gdLst/>
              <a:ahLst/>
              <a:cxnLst/>
              <a:rect l="l" t="t" r="r" b="b"/>
              <a:pathLst>
                <a:path w="455" h="390" extrusionOk="0">
                  <a:moveTo>
                    <a:pt x="261" y="1"/>
                  </a:moveTo>
                  <a:cubicBezTo>
                    <a:pt x="88" y="1"/>
                    <a:pt x="0" y="210"/>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
            <p:cNvSpPr/>
            <p:nvPr/>
          </p:nvSpPr>
          <p:spPr>
            <a:xfrm>
              <a:off x="673775" y="14481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
            <p:cNvSpPr/>
            <p:nvPr/>
          </p:nvSpPr>
          <p:spPr>
            <a:xfrm>
              <a:off x="475000"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
            <p:cNvSpPr/>
            <p:nvPr/>
          </p:nvSpPr>
          <p:spPr>
            <a:xfrm>
              <a:off x="514750" y="1516325"/>
              <a:ext cx="11350" cy="9725"/>
            </a:xfrm>
            <a:custGeom>
              <a:avLst/>
              <a:gdLst/>
              <a:ahLst/>
              <a:cxnLst/>
              <a:rect l="l" t="t" r="r" b="b"/>
              <a:pathLst>
                <a:path w="454" h="389" extrusionOk="0">
                  <a:moveTo>
                    <a:pt x="260" y="1"/>
                  </a:moveTo>
                  <a:cubicBezTo>
                    <a:pt x="87" y="1"/>
                    <a:pt x="1" y="208"/>
                    <a:pt x="123" y="331"/>
                  </a:cubicBezTo>
                  <a:cubicBezTo>
                    <a:pt x="163" y="371"/>
                    <a:pt x="212" y="389"/>
                    <a:pt x="260"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
            <p:cNvSpPr/>
            <p:nvPr/>
          </p:nvSpPr>
          <p:spPr>
            <a:xfrm>
              <a:off x="554500" y="151632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
            <p:cNvSpPr/>
            <p:nvPr/>
          </p:nvSpPr>
          <p:spPr>
            <a:xfrm>
              <a:off x="594250" y="15163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1"/>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
            <p:cNvSpPr/>
            <p:nvPr/>
          </p:nvSpPr>
          <p:spPr>
            <a:xfrm>
              <a:off x="63402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
            <p:cNvSpPr/>
            <p:nvPr/>
          </p:nvSpPr>
          <p:spPr>
            <a:xfrm>
              <a:off x="673775" y="15163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
            <p:cNvSpPr/>
            <p:nvPr/>
          </p:nvSpPr>
          <p:spPr>
            <a:xfrm>
              <a:off x="713525" y="1516325"/>
              <a:ext cx="11400" cy="9725"/>
            </a:xfrm>
            <a:custGeom>
              <a:avLst/>
              <a:gdLst/>
              <a:ahLst/>
              <a:cxnLst/>
              <a:rect l="l" t="t" r="r" b="b"/>
              <a:pathLst>
                <a:path w="456" h="389" extrusionOk="0">
                  <a:moveTo>
                    <a:pt x="261" y="1"/>
                  </a:moveTo>
                  <a:cubicBezTo>
                    <a:pt x="88" y="1"/>
                    <a:pt x="0" y="210"/>
                    <a:pt x="123" y="331"/>
                  </a:cubicBezTo>
                  <a:cubicBezTo>
                    <a:pt x="163" y="371"/>
                    <a:pt x="212" y="389"/>
                    <a:pt x="260" y="389"/>
                  </a:cubicBezTo>
                  <a:cubicBezTo>
                    <a:pt x="360"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
            <p:cNvSpPr/>
            <p:nvPr/>
          </p:nvSpPr>
          <p:spPr>
            <a:xfrm>
              <a:off x="753300" y="15163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
            <p:cNvSpPr/>
            <p:nvPr/>
          </p:nvSpPr>
          <p:spPr>
            <a:xfrm>
              <a:off x="793075" y="1516325"/>
              <a:ext cx="11350" cy="9725"/>
            </a:xfrm>
            <a:custGeom>
              <a:avLst/>
              <a:gdLst/>
              <a:ahLst/>
              <a:cxnLst/>
              <a:rect l="l" t="t" r="r" b="b"/>
              <a:pathLst>
                <a:path w="454" h="389" extrusionOk="0">
                  <a:moveTo>
                    <a:pt x="259" y="1"/>
                  </a:moveTo>
                  <a:cubicBezTo>
                    <a:pt x="87" y="1"/>
                    <a:pt x="0" y="210"/>
                    <a:pt x="121" y="331"/>
                  </a:cubicBezTo>
                  <a:cubicBezTo>
                    <a:pt x="161" y="371"/>
                    <a:pt x="210" y="389"/>
                    <a:pt x="258" y="389"/>
                  </a:cubicBezTo>
                  <a:cubicBezTo>
                    <a:pt x="358" y="389"/>
                    <a:pt x="453" y="311"/>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
            <p:cNvSpPr/>
            <p:nvPr/>
          </p:nvSpPr>
          <p:spPr>
            <a:xfrm>
              <a:off x="832825" y="15163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
            <p:cNvSpPr/>
            <p:nvPr/>
          </p:nvSpPr>
          <p:spPr>
            <a:xfrm>
              <a:off x="872575" y="1516325"/>
              <a:ext cx="11350" cy="9725"/>
            </a:xfrm>
            <a:custGeom>
              <a:avLst/>
              <a:gdLst/>
              <a:ahLst/>
              <a:cxnLst/>
              <a:rect l="l" t="t" r="r" b="b"/>
              <a:pathLst>
                <a:path w="454" h="389" extrusionOk="0">
                  <a:moveTo>
                    <a:pt x="260" y="1"/>
                  </a:moveTo>
                  <a:cubicBezTo>
                    <a:pt x="87" y="1"/>
                    <a:pt x="0" y="210"/>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
            <p:cNvSpPr/>
            <p:nvPr/>
          </p:nvSpPr>
          <p:spPr>
            <a:xfrm>
              <a:off x="912325" y="1516325"/>
              <a:ext cx="11350" cy="9725"/>
            </a:xfrm>
            <a:custGeom>
              <a:avLst/>
              <a:gdLst/>
              <a:ahLst/>
              <a:cxnLst/>
              <a:rect l="l" t="t" r="r" b="b"/>
              <a:pathLst>
                <a:path w="454" h="389" extrusionOk="0">
                  <a:moveTo>
                    <a:pt x="260" y="1"/>
                  </a:moveTo>
                  <a:cubicBezTo>
                    <a:pt x="87" y="1"/>
                    <a:pt x="1"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
            <p:cNvSpPr/>
            <p:nvPr/>
          </p:nvSpPr>
          <p:spPr>
            <a:xfrm>
              <a:off x="952075" y="151632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
            <p:cNvSpPr/>
            <p:nvPr/>
          </p:nvSpPr>
          <p:spPr>
            <a:xfrm>
              <a:off x="991825" y="15163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
            <p:cNvSpPr/>
            <p:nvPr/>
          </p:nvSpPr>
          <p:spPr>
            <a:xfrm>
              <a:off x="1031575" y="1516325"/>
              <a:ext cx="11400" cy="9725"/>
            </a:xfrm>
            <a:custGeom>
              <a:avLst/>
              <a:gdLst/>
              <a:ahLst/>
              <a:cxnLst/>
              <a:rect l="l" t="t" r="r" b="b"/>
              <a:pathLst>
                <a:path w="456" h="389" extrusionOk="0">
                  <a:moveTo>
                    <a:pt x="262" y="1"/>
                  </a:moveTo>
                  <a:cubicBezTo>
                    <a:pt x="89" y="1"/>
                    <a:pt x="1" y="210"/>
                    <a:pt x="124" y="331"/>
                  </a:cubicBezTo>
                  <a:cubicBezTo>
                    <a:pt x="163"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
            <p:cNvSpPr/>
            <p:nvPr/>
          </p:nvSpPr>
          <p:spPr>
            <a:xfrm>
              <a:off x="1071350" y="15163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
            <p:cNvSpPr/>
            <p:nvPr/>
          </p:nvSpPr>
          <p:spPr>
            <a:xfrm>
              <a:off x="1111100" y="15163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
            <p:cNvSpPr/>
            <p:nvPr/>
          </p:nvSpPr>
          <p:spPr>
            <a:xfrm>
              <a:off x="715200" y="1448100"/>
              <a:ext cx="9725" cy="9750"/>
            </a:xfrm>
            <a:custGeom>
              <a:avLst/>
              <a:gdLst/>
              <a:ahLst/>
              <a:cxnLst/>
              <a:rect l="l" t="t" r="r" b="b"/>
              <a:pathLst>
                <a:path w="389" h="390"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
            <p:cNvSpPr/>
            <p:nvPr/>
          </p:nvSpPr>
          <p:spPr>
            <a:xfrm>
              <a:off x="753300" y="14481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
            <p:cNvSpPr/>
            <p:nvPr/>
          </p:nvSpPr>
          <p:spPr>
            <a:xfrm>
              <a:off x="794700" y="1448100"/>
              <a:ext cx="9725" cy="9750"/>
            </a:xfrm>
            <a:custGeom>
              <a:avLst/>
              <a:gdLst/>
              <a:ahLst/>
              <a:cxnLst/>
              <a:rect l="l" t="t" r="r" b="b"/>
              <a:pathLst>
                <a:path w="389" h="390"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
            <p:cNvSpPr/>
            <p:nvPr/>
          </p:nvSpPr>
          <p:spPr>
            <a:xfrm>
              <a:off x="832825" y="14481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
            <p:cNvSpPr/>
            <p:nvPr/>
          </p:nvSpPr>
          <p:spPr>
            <a:xfrm>
              <a:off x="872575" y="1448100"/>
              <a:ext cx="11350" cy="9750"/>
            </a:xfrm>
            <a:custGeom>
              <a:avLst/>
              <a:gdLst/>
              <a:ahLst/>
              <a:cxnLst/>
              <a:rect l="l" t="t" r="r" b="b"/>
              <a:pathLst>
                <a:path w="454" h="390" extrusionOk="0">
                  <a:moveTo>
                    <a:pt x="260" y="1"/>
                  </a:moveTo>
                  <a:cubicBezTo>
                    <a:pt x="87" y="1"/>
                    <a:pt x="0" y="210"/>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
            <p:cNvSpPr/>
            <p:nvPr/>
          </p:nvSpPr>
          <p:spPr>
            <a:xfrm>
              <a:off x="913950" y="1448100"/>
              <a:ext cx="9725" cy="9750"/>
            </a:xfrm>
            <a:custGeom>
              <a:avLst/>
              <a:gdLst/>
              <a:ahLst/>
              <a:cxnLst/>
              <a:rect l="l" t="t" r="r" b="b"/>
              <a:pathLst>
                <a:path w="389" h="390"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
            <p:cNvSpPr/>
            <p:nvPr/>
          </p:nvSpPr>
          <p:spPr>
            <a:xfrm>
              <a:off x="95370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
            <p:cNvSpPr/>
            <p:nvPr/>
          </p:nvSpPr>
          <p:spPr>
            <a:xfrm>
              <a:off x="993450" y="1448100"/>
              <a:ext cx="9725" cy="9750"/>
            </a:xfrm>
            <a:custGeom>
              <a:avLst/>
              <a:gdLst/>
              <a:ahLst/>
              <a:cxnLst/>
              <a:rect l="l" t="t" r="r" b="b"/>
              <a:pathLst>
                <a:path w="389" h="390"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
            <p:cNvSpPr/>
            <p:nvPr/>
          </p:nvSpPr>
          <p:spPr>
            <a:xfrm>
              <a:off x="10332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4"/>
            <p:cNvSpPr/>
            <p:nvPr/>
          </p:nvSpPr>
          <p:spPr>
            <a:xfrm>
              <a:off x="107297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
            <p:cNvSpPr/>
            <p:nvPr/>
          </p:nvSpPr>
          <p:spPr>
            <a:xfrm>
              <a:off x="1112725" y="1448100"/>
              <a:ext cx="9725" cy="9750"/>
            </a:xfrm>
            <a:custGeom>
              <a:avLst/>
              <a:gdLst/>
              <a:ahLst/>
              <a:cxnLst/>
              <a:rect l="l" t="t" r="r" b="b"/>
              <a:pathLst>
                <a:path w="389" h="390"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
            <p:cNvSpPr/>
            <p:nvPr/>
          </p:nvSpPr>
          <p:spPr>
            <a:xfrm>
              <a:off x="1152500" y="1448100"/>
              <a:ext cx="9700" cy="9750"/>
            </a:xfrm>
            <a:custGeom>
              <a:avLst/>
              <a:gdLst/>
              <a:ahLst/>
              <a:cxnLst/>
              <a:rect l="l" t="t" r="r" b="b"/>
              <a:pathLst>
                <a:path w="388" h="390"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
            <p:cNvSpPr/>
            <p:nvPr/>
          </p:nvSpPr>
          <p:spPr>
            <a:xfrm>
              <a:off x="1192275" y="1448100"/>
              <a:ext cx="9675" cy="9750"/>
            </a:xfrm>
            <a:custGeom>
              <a:avLst/>
              <a:gdLst/>
              <a:ahLst/>
              <a:cxnLst/>
              <a:rect l="l" t="t" r="r" b="b"/>
              <a:pathLst>
                <a:path w="387" h="390"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
            <p:cNvSpPr/>
            <p:nvPr/>
          </p:nvSpPr>
          <p:spPr>
            <a:xfrm>
              <a:off x="355750" y="1414000"/>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
            <p:cNvSpPr/>
            <p:nvPr/>
          </p:nvSpPr>
          <p:spPr>
            <a:xfrm>
              <a:off x="397125" y="141400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
            <p:cNvSpPr/>
            <p:nvPr/>
          </p:nvSpPr>
          <p:spPr>
            <a:xfrm>
              <a:off x="435250" y="1414000"/>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
            <p:cNvSpPr/>
            <p:nvPr/>
          </p:nvSpPr>
          <p:spPr>
            <a:xfrm>
              <a:off x="475000" y="1414000"/>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
            <p:cNvSpPr/>
            <p:nvPr/>
          </p:nvSpPr>
          <p:spPr>
            <a:xfrm>
              <a:off x="516425" y="141400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
            <p:cNvSpPr/>
            <p:nvPr/>
          </p:nvSpPr>
          <p:spPr>
            <a:xfrm>
              <a:off x="554500" y="1414000"/>
              <a:ext cx="11375" cy="9750"/>
            </a:xfrm>
            <a:custGeom>
              <a:avLst/>
              <a:gdLst/>
              <a:ahLst/>
              <a:cxnLst/>
              <a:rect l="l" t="t" r="r" b="b"/>
              <a:pathLst>
                <a:path w="455" h="390" extrusionOk="0">
                  <a:moveTo>
                    <a:pt x="262" y="1"/>
                  </a:moveTo>
                  <a:cubicBezTo>
                    <a:pt x="87" y="1"/>
                    <a:pt x="1" y="210"/>
                    <a:pt x="124" y="333"/>
                  </a:cubicBezTo>
                  <a:cubicBezTo>
                    <a:pt x="163" y="372"/>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4"/>
            <p:cNvSpPr/>
            <p:nvPr/>
          </p:nvSpPr>
          <p:spPr>
            <a:xfrm>
              <a:off x="595925"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
            <p:cNvSpPr/>
            <p:nvPr/>
          </p:nvSpPr>
          <p:spPr>
            <a:xfrm>
              <a:off x="634025" y="1414000"/>
              <a:ext cx="11375" cy="9750"/>
            </a:xfrm>
            <a:custGeom>
              <a:avLst/>
              <a:gdLst/>
              <a:ahLst/>
              <a:cxnLst/>
              <a:rect l="l" t="t" r="r" b="b"/>
              <a:pathLst>
                <a:path w="455" h="390" extrusionOk="0">
                  <a:moveTo>
                    <a:pt x="261" y="1"/>
                  </a:moveTo>
                  <a:cubicBezTo>
                    <a:pt x="88" y="1"/>
                    <a:pt x="0" y="210"/>
                    <a:pt x="123" y="333"/>
                  </a:cubicBezTo>
                  <a:cubicBezTo>
                    <a:pt x="162"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
            <p:cNvSpPr/>
            <p:nvPr/>
          </p:nvSpPr>
          <p:spPr>
            <a:xfrm>
              <a:off x="673775" y="1414000"/>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
            <p:cNvSpPr/>
            <p:nvPr/>
          </p:nvSpPr>
          <p:spPr>
            <a:xfrm>
              <a:off x="715200" y="141400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
            <p:cNvSpPr/>
            <p:nvPr/>
          </p:nvSpPr>
          <p:spPr>
            <a:xfrm>
              <a:off x="753300" y="1414000"/>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
            <p:cNvSpPr/>
            <p:nvPr/>
          </p:nvSpPr>
          <p:spPr>
            <a:xfrm>
              <a:off x="794700" y="141400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
            <p:cNvSpPr/>
            <p:nvPr/>
          </p:nvSpPr>
          <p:spPr>
            <a:xfrm>
              <a:off x="832825" y="1414000"/>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
            <p:cNvSpPr/>
            <p:nvPr/>
          </p:nvSpPr>
          <p:spPr>
            <a:xfrm>
              <a:off x="872575" y="1414000"/>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
            <p:cNvSpPr/>
            <p:nvPr/>
          </p:nvSpPr>
          <p:spPr>
            <a:xfrm>
              <a:off x="913950" y="141400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
            <p:cNvSpPr/>
            <p:nvPr/>
          </p:nvSpPr>
          <p:spPr>
            <a:xfrm>
              <a:off x="95370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
            <p:cNvSpPr/>
            <p:nvPr/>
          </p:nvSpPr>
          <p:spPr>
            <a:xfrm>
              <a:off x="993450" y="141400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
            <p:cNvSpPr/>
            <p:nvPr/>
          </p:nvSpPr>
          <p:spPr>
            <a:xfrm>
              <a:off x="10332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
            <p:cNvSpPr/>
            <p:nvPr/>
          </p:nvSpPr>
          <p:spPr>
            <a:xfrm>
              <a:off x="107297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
            <p:cNvSpPr/>
            <p:nvPr/>
          </p:nvSpPr>
          <p:spPr>
            <a:xfrm>
              <a:off x="1112725" y="141400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
            <p:cNvSpPr/>
            <p:nvPr/>
          </p:nvSpPr>
          <p:spPr>
            <a:xfrm>
              <a:off x="1152500" y="141400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
            <p:cNvSpPr/>
            <p:nvPr/>
          </p:nvSpPr>
          <p:spPr>
            <a:xfrm>
              <a:off x="1192275" y="141400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
            <p:cNvSpPr/>
            <p:nvPr/>
          </p:nvSpPr>
          <p:spPr>
            <a:xfrm>
              <a:off x="1232025" y="141400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
            <p:cNvSpPr/>
            <p:nvPr/>
          </p:nvSpPr>
          <p:spPr>
            <a:xfrm>
              <a:off x="355750" y="1379900"/>
              <a:ext cx="11350" cy="9725"/>
            </a:xfrm>
            <a:custGeom>
              <a:avLst/>
              <a:gdLst/>
              <a:ahLst/>
              <a:cxnLst/>
              <a:rect l="l" t="t" r="r" b="b"/>
              <a:pathLst>
                <a:path w="454" h="389" extrusionOk="0">
                  <a:moveTo>
                    <a:pt x="259" y="0"/>
                  </a:moveTo>
                  <a:cubicBezTo>
                    <a:pt x="87" y="0"/>
                    <a:pt x="0" y="210"/>
                    <a:pt x="123" y="331"/>
                  </a:cubicBezTo>
                  <a:cubicBezTo>
                    <a:pt x="162" y="371"/>
                    <a:pt x="211" y="389"/>
                    <a:pt x="259" y="389"/>
                  </a:cubicBezTo>
                  <a:cubicBezTo>
                    <a:pt x="358"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
            <p:cNvSpPr/>
            <p:nvPr/>
          </p:nvSpPr>
          <p:spPr>
            <a:xfrm>
              <a:off x="397125" y="1379900"/>
              <a:ext cx="9725" cy="9725"/>
            </a:xfrm>
            <a:custGeom>
              <a:avLst/>
              <a:gdLst/>
              <a:ahLst/>
              <a:cxnLst/>
              <a:rect l="l" t="t" r="r" b="b"/>
              <a:pathLst>
                <a:path w="389" h="389" extrusionOk="0">
                  <a:moveTo>
                    <a:pt x="195" y="0"/>
                  </a:moveTo>
                  <a:cubicBezTo>
                    <a:pt x="88" y="0"/>
                    <a:pt x="1" y="87"/>
                    <a:pt x="1" y="194"/>
                  </a:cubicBezTo>
                  <a:cubicBezTo>
                    <a:pt x="1" y="302"/>
                    <a:pt x="88"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
            <p:cNvSpPr/>
            <p:nvPr/>
          </p:nvSpPr>
          <p:spPr>
            <a:xfrm>
              <a:off x="435250" y="1379900"/>
              <a:ext cx="11350" cy="9750"/>
            </a:xfrm>
            <a:custGeom>
              <a:avLst/>
              <a:gdLst/>
              <a:ahLst/>
              <a:cxnLst/>
              <a:rect l="l" t="t" r="r" b="b"/>
              <a:pathLst>
                <a:path w="454" h="390" extrusionOk="0">
                  <a:moveTo>
                    <a:pt x="260" y="0"/>
                  </a:moveTo>
                  <a:cubicBezTo>
                    <a:pt x="87" y="0"/>
                    <a:pt x="0" y="210"/>
                    <a:pt x="123" y="332"/>
                  </a:cubicBezTo>
                  <a:cubicBezTo>
                    <a:pt x="162" y="372"/>
                    <a:pt x="211" y="389"/>
                    <a:pt x="258" y="389"/>
                  </a:cubicBezTo>
                  <a:cubicBezTo>
                    <a:pt x="358" y="389"/>
                    <a:pt x="454" y="312"/>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
            <p:cNvSpPr/>
            <p:nvPr/>
          </p:nvSpPr>
          <p:spPr>
            <a:xfrm>
              <a:off x="475000" y="1379900"/>
              <a:ext cx="11350" cy="9725"/>
            </a:xfrm>
            <a:custGeom>
              <a:avLst/>
              <a:gdLst/>
              <a:ahLst/>
              <a:cxnLst/>
              <a:rect l="l" t="t" r="r" b="b"/>
              <a:pathLst>
                <a:path w="454" h="389" extrusionOk="0">
                  <a:moveTo>
                    <a:pt x="260" y="0"/>
                  </a:moveTo>
                  <a:cubicBezTo>
                    <a:pt x="87" y="0"/>
                    <a:pt x="1" y="210"/>
                    <a:pt x="122" y="331"/>
                  </a:cubicBezTo>
                  <a:cubicBezTo>
                    <a:pt x="162"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
            <p:cNvSpPr/>
            <p:nvPr/>
          </p:nvSpPr>
          <p:spPr>
            <a:xfrm>
              <a:off x="516425" y="1379900"/>
              <a:ext cx="9675" cy="9725"/>
            </a:xfrm>
            <a:custGeom>
              <a:avLst/>
              <a:gdLst/>
              <a:ahLst/>
              <a:cxnLst/>
              <a:rect l="l" t="t" r="r" b="b"/>
              <a:pathLst>
                <a:path w="387" h="389" extrusionOk="0">
                  <a:moveTo>
                    <a:pt x="193" y="0"/>
                  </a:moveTo>
                  <a:cubicBezTo>
                    <a:pt x="87" y="0"/>
                    <a:pt x="0" y="87"/>
                    <a:pt x="0" y="194"/>
                  </a:cubicBezTo>
                  <a:cubicBezTo>
                    <a:pt x="0"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
            <p:cNvSpPr/>
            <p:nvPr/>
          </p:nvSpPr>
          <p:spPr>
            <a:xfrm>
              <a:off x="554500" y="1379900"/>
              <a:ext cx="11375" cy="9725"/>
            </a:xfrm>
            <a:custGeom>
              <a:avLst/>
              <a:gdLst/>
              <a:ahLst/>
              <a:cxnLst/>
              <a:rect l="l" t="t" r="r" b="b"/>
              <a:pathLst>
                <a:path w="455" h="389" extrusionOk="0">
                  <a:moveTo>
                    <a:pt x="262" y="0"/>
                  </a:moveTo>
                  <a:cubicBezTo>
                    <a:pt x="87" y="0"/>
                    <a:pt x="1" y="210"/>
                    <a:pt x="124" y="331"/>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
            <p:cNvSpPr/>
            <p:nvPr/>
          </p:nvSpPr>
          <p:spPr>
            <a:xfrm>
              <a:off x="595925"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
            <p:cNvSpPr/>
            <p:nvPr/>
          </p:nvSpPr>
          <p:spPr>
            <a:xfrm>
              <a:off x="634025" y="1379900"/>
              <a:ext cx="11375" cy="9725"/>
            </a:xfrm>
            <a:custGeom>
              <a:avLst/>
              <a:gdLst/>
              <a:ahLst/>
              <a:cxnLst/>
              <a:rect l="l" t="t" r="r" b="b"/>
              <a:pathLst>
                <a:path w="455" h="389" extrusionOk="0">
                  <a:moveTo>
                    <a:pt x="261" y="0"/>
                  </a:moveTo>
                  <a:cubicBezTo>
                    <a:pt x="88" y="0"/>
                    <a:pt x="0" y="210"/>
                    <a:pt x="123" y="331"/>
                  </a:cubicBezTo>
                  <a:cubicBezTo>
                    <a:pt x="163" y="371"/>
                    <a:pt x="211" y="389"/>
                    <a:pt x="259" y="389"/>
                  </a:cubicBezTo>
                  <a:cubicBezTo>
                    <a:pt x="359" y="389"/>
                    <a:pt x="454"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
            <p:cNvSpPr/>
            <p:nvPr/>
          </p:nvSpPr>
          <p:spPr>
            <a:xfrm>
              <a:off x="673775" y="1379900"/>
              <a:ext cx="11375" cy="9750"/>
            </a:xfrm>
            <a:custGeom>
              <a:avLst/>
              <a:gdLst/>
              <a:ahLst/>
              <a:cxnLst/>
              <a:rect l="l" t="t" r="r" b="b"/>
              <a:pathLst>
                <a:path w="455" h="390" extrusionOk="0">
                  <a:moveTo>
                    <a:pt x="261" y="0"/>
                  </a:moveTo>
                  <a:cubicBezTo>
                    <a:pt x="88" y="0"/>
                    <a:pt x="0" y="210"/>
                    <a:pt x="123" y="332"/>
                  </a:cubicBezTo>
                  <a:cubicBezTo>
                    <a:pt x="163" y="372"/>
                    <a:pt x="211" y="389"/>
                    <a:pt x="259" y="389"/>
                  </a:cubicBezTo>
                  <a:cubicBezTo>
                    <a:pt x="359" y="389"/>
                    <a:pt x="455" y="312"/>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
            <p:cNvSpPr/>
            <p:nvPr/>
          </p:nvSpPr>
          <p:spPr>
            <a:xfrm>
              <a:off x="715200" y="1379900"/>
              <a:ext cx="9725" cy="9725"/>
            </a:xfrm>
            <a:custGeom>
              <a:avLst/>
              <a:gdLst/>
              <a:ahLst/>
              <a:cxnLst/>
              <a:rect l="l" t="t" r="r" b="b"/>
              <a:pathLst>
                <a:path w="389" h="389" extrusionOk="0">
                  <a:moveTo>
                    <a:pt x="194" y="0"/>
                  </a:moveTo>
                  <a:cubicBezTo>
                    <a:pt x="86" y="0"/>
                    <a:pt x="0" y="87"/>
                    <a:pt x="0" y="194"/>
                  </a:cubicBezTo>
                  <a:cubicBezTo>
                    <a:pt x="0" y="302"/>
                    <a:pt x="86"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
            <p:cNvSpPr/>
            <p:nvPr/>
          </p:nvSpPr>
          <p:spPr>
            <a:xfrm>
              <a:off x="753300" y="1379900"/>
              <a:ext cx="11375" cy="9750"/>
            </a:xfrm>
            <a:custGeom>
              <a:avLst/>
              <a:gdLst/>
              <a:ahLst/>
              <a:cxnLst/>
              <a:rect l="l" t="t" r="r" b="b"/>
              <a:pathLst>
                <a:path w="455" h="390" extrusionOk="0">
                  <a:moveTo>
                    <a:pt x="260" y="0"/>
                  </a:moveTo>
                  <a:cubicBezTo>
                    <a:pt x="87" y="0"/>
                    <a:pt x="1" y="210"/>
                    <a:pt x="122" y="332"/>
                  </a:cubicBezTo>
                  <a:cubicBezTo>
                    <a:pt x="162" y="372"/>
                    <a:pt x="210" y="389"/>
                    <a:pt x="258" y="389"/>
                  </a:cubicBezTo>
                  <a:cubicBezTo>
                    <a:pt x="358" y="389"/>
                    <a:pt x="454" y="312"/>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
            <p:cNvSpPr/>
            <p:nvPr/>
          </p:nvSpPr>
          <p:spPr>
            <a:xfrm>
              <a:off x="794700" y="1379900"/>
              <a:ext cx="9725" cy="9725"/>
            </a:xfrm>
            <a:custGeom>
              <a:avLst/>
              <a:gdLst/>
              <a:ahLst/>
              <a:cxnLst/>
              <a:rect l="l" t="t" r="r" b="b"/>
              <a:pathLst>
                <a:path w="389" h="389" extrusionOk="0">
                  <a:moveTo>
                    <a:pt x="194" y="0"/>
                  </a:moveTo>
                  <a:cubicBezTo>
                    <a:pt x="87" y="0"/>
                    <a:pt x="0" y="87"/>
                    <a:pt x="0" y="194"/>
                  </a:cubicBezTo>
                  <a:cubicBezTo>
                    <a:pt x="0" y="302"/>
                    <a:pt x="87" y="389"/>
                    <a:pt x="194" y="389"/>
                  </a:cubicBezTo>
                  <a:cubicBezTo>
                    <a:pt x="300" y="389"/>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
            <p:cNvSpPr/>
            <p:nvPr/>
          </p:nvSpPr>
          <p:spPr>
            <a:xfrm>
              <a:off x="832825" y="1379900"/>
              <a:ext cx="11350" cy="9750"/>
            </a:xfrm>
            <a:custGeom>
              <a:avLst/>
              <a:gdLst/>
              <a:ahLst/>
              <a:cxnLst/>
              <a:rect l="l" t="t" r="r" b="b"/>
              <a:pathLst>
                <a:path w="454" h="390" extrusionOk="0">
                  <a:moveTo>
                    <a:pt x="259" y="0"/>
                  </a:moveTo>
                  <a:cubicBezTo>
                    <a:pt x="87" y="0"/>
                    <a:pt x="0" y="210"/>
                    <a:pt x="122" y="332"/>
                  </a:cubicBezTo>
                  <a:cubicBezTo>
                    <a:pt x="161" y="372"/>
                    <a:pt x="210" y="389"/>
                    <a:pt x="257" y="389"/>
                  </a:cubicBezTo>
                  <a:cubicBezTo>
                    <a:pt x="357" y="389"/>
                    <a:pt x="453" y="312"/>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
            <p:cNvSpPr/>
            <p:nvPr/>
          </p:nvSpPr>
          <p:spPr>
            <a:xfrm>
              <a:off x="872575" y="1379900"/>
              <a:ext cx="11350" cy="9725"/>
            </a:xfrm>
            <a:custGeom>
              <a:avLst/>
              <a:gdLst/>
              <a:ahLst/>
              <a:cxnLst/>
              <a:rect l="l" t="t" r="r" b="b"/>
              <a:pathLst>
                <a:path w="454" h="389" extrusionOk="0">
                  <a:moveTo>
                    <a:pt x="260" y="0"/>
                  </a:moveTo>
                  <a:cubicBezTo>
                    <a:pt x="87" y="0"/>
                    <a:pt x="0" y="210"/>
                    <a:pt x="122" y="331"/>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
            <p:cNvSpPr/>
            <p:nvPr/>
          </p:nvSpPr>
          <p:spPr>
            <a:xfrm>
              <a:off x="913950" y="1379900"/>
              <a:ext cx="9725" cy="9725"/>
            </a:xfrm>
            <a:custGeom>
              <a:avLst/>
              <a:gdLst/>
              <a:ahLst/>
              <a:cxnLst/>
              <a:rect l="l" t="t" r="r" b="b"/>
              <a:pathLst>
                <a:path w="389" h="389" extrusionOk="0">
                  <a:moveTo>
                    <a:pt x="195" y="0"/>
                  </a:moveTo>
                  <a:cubicBezTo>
                    <a:pt x="87" y="0"/>
                    <a:pt x="1" y="87"/>
                    <a:pt x="1" y="194"/>
                  </a:cubicBezTo>
                  <a:cubicBezTo>
                    <a:pt x="1" y="302"/>
                    <a:pt x="87"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
            <p:cNvSpPr/>
            <p:nvPr/>
          </p:nvSpPr>
          <p:spPr>
            <a:xfrm>
              <a:off x="95370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2" y="389"/>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
            <p:cNvSpPr/>
            <p:nvPr/>
          </p:nvSpPr>
          <p:spPr>
            <a:xfrm>
              <a:off x="993450" y="1379900"/>
              <a:ext cx="9725" cy="9725"/>
            </a:xfrm>
            <a:custGeom>
              <a:avLst/>
              <a:gdLst/>
              <a:ahLst/>
              <a:cxnLst/>
              <a:rect l="l" t="t" r="r" b="b"/>
              <a:pathLst>
                <a:path w="389" h="389" extrusionOk="0">
                  <a:moveTo>
                    <a:pt x="195" y="0"/>
                  </a:moveTo>
                  <a:cubicBezTo>
                    <a:pt x="89" y="0"/>
                    <a:pt x="1" y="87"/>
                    <a:pt x="1" y="194"/>
                  </a:cubicBezTo>
                  <a:cubicBezTo>
                    <a:pt x="1" y="302"/>
                    <a:pt x="89" y="389"/>
                    <a:pt x="195" y="389"/>
                  </a:cubicBezTo>
                  <a:cubicBezTo>
                    <a:pt x="303" y="389"/>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
            <p:cNvSpPr/>
            <p:nvPr/>
          </p:nvSpPr>
          <p:spPr>
            <a:xfrm>
              <a:off x="10332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
            <p:cNvSpPr/>
            <p:nvPr/>
          </p:nvSpPr>
          <p:spPr>
            <a:xfrm>
              <a:off x="107297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
            <p:cNvSpPr/>
            <p:nvPr/>
          </p:nvSpPr>
          <p:spPr>
            <a:xfrm>
              <a:off x="1112725" y="1379900"/>
              <a:ext cx="9725" cy="9725"/>
            </a:xfrm>
            <a:custGeom>
              <a:avLst/>
              <a:gdLst/>
              <a:ahLst/>
              <a:cxnLst/>
              <a:rect l="l" t="t" r="r" b="b"/>
              <a:pathLst>
                <a:path w="389" h="389" extrusionOk="0">
                  <a:moveTo>
                    <a:pt x="194" y="0"/>
                  </a:moveTo>
                  <a:cubicBezTo>
                    <a:pt x="88" y="0"/>
                    <a:pt x="0" y="87"/>
                    <a:pt x="0" y="194"/>
                  </a:cubicBezTo>
                  <a:cubicBezTo>
                    <a:pt x="0" y="302"/>
                    <a:pt x="88" y="389"/>
                    <a:pt x="194" y="389"/>
                  </a:cubicBezTo>
                  <a:cubicBezTo>
                    <a:pt x="302" y="389"/>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
            <p:cNvSpPr/>
            <p:nvPr/>
          </p:nvSpPr>
          <p:spPr>
            <a:xfrm>
              <a:off x="1152500" y="1379900"/>
              <a:ext cx="9700" cy="9725"/>
            </a:xfrm>
            <a:custGeom>
              <a:avLst/>
              <a:gdLst/>
              <a:ahLst/>
              <a:cxnLst/>
              <a:rect l="l" t="t" r="r" b="b"/>
              <a:pathLst>
                <a:path w="388" h="389" extrusionOk="0">
                  <a:moveTo>
                    <a:pt x="193" y="0"/>
                  </a:moveTo>
                  <a:cubicBezTo>
                    <a:pt x="87" y="0"/>
                    <a:pt x="1" y="87"/>
                    <a:pt x="1" y="194"/>
                  </a:cubicBezTo>
                  <a:cubicBezTo>
                    <a:pt x="1" y="302"/>
                    <a:pt x="87" y="389"/>
                    <a:pt x="193" y="389"/>
                  </a:cubicBezTo>
                  <a:cubicBezTo>
                    <a:pt x="301" y="389"/>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
            <p:cNvSpPr/>
            <p:nvPr/>
          </p:nvSpPr>
          <p:spPr>
            <a:xfrm>
              <a:off x="1192275" y="1379900"/>
              <a:ext cx="9675" cy="9725"/>
            </a:xfrm>
            <a:custGeom>
              <a:avLst/>
              <a:gdLst/>
              <a:ahLst/>
              <a:cxnLst/>
              <a:rect l="l" t="t" r="r" b="b"/>
              <a:pathLst>
                <a:path w="387" h="389" extrusionOk="0">
                  <a:moveTo>
                    <a:pt x="193" y="0"/>
                  </a:moveTo>
                  <a:cubicBezTo>
                    <a:pt x="86" y="0"/>
                    <a:pt x="0" y="87"/>
                    <a:pt x="0" y="194"/>
                  </a:cubicBezTo>
                  <a:cubicBezTo>
                    <a:pt x="0" y="302"/>
                    <a:pt x="86" y="389"/>
                    <a:pt x="193" y="389"/>
                  </a:cubicBezTo>
                  <a:cubicBezTo>
                    <a:pt x="300" y="389"/>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
            <p:cNvSpPr/>
            <p:nvPr/>
          </p:nvSpPr>
          <p:spPr>
            <a:xfrm>
              <a:off x="1232025" y="1379900"/>
              <a:ext cx="9675" cy="9725"/>
            </a:xfrm>
            <a:custGeom>
              <a:avLst/>
              <a:gdLst/>
              <a:ahLst/>
              <a:cxnLst/>
              <a:rect l="l" t="t" r="r" b="b"/>
              <a:pathLst>
                <a:path w="387" h="389" extrusionOk="0">
                  <a:moveTo>
                    <a:pt x="194" y="0"/>
                  </a:moveTo>
                  <a:cubicBezTo>
                    <a:pt x="87" y="0"/>
                    <a:pt x="0" y="87"/>
                    <a:pt x="0" y="194"/>
                  </a:cubicBezTo>
                  <a:cubicBezTo>
                    <a:pt x="0" y="302"/>
                    <a:pt x="87" y="389"/>
                    <a:pt x="194" y="389"/>
                  </a:cubicBezTo>
                  <a:cubicBezTo>
                    <a:pt x="300" y="389"/>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
            <p:cNvSpPr/>
            <p:nvPr/>
          </p:nvSpPr>
          <p:spPr>
            <a:xfrm>
              <a:off x="31762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
            <p:cNvSpPr/>
            <p:nvPr/>
          </p:nvSpPr>
          <p:spPr>
            <a:xfrm>
              <a:off x="355750" y="134580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
            <p:cNvSpPr/>
            <p:nvPr/>
          </p:nvSpPr>
          <p:spPr>
            <a:xfrm>
              <a:off x="397125" y="134580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
            <p:cNvSpPr/>
            <p:nvPr/>
          </p:nvSpPr>
          <p:spPr>
            <a:xfrm>
              <a:off x="435250" y="1345800"/>
              <a:ext cx="11350" cy="9725"/>
            </a:xfrm>
            <a:custGeom>
              <a:avLst/>
              <a:gdLst/>
              <a:ahLst/>
              <a:cxnLst/>
              <a:rect l="l" t="t" r="r" b="b"/>
              <a:pathLst>
                <a:path w="454" h="389" extrusionOk="0">
                  <a:moveTo>
                    <a:pt x="260" y="0"/>
                  </a:moveTo>
                  <a:cubicBezTo>
                    <a:pt x="87" y="0"/>
                    <a:pt x="0" y="209"/>
                    <a:pt x="123" y="332"/>
                  </a:cubicBezTo>
                  <a:cubicBezTo>
                    <a:pt x="162" y="371"/>
                    <a:pt x="211"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
            <p:cNvSpPr/>
            <p:nvPr/>
          </p:nvSpPr>
          <p:spPr>
            <a:xfrm>
              <a:off x="475000" y="1345800"/>
              <a:ext cx="11350" cy="9725"/>
            </a:xfrm>
            <a:custGeom>
              <a:avLst/>
              <a:gdLst/>
              <a:ahLst/>
              <a:cxnLst/>
              <a:rect l="l" t="t" r="r" b="b"/>
              <a:pathLst>
                <a:path w="454" h="389" extrusionOk="0">
                  <a:moveTo>
                    <a:pt x="260" y="0"/>
                  </a:moveTo>
                  <a:cubicBezTo>
                    <a:pt x="87" y="0"/>
                    <a:pt x="1" y="209"/>
                    <a:pt x="122" y="332"/>
                  </a:cubicBezTo>
                  <a:cubicBezTo>
                    <a:pt x="161" y="371"/>
                    <a:pt x="210" y="389"/>
                    <a:pt x="258"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
            <p:cNvSpPr/>
            <p:nvPr/>
          </p:nvSpPr>
          <p:spPr>
            <a:xfrm>
              <a:off x="516425" y="134580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
            <p:cNvSpPr/>
            <p:nvPr/>
          </p:nvSpPr>
          <p:spPr>
            <a:xfrm>
              <a:off x="554500" y="1345800"/>
              <a:ext cx="11375" cy="9725"/>
            </a:xfrm>
            <a:custGeom>
              <a:avLst/>
              <a:gdLst/>
              <a:ahLst/>
              <a:cxnLst/>
              <a:rect l="l" t="t" r="r" b="b"/>
              <a:pathLst>
                <a:path w="455" h="389" extrusionOk="0">
                  <a:moveTo>
                    <a:pt x="262" y="0"/>
                  </a:moveTo>
                  <a:cubicBezTo>
                    <a:pt x="87" y="0"/>
                    <a:pt x="1" y="209"/>
                    <a:pt x="124" y="332"/>
                  </a:cubicBezTo>
                  <a:cubicBezTo>
                    <a:pt x="163" y="371"/>
                    <a:pt x="212" y="389"/>
                    <a:pt x="259" y="389"/>
                  </a:cubicBezTo>
                  <a:cubicBezTo>
                    <a:pt x="359" y="389"/>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
            <p:cNvSpPr/>
            <p:nvPr/>
          </p:nvSpPr>
          <p:spPr>
            <a:xfrm>
              <a:off x="595925"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
            <p:cNvSpPr/>
            <p:nvPr/>
          </p:nvSpPr>
          <p:spPr>
            <a:xfrm>
              <a:off x="634025" y="1345800"/>
              <a:ext cx="11375" cy="9725"/>
            </a:xfrm>
            <a:custGeom>
              <a:avLst/>
              <a:gdLst/>
              <a:ahLst/>
              <a:cxnLst/>
              <a:rect l="l" t="t" r="r" b="b"/>
              <a:pathLst>
                <a:path w="455" h="389" extrusionOk="0">
                  <a:moveTo>
                    <a:pt x="261" y="0"/>
                  </a:moveTo>
                  <a:cubicBezTo>
                    <a:pt x="88" y="0"/>
                    <a:pt x="0" y="209"/>
                    <a:pt x="123" y="332"/>
                  </a:cubicBezTo>
                  <a:cubicBezTo>
                    <a:pt x="162"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
            <p:cNvSpPr/>
            <p:nvPr/>
          </p:nvSpPr>
          <p:spPr>
            <a:xfrm>
              <a:off x="673775" y="1345800"/>
              <a:ext cx="11375" cy="9725"/>
            </a:xfrm>
            <a:custGeom>
              <a:avLst/>
              <a:gdLst/>
              <a:ahLst/>
              <a:cxnLst/>
              <a:rect l="l" t="t" r="r" b="b"/>
              <a:pathLst>
                <a:path w="455" h="389" extrusionOk="0">
                  <a:moveTo>
                    <a:pt x="261" y="0"/>
                  </a:moveTo>
                  <a:cubicBezTo>
                    <a:pt x="88" y="0"/>
                    <a:pt x="0" y="209"/>
                    <a:pt x="123" y="332"/>
                  </a:cubicBezTo>
                  <a:cubicBezTo>
                    <a:pt x="163" y="371"/>
                    <a:pt x="211" y="389"/>
                    <a:pt x="259"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
            <p:cNvSpPr/>
            <p:nvPr/>
          </p:nvSpPr>
          <p:spPr>
            <a:xfrm>
              <a:off x="715200" y="134580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4"/>
            <p:cNvSpPr/>
            <p:nvPr/>
          </p:nvSpPr>
          <p:spPr>
            <a:xfrm>
              <a:off x="753300" y="1345800"/>
              <a:ext cx="11375" cy="9725"/>
            </a:xfrm>
            <a:custGeom>
              <a:avLst/>
              <a:gdLst/>
              <a:ahLst/>
              <a:cxnLst/>
              <a:rect l="l" t="t" r="r" b="b"/>
              <a:pathLst>
                <a:path w="455" h="389" extrusionOk="0">
                  <a:moveTo>
                    <a:pt x="260" y="0"/>
                  </a:moveTo>
                  <a:cubicBezTo>
                    <a:pt x="87" y="0"/>
                    <a:pt x="1" y="209"/>
                    <a:pt x="122" y="332"/>
                  </a:cubicBezTo>
                  <a:cubicBezTo>
                    <a:pt x="162" y="371"/>
                    <a:pt x="210" y="389"/>
                    <a:pt x="258"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
            <p:cNvSpPr/>
            <p:nvPr/>
          </p:nvSpPr>
          <p:spPr>
            <a:xfrm>
              <a:off x="794700"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
            <p:cNvSpPr/>
            <p:nvPr/>
          </p:nvSpPr>
          <p:spPr>
            <a:xfrm>
              <a:off x="832825" y="1345800"/>
              <a:ext cx="11350" cy="9725"/>
            </a:xfrm>
            <a:custGeom>
              <a:avLst/>
              <a:gdLst/>
              <a:ahLst/>
              <a:cxnLst/>
              <a:rect l="l" t="t" r="r" b="b"/>
              <a:pathLst>
                <a:path w="454" h="389" extrusionOk="0">
                  <a:moveTo>
                    <a:pt x="259" y="0"/>
                  </a:moveTo>
                  <a:cubicBezTo>
                    <a:pt x="87" y="0"/>
                    <a:pt x="0" y="209"/>
                    <a:pt x="122" y="332"/>
                  </a:cubicBezTo>
                  <a:cubicBezTo>
                    <a:pt x="161" y="371"/>
                    <a:pt x="210" y="389"/>
                    <a:pt x="257" y="389"/>
                  </a:cubicBezTo>
                  <a:cubicBezTo>
                    <a:pt x="357" y="389"/>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
            <p:cNvSpPr/>
            <p:nvPr/>
          </p:nvSpPr>
          <p:spPr>
            <a:xfrm>
              <a:off x="872575" y="1345800"/>
              <a:ext cx="11350" cy="9725"/>
            </a:xfrm>
            <a:custGeom>
              <a:avLst/>
              <a:gdLst/>
              <a:ahLst/>
              <a:cxnLst/>
              <a:rect l="l" t="t" r="r" b="b"/>
              <a:pathLst>
                <a:path w="454" h="389" extrusionOk="0">
                  <a:moveTo>
                    <a:pt x="260" y="0"/>
                  </a:moveTo>
                  <a:cubicBezTo>
                    <a:pt x="87" y="0"/>
                    <a:pt x="0" y="209"/>
                    <a:pt x="122" y="332"/>
                  </a:cubicBezTo>
                  <a:cubicBezTo>
                    <a:pt x="161" y="371"/>
                    <a:pt x="210" y="389"/>
                    <a:pt x="257"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
            <p:cNvSpPr/>
            <p:nvPr/>
          </p:nvSpPr>
          <p:spPr>
            <a:xfrm>
              <a:off x="913950" y="134580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
            <p:cNvSpPr/>
            <p:nvPr/>
          </p:nvSpPr>
          <p:spPr>
            <a:xfrm>
              <a:off x="95370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
            <p:cNvSpPr/>
            <p:nvPr/>
          </p:nvSpPr>
          <p:spPr>
            <a:xfrm>
              <a:off x="993450" y="134580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
            <p:cNvSpPr/>
            <p:nvPr/>
          </p:nvSpPr>
          <p:spPr>
            <a:xfrm>
              <a:off x="10332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
            <p:cNvSpPr/>
            <p:nvPr/>
          </p:nvSpPr>
          <p:spPr>
            <a:xfrm>
              <a:off x="107297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
            <p:cNvSpPr/>
            <p:nvPr/>
          </p:nvSpPr>
          <p:spPr>
            <a:xfrm>
              <a:off x="1112725" y="134580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
            <p:cNvSpPr/>
            <p:nvPr/>
          </p:nvSpPr>
          <p:spPr>
            <a:xfrm>
              <a:off x="1152500" y="134580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4"/>
            <p:cNvSpPr/>
            <p:nvPr/>
          </p:nvSpPr>
          <p:spPr>
            <a:xfrm>
              <a:off x="1192275" y="134580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4"/>
            <p:cNvSpPr/>
            <p:nvPr/>
          </p:nvSpPr>
          <p:spPr>
            <a:xfrm>
              <a:off x="1232025" y="134580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
            <p:cNvSpPr/>
            <p:nvPr/>
          </p:nvSpPr>
          <p:spPr>
            <a:xfrm>
              <a:off x="31762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
            <p:cNvSpPr/>
            <p:nvPr/>
          </p:nvSpPr>
          <p:spPr>
            <a:xfrm>
              <a:off x="355750" y="1311675"/>
              <a:ext cx="11350" cy="9750"/>
            </a:xfrm>
            <a:custGeom>
              <a:avLst/>
              <a:gdLst/>
              <a:ahLst/>
              <a:cxnLst/>
              <a:rect l="l" t="t" r="r" b="b"/>
              <a:pathLst>
                <a:path w="454" h="390" extrusionOk="0">
                  <a:moveTo>
                    <a:pt x="259" y="1"/>
                  </a:moveTo>
                  <a:cubicBezTo>
                    <a:pt x="87" y="1"/>
                    <a:pt x="0" y="210"/>
                    <a:pt x="123" y="333"/>
                  </a:cubicBezTo>
                  <a:cubicBezTo>
                    <a:pt x="162" y="372"/>
                    <a:pt x="210" y="390"/>
                    <a:pt x="258" y="390"/>
                  </a:cubicBezTo>
                  <a:cubicBezTo>
                    <a:pt x="357" y="390"/>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
            <p:cNvSpPr/>
            <p:nvPr/>
          </p:nvSpPr>
          <p:spPr>
            <a:xfrm>
              <a:off x="397125" y="1311675"/>
              <a:ext cx="9725" cy="9725"/>
            </a:xfrm>
            <a:custGeom>
              <a:avLst/>
              <a:gdLst/>
              <a:ahLst/>
              <a:cxnLst/>
              <a:rect l="l" t="t" r="r" b="b"/>
              <a:pathLst>
                <a:path w="389" h="389" extrusionOk="0">
                  <a:moveTo>
                    <a:pt x="195" y="1"/>
                  </a:moveTo>
                  <a:cubicBezTo>
                    <a:pt x="88" y="1"/>
                    <a:pt x="1" y="89"/>
                    <a:pt x="1" y="195"/>
                  </a:cubicBezTo>
                  <a:cubicBezTo>
                    <a:pt x="1" y="303"/>
                    <a:pt x="88"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
            <p:cNvSpPr/>
            <p:nvPr/>
          </p:nvSpPr>
          <p:spPr>
            <a:xfrm>
              <a:off x="435250" y="1311675"/>
              <a:ext cx="11350" cy="9750"/>
            </a:xfrm>
            <a:custGeom>
              <a:avLst/>
              <a:gdLst/>
              <a:ahLst/>
              <a:cxnLst/>
              <a:rect l="l" t="t" r="r" b="b"/>
              <a:pathLst>
                <a:path w="454" h="390" extrusionOk="0">
                  <a:moveTo>
                    <a:pt x="260" y="1"/>
                  </a:moveTo>
                  <a:cubicBezTo>
                    <a:pt x="87" y="1"/>
                    <a:pt x="0" y="210"/>
                    <a:pt x="123" y="333"/>
                  </a:cubicBezTo>
                  <a:cubicBezTo>
                    <a:pt x="162" y="372"/>
                    <a:pt x="211"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
            <p:cNvSpPr/>
            <p:nvPr/>
          </p:nvSpPr>
          <p:spPr>
            <a:xfrm>
              <a:off x="475000" y="1311675"/>
              <a:ext cx="11350" cy="9750"/>
            </a:xfrm>
            <a:custGeom>
              <a:avLst/>
              <a:gdLst/>
              <a:ahLst/>
              <a:cxnLst/>
              <a:rect l="l" t="t" r="r" b="b"/>
              <a:pathLst>
                <a:path w="454" h="390" extrusionOk="0">
                  <a:moveTo>
                    <a:pt x="260" y="1"/>
                  </a:moveTo>
                  <a:cubicBezTo>
                    <a:pt x="87" y="1"/>
                    <a:pt x="1" y="210"/>
                    <a:pt x="122" y="333"/>
                  </a:cubicBezTo>
                  <a:cubicBezTo>
                    <a:pt x="161" y="372"/>
                    <a:pt x="210" y="390"/>
                    <a:pt x="258"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
            <p:cNvSpPr/>
            <p:nvPr/>
          </p:nvSpPr>
          <p:spPr>
            <a:xfrm>
              <a:off x="516425" y="1311675"/>
              <a:ext cx="9675" cy="9725"/>
            </a:xfrm>
            <a:custGeom>
              <a:avLst/>
              <a:gdLst/>
              <a:ahLst/>
              <a:cxnLst/>
              <a:rect l="l" t="t" r="r" b="b"/>
              <a:pathLst>
                <a:path w="387" h="389" extrusionOk="0">
                  <a:moveTo>
                    <a:pt x="193" y="1"/>
                  </a:moveTo>
                  <a:cubicBezTo>
                    <a:pt x="87" y="1"/>
                    <a:pt x="0" y="89"/>
                    <a:pt x="0" y="195"/>
                  </a:cubicBezTo>
                  <a:cubicBezTo>
                    <a:pt x="0"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
            <p:cNvSpPr/>
            <p:nvPr/>
          </p:nvSpPr>
          <p:spPr>
            <a:xfrm>
              <a:off x="554500" y="1311675"/>
              <a:ext cx="11375" cy="9750"/>
            </a:xfrm>
            <a:custGeom>
              <a:avLst/>
              <a:gdLst/>
              <a:ahLst/>
              <a:cxnLst/>
              <a:rect l="l" t="t" r="r" b="b"/>
              <a:pathLst>
                <a:path w="455" h="390" extrusionOk="0">
                  <a:moveTo>
                    <a:pt x="262" y="1"/>
                  </a:moveTo>
                  <a:cubicBezTo>
                    <a:pt x="87" y="1"/>
                    <a:pt x="1" y="210"/>
                    <a:pt x="124" y="333"/>
                  </a:cubicBezTo>
                  <a:cubicBezTo>
                    <a:pt x="163" y="372"/>
                    <a:pt x="212" y="390"/>
                    <a:pt x="259" y="390"/>
                  </a:cubicBezTo>
                  <a:cubicBezTo>
                    <a:pt x="359" y="390"/>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
            <p:cNvSpPr/>
            <p:nvPr/>
          </p:nvSpPr>
          <p:spPr>
            <a:xfrm>
              <a:off x="595925"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7" y="303"/>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4"/>
            <p:cNvSpPr/>
            <p:nvPr/>
          </p:nvSpPr>
          <p:spPr>
            <a:xfrm>
              <a:off x="634025" y="1311675"/>
              <a:ext cx="11375" cy="9750"/>
            </a:xfrm>
            <a:custGeom>
              <a:avLst/>
              <a:gdLst/>
              <a:ahLst/>
              <a:cxnLst/>
              <a:rect l="l" t="t" r="r" b="b"/>
              <a:pathLst>
                <a:path w="455" h="390" extrusionOk="0">
                  <a:moveTo>
                    <a:pt x="261" y="1"/>
                  </a:moveTo>
                  <a:cubicBezTo>
                    <a:pt x="88" y="1"/>
                    <a:pt x="0" y="210"/>
                    <a:pt x="123" y="333"/>
                  </a:cubicBezTo>
                  <a:cubicBezTo>
                    <a:pt x="162"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4"/>
            <p:cNvSpPr/>
            <p:nvPr/>
          </p:nvSpPr>
          <p:spPr>
            <a:xfrm>
              <a:off x="673775" y="1311675"/>
              <a:ext cx="11375" cy="9750"/>
            </a:xfrm>
            <a:custGeom>
              <a:avLst/>
              <a:gdLst/>
              <a:ahLst/>
              <a:cxnLst/>
              <a:rect l="l" t="t" r="r" b="b"/>
              <a:pathLst>
                <a:path w="455" h="390" extrusionOk="0">
                  <a:moveTo>
                    <a:pt x="261" y="1"/>
                  </a:moveTo>
                  <a:cubicBezTo>
                    <a:pt x="88" y="1"/>
                    <a:pt x="0" y="210"/>
                    <a:pt x="123" y="333"/>
                  </a:cubicBezTo>
                  <a:cubicBezTo>
                    <a:pt x="163" y="372"/>
                    <a:pt x="211" y="390"/>
                    <a:pt x="259" y="390"/>
                  </a:cubicBezTo>
                  <a:cubicBezTo>
                    <a:pt x="359" y="390"/>
                    <a:pt x="455" y="312"/>
                    <a:pt x="455" y="195"/>
                  </a:cubicBezTo>
                  <a:cubicBezTo>
                    <a:pt x="453"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4"/>
            <p:cNvSpPr/>
            <p:nvPr/>
          </p:nvSpPr>
          <p:spPr>
            <a:xfrm>
              <a:off x="715200" y="1311675"/>
              <a:ext cx="9725" cy="9725"/>
            </a:xfrm>
            <a:custGeom>
              <a:avLst/>
              <a:gdLst/>
              <a:ahLst/>
              <a:cxnLst/>
              <a:rect l="l" t="t" r="r" b="b"/>
              <a:pathLst>
                <a:path w="389" h="389" extrusionOk="0">
                  <a:moveTo>
                    <a:pt x="194" y="1"/>
                  </a:moveTo>
                  <a:cubicBezTo>
                    <a:pt x="86" y="1"/>
                    <a:pt x="0" y="89"/>
                    <a:pt x="0" y="195"/>
                  </a:cubicBezTo>
                  <a:cubicBezTo>
                    <a:pt x="0" y="303"/>
                    <a:pt x="86"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4"/>
            <p:cNvSpPr/>
            <p:nvPr/>
          </p:nvSpPr>
          <p:spPr>
            <a:xfrm>
              <a:off x="753300" y="1311675"/>
              <a:ext cx="11375" cy="9750"/>
            </a:xfrm>
            <a:custGeom>
              <a:avLst/>
              <a:gdLst/>
              <a:ahLst/>
              <a:cxnLst/>
              <a:rect l="l" t="t" r="r" b="b"/>
              <a:pathLst>
                <a:path w="455" h="390" extrusionOk="0">
                  <a:moveTo>
                    <a:pt x="260" y="1"/>
                  </a:moveTo>
                  <a:cubicBezTo>
                    <a:pt x="87" y="1"/>
                    <a:pt x="1" y="210"/>
                    <a:pt x="122" y="333"/>
                  </a:cubicBezTo>
                  <a:cubicBezTo>
                    <a:pt x="162" y="372"/>
                    <a:pt x="210" y="390"/>
                    <a:pt x="258" y="390"/>
                  </a:cubicBezTo>
                  <a:cubicBezTo>
                    <a:pt x="358" y="390"/>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4"/>
            <p:cNvSpPr/>
            <p:nvPr/>
          </p:nvSpPr>
          <p:spPr>
            <a:xfrm>
              <a:off x="794700"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4"/>
            <p:cNvSpPr/>
            <p:nvPr/>
          </p:nvSpPr>
          <p:spPr>
            <a:xfrm>
              <a:off x="832825" y="1311675"/>
              <a:ext cx="11350" cy="9750"/>
            </a:xfrm>
            <a:custGeom>
              <a:avLst/>
              <a:gdLst/>
              <a:ahLst/>
              <a:cxnLst/>
              <a:rect l="l" t="t" r="r" b="b"/>
              <a:pathLst>
                <a:path w="454" h="390" extrusionOk="0">
                  <a:moveTo>
                    <a:pt x="259" y="1"/>
                  </a:moveTo>
                  <a:cubicBezTo>
                    <a:pt x="87" y="1"/>
                    <a:pt x="0" y="210"/>
                    <a:pt x="122" y="333"/>
                  </a:cubicBezTo>
                  <a:cubicBezTo>
                    <a:pt x="161" y="372"/>
                    <a:pt x="210" y="390"/>
                    <a:pt x="257" y="390"/>
                  </a:cubicBezTo>
                  <a:cubicBezTo>
                    <a:pt x="357" y="390"/>
                    <a:pt x="453" y="312"/>
                    <a:pt x="453" y="195"/>
                  </a:cubicBezTo>
                  <a:cubicBezTo>
                    <a:pt x="453" y="89"/>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4"/>
            <p:cNvSpPr/>
            <p:nvPr/>
          </p:nvSpPr>
          <p:spPr>
            <a:xfrm>
              <a:off x="872575" y="1311675"/>
              <a:ext cx="11350" cy="9750"/>
            </a:xfrm>
            <a:custGeom>
              <a:avLst/>
              <a:gdLst/>
              <a:ahLst/>
              <a:cxnLst/>
              <a:rect l="l" t="t" r="r" b="b"/>
              <a:pathLst>
                <a:path w="454" h="390" extrusionOk="0">
                  <a:moveTo>
                    <a:pt x="260" y="1"/>
                  </a:moveTo>
                  <a:cubicBezTo>
                    <a:pt x="87" y="1"/>
                    <a:pt x="0" y="210"/>
                    <a:pt x="122" y="333"/>
                  </a:cubicBezTo>
                  <a:cubicBezTo>
                    <a:pt x="161" y="372"/>
                    <a:pt x="210" y="390"/>
                    <a:pt x="257" y="390"/>
                  </a:cubicBezTo>
                  <a:cubicBezTo>
                    <a:pt x="358" y="390"/>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4"/>
            <p:cNvSpPr/>
            <p:nvPr/>
          </p:nvSpPr>
          <p:spPr>
            <a:xfrm>
              <a:off x="913950" y="1311675"/>
              <a:ext cx="9725" cy="9725"/>
            </a:xfrm>
            <a:custGeom>
              <a:avLst/>
              <a:gdLst/>
              <a:ahLst/>
              <a:cxnLst/>
              <a:rect l="l" t="t" r="r" b="b"/>
              <a:pathLst>
                <a:path w="389" h="389" extrusionOk="0">
                  <a:moveTo>
                    <a:pt x="195" y="1"/>
                  </a:moveTo>
                  <a:cubicBezTo>
                    <a:pt x="87" y="1"/>
                    <a:pt x="1" y="89"/>
                    <a:pt x="1" y="195"/>
                  </a:cubicBezTo>
                  <a:cubicBezTo>
                    <a:pt x="1" y="303"/>
                    <a:pt x="87"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4"/>
            <p:cNvSpPr/>
            <p:nvPr/>
          </p:nvSpPr>
          <p:spPr>
            <a:xfrm>
              <a:off x="95370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2" y="389"/>
                    <a:pt x="389" y="303"/>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4"/>
            <p:cNvSpPr/>
            <p:nvPr/>
          </p:nvSpPr>
          <p:spPr>
            <a:xfrm>
              <a:off x="993450" y="1311675"/>
              <a:ext cx="9725" cy="9725"/>
            </a:xfrm>
            <a:custGeom>
              <a:avLst/>
              <a:gdLst/>
              <a:ahLst/>
              <a:cxnLst/>
              <a:rect l="l" t="t" r="r" b="b"/>
              <a:pathLst>
                <a:path w="389" h="389" extrusionOk="0">
                  <a:moveTo>
                    <a:pt x="195" y="1"/>
                  </a:moveTo>
                  <a:cubicBezTo>
                    <a:pt x="89" y="1"/>
                    <a:pt x="1" y="89"/>
                    <a:pt x="1" y="195"/>
                  </a:cubicBezTo>
                  <a:cubicBezTo>
                    <a:pt x="1" y="303"/>
                    <a:pt x="89" y="389"/>
                    <a:pt x="195" y="389"/>
                  </a:cubicBezTo>
                  <a:cubicBezTo>
                    <a:pt x="303" y="389"/>
                    <a:pt x="389" y="303"/>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4"/>
            <p:cNvSpPr/>
            <p:nvPr/>
          </p:nvSpPr>
          <p:spPr>
            <a:xfrm>
              <a:off x="10332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4"/>
            <p:cNvSpPr/>
            <p:nvPr/>
          </p:nvSpPr>
          <p:spPr>
            <a:xfrm>
              <a:off x="107297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4"/>
            <p:cNvSpPr/>
            <p:nvPr/>
          </p:nvSpPr>
          <p:spPr>
            <a:xfrm>
              <a:off x="1112725" y="1311675"/>
              <a:ext cx="9725" cy="9725"/>
            </a:xfrm>
            <a:custGeom>
              <a:avLst/>
              <a:gdLst/>
              <a:ahLst/>
              <a:cxnLst/>
              <a:rect l="l" t="t" r="r" b="b"/>
              <a:pathLst>
                <a:path w="389" h="389" extrusionOk="0">
                  <a:moveTo>
                    <a:pt x="194" y="1"/>
                  </a:moveTo>
                  <a:cubicBezTo>
                    <a:pt x="88" y="1"/>
                    <a:pt x="0" y="89"/>
                    <a:pt x="0" y="195"/>
                  </a:cubicBezTo>
                  <a:cubicBezTo>
                    <a:pt x="0" y="303"/>
                    <a:pt x="88" y="389"/>
                    <a:pt x="194" y="389"/>
                  </a:cubicBezTo>
                  <a:cubicBezTo>
                    <a:pt x="302" y="389"/>
                    <a:pt x="388" y="303"/>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4"/>
            <p:cNvSpPr/>
            <p:nvPr/>
          </p:nvSpPr>
          <p:spPr>
            <a:xfrm>
              <a:off x="1152500" y="1311675"/>
              <a:ext cx="9700" cy="9725"/>
            </a:xfrm>
            <a:custGeom>
              <a:avLst/>
              <a:gdLst/>
              <a:ahLst/>
              <a:cxnLst/>
              <a:rect l="l" t="t" r="r" b="b"/>
              <a:pathLst>
                <a:path w="388" h="389" extrusionOk="0">
                  <a:moveTo>
                    <a:pt x="193" y="1"/>
                  </a:moveTo>
                  <a:cubicBezTo>
                    <a:pt x="87" y="1"/>
                    <a:pt x="1" y="89"/>
                    <a:pt x="1" y="195"/>
                  </a:cubicBezTo>
                  <a:cubicBezTo>
                    <a:pt x="1" y="303"/>
                    <a:pt x="87" y="389"/>
                    <a:pt x="193" y="389"/>
                  </a:cubicBezTo>
                  <a:cubicBezTo>
                    <a:pt x="301" y="389"/>
                    <a:pt x="388" y="303"/>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4"/>
            <p:cNvSpPr/>
            <p:nvPr/>
          </p:nvSpPr>
          <p:spPr>
            <a:xfrm>
              <a:off x="1192275" y="1311675"/>
              <a:ext cx="9675" cy="9725"/>
            </a:xfrm>
            <a:custGeom>
              <a:avLst/>
              <a:gdLst/>
              <a:ahLst/>
              <a:cxnLst/>
              <a:rect l="l" t="t" r="r" b="b"/>
              <a:pathLst>
                <a:path w="387" h="389" extrusionOk="0">
                  <a:moveTo>
                    <a:pt x="193" y="1"/>
                  </a:moveTo>
                  <a:cubicBezTo>
                    <a:pt x="86" y="1"/>
                    <a:pt x="0" y="89"/>
                    <a:pt x="0" y="195"/>
                  </a:cubicBezTo>
                  <a:cubicBezTo>
                    <a:pt x="0" y="303"/>
                    <a:pt x="86" y="389"/>
                    <a:pt x="193" y="389"/>
                  </a:cubicBezTo>
                  <a:cubicBezTo>
                    <a:pt x="300" y="389"/>
                    <a:pt x="387" y="303"/>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4"/>
            <p:cNvSpPr/>
            <p:nvPr/>
          </p:nvSpPr>
          <p:spPr>
            <a:xfrm>
              <a:off x="1232025" y="1311675"/>
              <a:ext cx="9675" cy="9725"/>
            </a:xfrm>
            <a:custGeom>
              <a:avLst/>
              <a:gdLst/>
              <a:ahLst/>
              <a:cxnLst/>
              <a:rect l="l" t="t" r="r" b="b"/>
              <a:pathLst>
                <a:path w="387" h="389" extrusionOk="0">
                  <a:moveTo>
                    <a:pt x="194" y="1"/>
                  </a:moveTo>
                  <a:cubicBezTo>
                    <a:pt x="87" y="1"/>
                    <a:pt x="0" y="89"/>
                    <a:pt x="0" y="195"/>
                  </a:cubicBezTo>
                  <a:cubicBezTo>
                    <a:pt x="0" y="303"/>
                    <a:pt x="87" y="389"/>
                    <a:pt x="194" y="389"/>
                  </a:cubicBezTo>
                  <a:cubicBezTo>
                    <a:pt x="300" y="389"/>
                    <a:pt x="387" y="303"/>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4"/>
            <p:cNvSpPr/>
            <p:nvPr/>
          </p:nvSpPr>
          <p:spPr>
            <a:xfrm>
              <a:off x="276225" y="1277575"/>
              <a:ext cx="11375" cy="9725"/>
            </a:xfrm>
            <a:custGeom>
              <a:avLst/>
              <a:gdLst/>
              <a:ahLst/>
              <a:cxnLst/>
              <a:rect l="l" t="t" r="r" b="b"/>
              <a:pathLst>
                <a:path w="455" h="389" extrusionOk="0">
                  <a:moveTo>
                    <a:pt x="260" y="1"/>
                  </a:moveTo>
                  <a:cubicBezTo>
                    <a:pt x="87" y="1"/>
                    <a:pt x="1" y="210"/>
                    <a:pt x="124" y="331"/>
                  </a:cubicBezTo>
                  <a:cubicBezTo>
                    <a:pt x="163" y="371"/>
                    <a:pt x="212" y="389"/>
                    <a:pt x="259" y="389"/>
                  </a:cubicBezTo>
                  <a:cubicBezTo>
                    <a:pt x="359" y="389"/>
                    <a:pt x="454" y="311"/>
                    <a:pt x="454" y="195"/>
                  </a:cubicBezTo>
                  <a:cubicBezTo>
                    <a:pt x="454" y="89"/>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4"/>
            <p:cNvSpPr/>
            <p:nvPr/>
          </p:nvSpPr>
          <p:spPr>
            <a:xfrm>
              <a:off x="31762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4"/>
            <p:cNvSpPr/>
            <p:nvPr/>
          </p:nvSpPr>
          <p:spPr>
            <a:xfrm>
              <a:off x="355750" y="127757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4"/>
            <p:cNvSpPr/>
            <p:nvPr/>
          </p:nvSpPr>
          <p:spPr>
            <a:xfrm>
              <a:off x="397125" y="127757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4"/>
            <p:cNvSpPr/>
            <p:nvPr/>
          </p:nvSpPr>
          <p:spPr>
            <a:xfrm>
              <a:off x="435250" y="1277575"/>
              <a:ext cx="11350" cy="9750"/>
            </a:xfrm>
            <a:custGeom>
              <a:avLst/>
              <a:gdLst/>
              <a:ahLst/>
              <a:cxnLst/>
              <a:rect l="l" t="t" r="r" b="b"/>
              <a:pathLst>
                <a:path w="454" h="390" extrusionOk="0">
                  <a:moveTo>
                    <a:pt x="260" y="1"/>
                  </a:moveTo>
                  <a:cubicBezTo>
                    <a:pt x="87" y="1"/>
                    <a:pt x="0" y="210"/>
                    <a:pt x="123" y="333"/>
                  </a:cubicBezTo>
                  <a:cubicBezTo>
                    <a:pt x="162" y="372"/>
                    <a:pt x="211"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
            <p:cNvSpPr/>
            <p:nvPr/>
          </p:nvSpPr>
          <p:spPr>
            <a:xfrm>
              <a:off x="475000" y="1277575"/>
              <a:ext cx="11350" cy="9750"/>
            </a:xfrm>
            <a:custGeom>
              <a:avLst/>
              <a:gdLst/>
              <a:ahLst/>
              <a:cxnLst/>
              <a:rect l="l" t="t" r="r" b="b"/>
              <a:pathLst>
                <a:path w="454" h="390" extrusionOk="0">
                  <a:moveTo>
                    <a:pt x="260" y="1"/>
                  </a:moveTo>
                  <a:cubicBezTo>
                    <a:pt x="87" y="1"/>
                    <a:pt x="1" y="210"/>
                    <a:pt x="122" y="333"/>
                  </a:cubicBezTo>
                  <a:cubicBezTo>
                    <a:pt x="161" y="372"/>
                    <a:pt x="210" y="389"/>
                    <a:pt x="258"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4"/>
            <p:cNvSpPr/>
            <p:nvPr/>
          </p:nvSpPr>
          <p:spPr>
            <a:xfrm>
              <a:off x="516425" y="127757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
            <p:cNvSpPr/>
            <p:nvPr/>
          </p:nvSpPr>
          <p:spPr>
            <a:xfrm>
              <a:off x="554500" y="1277575"/>
              <a:ext cx="11375" cy="9750"/>
            </a:xfrm>
            <a:custGeom>
              <a:avLst/>
              <a:gdLst/>
              <a:ahLst/>
              <a:cxnLst/>
              <a:rect l="l" t="t" r="r" b="b"/>
              <a:pathLst>
                <a:path w="455" h="390" extrusionOk="0">
                  <a:moveTo>
                    <a:pt x="262" y="1"/>
                  </a:moveTo>
                  <a:cubicBezTo>
                    <a:pt x="87" y="1"/>
                    <a:pt x="1" y="210"/>
                    <a:pt x="124" y="333"/>
                  </a:cubicBezTo>
                  <a:cubicBezTo>
                    <a:pt x="163" y="372"/>
                    <a:pt x="211" y="389"/>
                    <a:pt x="258" y="389"/>
                  </a:cubicBezTo>
                  <a:cubicBezTo>
                    <a:pt x="358" y="389"/>
                    <a:pt x="454" y="312"/>
                    <a:pt x="454" y="195"/>
                  </a:cubicBezTo>
                  <a:cubicBezTo>
                    <a:pt x="454" y="89"/>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
            <p:cNvSpPr/>
            <p:nvPr/>
          </p:nvSpPr>
          <p:spPr>
            <a:xfrm>
              <a:off x="595925"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
            <p:cNvSpPr/>
            <p:nvPr/>
          </p:nvSpPr>
          <p:spPr>
            <a:xfrm>
              <a:off x="634025" y="1277575"/>
              <a:ext cx="11375" cy="9750"/>
            </a:xfrm>
            <a:custGeom>
              <a:avLst/>
              <a:gdLst/>
              <a:ahLst/>
              <a:cxnLst/>
              <a:rect l="l" t="t" r="r" b="b"/>
              <a:pathLst>
                <a:path w="455" h="390" extrusionOk="0">
                  <a:moveTo>
                    <a:pt x="261" y="1"/>
                  </a:moveTo>
                  <a:cubicBezTo>
                    <a:pt x="88" y="1"/>
                    <a:pt x="0" y="210"/>
                    <a:pt x="123" y="333"/>
                  </a:cubicBezTo>
                  <a:cubicBezTo>
                    <a:pt x="162" y="372"/>
                    <a:pt x="211" y="389"/>
                    <a:pt x="258" y="389"/>
                  </a:cubicBezTo>
                  <a:cubicBezTo>
                    <a:pt x="358" y="389"/>
                    <a:pt x="454"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
            <p:cNvSpPr/>
            <p:nvPr/>
          </p:nvSpPr>
          <p:spPr>
            <a:xfrm>
              <a:off x="673775" y="1277575"/>
              <a:ext cx="11375" cy="9750"/>
            </a:xfrm>
            <a:custGeom>
              <a:avLst/>
              <a:gdLst/>
              <a:ahLst/>
              <a:cxnLst/>
              <a:rect l="l" t="t" r="r" b="b"/>
              <a:pathLst>
                <a:path w="455" h="390" extrusionOk="0">
                  <a:moveTo>
                    <a:pt x="261" y="1"/>
                  </a:moveTo>
                  <a:cubicBezTo>
                    <a:pt x="88" y="1"/>
                    <a:pt x="0" y="210"/>
                    <a:pt x="123" y="333"/>
                  </a:cubicBezTo>
                  <a:cubicBezTo>
                    <a:pt x="163" y="372"/>
                    <a:pt x="211" y="389"/>
                    <a:pt x="259" y="389"/>
                  </a:cubicBezTo>
                  <a:cubicBezTo>
                    <a:pt x="359" y="389"/>
                    <a:pt x="455" y="312"/>
                    <a:pt x="455" y="195"/>
                  </a:cubicBezTo>
                  <a:cubicBezTo>
                    <a:pt x="455" y="89"/>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
            <p:cNvSpPr/>
            <p:nvPr/>
          </p:nvSpPr>
          <p:spPr>
            <a:xfrm>
              <a:off x="715200" y="127757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
            <p:cNvSpPr/>
            <p:nvPr/>
          </p:nvSpPr>
          <p:spPr>
            <a:xfrm>
              <a:off x="753300" y="1277575"/>
              <a:ext cx="11375" cy="9750"/>
            </a:xfrm>
            <a:custGeom>
              <a:avLst/>
              <a:gdLst/>
              <a:ahLst/>
              <a:cxnLst/>
              <a:rect l="l" t="t" r="r" b="b"/>
              <a:pathLst>
                <a:path w="455" h="390" extrusionOk="0">
                  <a:moveTo>
                    <a:pt x="260" y="1"/>
                  </a:moveTo>
                  <a:cubicBezTo>
                    <a:pt x="87" y="1"/>
                    <a:pt x="1" y="210"/>
                    <a:pt x="122" y="333"/>
                  </a:cubicBezTo>
                  <a:cubicBezTo>
                    <a:pt x="162" y="372"/>
                    <a:pt x="210" y="389"/>
                    <a:pt x="258" y="389"/>
                  </a:cubicBezTo>
                  <a:cubicBezTo>
                    <a:pt x="358" y="389"/>
                    <a:pt x="454" y="312"/>
                    <a:pt x="454" y="195"/>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4"/>
            <p:cNvSpPr/>
            <p:nvPr/>
          </p:nvSpPr>
          <p:spPr>
            <a:xfrm>
              <a:off x="794700"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4"/>
            <p:cNvSpPr/>
            <p:nvPr/>
          </p:nvSpPr>
          <p:spPr>
            <a:xfrm>
              <a:off x="832825" y="1277575"/>
              <a:ext cx="11350" cy="9750"/>
            </a:xfrm>
            <a:custGeom>
              <a:avLst/>
              <a:gdLst/>
              <a:ahLst/>
              <a:cxnLst/>
              <a:rect l="l" t="t" r="r" b="b"/>
              <a:pathLst>
                <a:path w="454" h="390" extrusionOk="0">
                  <a:moveTo>
                    <a:pt x="259" y="1"/>
                  </a:moveTo>
                  <a:cubicBezTo>
                    <a:pt x="87" y="1"/>
                    <a:pt x="0" y="210"/>
                    <a:pt x="122" y="333"/>
                  </a:cubicBezTo>
                  <a:cubicBezTo>
                    <a:pt x="161" y="372"/>
                    <a:pt x="210" y="389"/>
                    <a:pt x="257" y="389"/>
                  </a:cubicBezTo>
                  <a:cubicBezTo>
                    <a:pt x="357" y="389"/>
                    <a:pt x="453" y="312"/>
                    <a:pt x="453" y="195"/>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
            <p:cNvSpPr/>
            <p:nvPr/>
          </p:nvSpPr>
          <p:spPr>
            <a:xfrm>
              <a:off x="872575" y="1277575"/>
              <a:ext cx="11350" cy="9750"/>
            </a:xfrm>
            <a:custGeom>
              <a:avLst/>
              <a:gdLst/>
              <a:ahLst/>
              <a:cxnLst/>
              <a:rect l="l" t="t" r="r" b="b"/>
              <a:pathLst>
                <a:path w="454" h="390" extrusionOk="0">
                  <a:moveTo>
                    <a:pt x="260" y="1"/>
                  </a:moveTo>
                  <a:cubicBezTo>
                    <a:pt x="87" y="1"/>
                    <a:pt x="0" y="210"/>
                    <a:pt x="122" y="333"/>
                  </a:cubicBezTo>
                  <a:cubicBezTo>
                    <a:pt x="161" y="372"/>
                    <a:pt x="210" y="389"/>
                    <a:pt x="257" y="389"/>
                  </a:cubicBezTo>
                  <a:cubicBezTo>
                    <a:pt x="358" y="389"/>
                    <a:pt x="454" y="312"/>
                    <a:pt x="454" y="195"/>
                  </a:cubicBezTo>
                  <a:cubicBezTo>
                    <a:pt x="454" y="89"/>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
            <p:cNvSpPr/>
            <p:nvPr/>
          </p:nvSpPr>
          <p:spPr>
            <a:xfrm>
              <a:off x="913950" y="127757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
            <p:cNvSpPr/>
            <p:nvPr/>
          </p:nvSpPr>
          <p:spPr>
            <a:xfrm>
              <a:off x="95370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
            <p:cNvSpPr/>
            <p:nvPr/>
          </p:nvSpPr>
          <p:spPr>
            <a:xfrm>
              <a:off x="993450" y="127757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
            <p:cNvSpPr/>
            <p:nvPr/>
          </p:nvSpPr>
          <p:spPr>
            <a:xfrm>
              <a:off x="10332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
            <p:cNvSpPr/>
            <p:nvPr/>
          </p:nvSpPr>
          <p:spPr>
            <a:xfrm>
              <a:off x="107297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
            <p:cNvSpPr/>
            <p:nvPr/>
          </p:nvSpPr>
          <p:spPr>
            <a:xfrm>
              <a:off x="1112725" y="127757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
            <p:cNvSpPr/>
            <p:nvPr/>
          </p:nvSpPr>
          <p:spPr>
            <a:xfrm>
              <a:off x="1152500" y="127757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
            <p:cNvSpPr/>
            <p:nvPr/>
          </p:nvSpPr>
          <p:spPr>
            <a:xfrm>
              <a:off x="1192275" y="127757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4"/>
            <p:cNvSpPr/>
            <p:nvPr/>
          </p:nvSpPr>
          <p:spPr>
            <a:xfrm>
              <a:off x="1232025" y="127757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4"/>
            <p:cNvSpPr/>
            <p:nvPr/>
          </p:nvSpPr>
          <p:spPr>
            <a:xfrm>
              <a:off x="276225" y="1243475"/>
              <a:ext cx="11375" cy="9725"/>
            </a:xfrm>
            <a:custGeom>
              <a:avLst/>
              <a:gdLst/>
              <a:ahLst/>
              <a:cxnLst/>
              <a:rect l="l" t="t" r="r" b="b"/>
              <a:pathLst>
                <a:path w="455" h="389" extrusionOk="0">
                  <a:moveTo>
                    <a:pt x="260" y="0"/>
                  </a:moveTo>
                  <a:cubicBezTo>
                    <a:pt x="87" y="0"/>
                    <a:pt x="1" y="210"/>
                    <a:pt x="124" y="332"/>
                  </a:cubicBezTo>
                  <a:cubicBezTo>
                    <a:pt x="163" y="371"/>
                    <a:pt x="211" y="389"/>
                    <a:pt x="258" y="389"/>
                  </a:cubicBezTo>
                  <a:cubicBezTo>
                    <a:pt x="358" y="389"/>
                    <a:pt x="454" y="312"/>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
            <p:cNvSpPr/>
            <p:nvPr/>
          </p:nvSpPr>
          <p:spPr>
            <a:xfrm>
              <a:off x="31762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
            <p:cNvSpPr/>
            <p:nvPr/>
          </p:nvSpPr>
          <p:spPr>
            <a:xfrm>
              <a:off x="355750" y="1243475"/>
              <a:ext cx="11350" cy="9725"/>
            </a:xfrm>
            <a:custGeom>
              <a:avLst/>
              <a:gdLst/>
              <a:ahLst/>
              <a:cxnLst/>
              <a:rect l="l" t="t" r="r" b="b"/>
              <a:pathLst>
                <a:path w="454" h="389" extrusionOk="0">
                  <a:moveTo>
                    <a:pt x="259" y="0"/>
                  </a:moveTo>
                  <a:cubicBezTo>
                    <a:pt x="87" y="0"/>
                    <a:pt x="0" y="210"/>
                    <a:pt x="123" y="332"/>
                  </a:cubicBezTo>
                  <a:cubicBezTo>
                    <a:pt x="162" y="371"/>
                    <a:pt x="210" y="389"/>
                    <a:pt x="258" y="389"/>
                  </a:cubicBezTo>
                  <a:cubicBezTo>
                    <a:pt x="357" y="389"/>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
            <p:cNvSpPr/>
            <p:nvPr/>
          </p:nvSpPr>
          <p:spPr>
            <a:xfrm>
              <a:off x="397125" y="124347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
            <p:cNvSpPr/>
            <p:nvPr/>
          </p:nvSpPr>
          <p:spPr>
            <a:xfrm>
              <a:off x="435250" y="1243475"/>
              <a:ext cx="11350" cy="9750"/>
            </a:xfrm>
            <a:custGeom>
              <a:avLst/>
              <a:gdLst/>
              <a:ahLst/>
              <a:cxnLst/>
              <a:rect l="l" t="t" r="r" b="b"/>
              <a:pathLst>
                <a:path w="454" h="390" extrusionOk="0">
                  <a:moveTo>
                    <a:pt x="260" y="0"/>
                  </a:moveTo>
                  <a:cubicBezTo>
                    <a:pt x="87" y="0"/>
                    <a:pt x="0" y="210"/>
                    <a:pt x="123" y="332"/>
                  </a:cubicBezTo>
                  <a:cubicBezTo>
                    <a:pt x="162" y="372"/>
                    <a:pt x="211"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
            <p:cNvSpPr/>
            <p:nvPr/>
          </p:nvSpPr>
          <p:spPr>
            <a:xfrm>
              <a:off x="475000" y="1243475"/>
              <a:ext cx="11350" cy="9750"/>
            </a:xfrm>
            <a:custGeom>
              <a:avLst/>
              <a:gdLst/>
              <a:ahLst/>
              <a:cxnLst/>
              <a:rect l="l" t="t" r="r" b="b"/>
              <a:pathLst>
                <a:path w="454" h="390" extrusionOk="0">
                  <a:moveTo>
                    <a:pt x="260" y="0"/>
                  </a:moveTo>
                  <a:cubicBezTo>
                    <a:pt x="87" y="0"/>
                    <a:pt x="1" y="210"/>
                    <a:pt x="122" y="332"/>
                  </a:cubicBezTo>
                  <a:cubicBezTo>
                    <a:pt x="161" y="372"/>
                    <a:pt x="210" y="390"/>
                    <a:pt x="258"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
            <p:cNvSpPr/>
            <p:nvPr/>
          </p:nvSpPr>
          <p:spPr>
            <a:xfrm>
              <a:off x="516425" y="124347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
            <p:cNvSpPr/>
            <p:nvPr/>
          </p:nvSpPr>
          <p:spPr>
            <a:xfrm>
              <a:off x="554500" y="1243475"/>
              <a:ext cx="11375" cy="9750"/>
            </a:xfrm>
            <a:custGeom>
              <a:avLst/>
              <a:gdLst/>
              <a:ahLst/>
              <a:cxnLst/>
              <a:rect l="l" t="t" r="r" b="b"/>
              <a:pathLst>
                <a:path w="455" h="390" extrusionOk="0">
                  <a:moveTo>
                    <a:pt x="262" y="0"/>
                  </a:moveTo>
                  <a:cubicBezTo>
                    <a:pt x="87" y="0"/>
                    <a:pt x="1" y="210"/>
                    <a:pt x="124" y="332"/>
                  </a:cubicBezTo>
                  <a:cubicBezTo>
                    <a:pt x="163" y="372"/>
                    <a:pt x="212" y="390"/>
                    <a:pt x="259" y="390"/>
                  </a:cubicBezTo>
                  <a:cubicBezTo>
                    <a:pt x="359" y="390"/>
                    <a:pt x="454" y="312"/>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
            <p:cNvSpPr/>
            <p:nvPr/>
          </p:nvSpPr>
          <p:spPr>
            <a:xfrm>
              <a:off x="595925"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4"/>
            <p:cNvSpPr/>
            <p:nvPr/>
          </p:nvSpPr>
          <p:spPr>
            <a:xfrm>
              <a:off x="634025" y="1243475"/>
              <a:ext cx="11375" cy="9750"/>
            </a:xfrm>
            <a:custGeom>
              <a:avLst/>
              <a:gdLst/>
              <a:ahLst/>
              <a:cxnLst/>
              <a:rect l="l" t="t" r="r" b="b"/>
              <a:pathLst>
                <a:path w="455" h="390" extrusionOk="0">
                  <a:moveTo>
                    <a:pt x="261" y="0"/>
                  </a:moveTo>
                  <a:cubicBezTo>
                    <a:pt x="88" y="0"/>
                    <a:pt x="0" y="210"/>
                    <a:pt x="123" y="332"/>
                  </a:cubicBezTo>
                  <a:cubicBezTo>
                    <a:pt x="162"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4"/>
            <p:cNvSpPr/>
            <p:nvPr/>
          </p:nvSpPr>
          <p:spPr>
            <a:xfrm>
              <a:off x="673775" y="1243475"/>
              <a:ext cx="11375" cy="9750"/>
            </a:xfrm>
            <a:custGeom>
              <a:avLst/>
              <a:gdLst/>
              <a:ahLst/>
              <a:cxnLst/>
              <a:rect l="l" t="t" r="r" b="b"/>
              <a:pathLst>
                <a:path w="455" h="390" extrusionOk="0">
                  <a:moveTo>
                    <a:pt x="261" y="0"/>
                  </a:moveTo>
                  <a:cubicBezTo>
                    <a:pt x="88" y="0"/>
                    <a:pt x="0" y="210"/>
                    <a:pt x="123" y="332"/>
                  </a:cubicBezTo>
                  <a:cubicBezTo>
                    <a:pt x="163" y="372"/>
                    <a:pt x="211" y="390"/>
                    <a:pt x="259" y="390"/>
                  </a:cubicBezTo>
                  <a:cubicBezTo>
                    <a:pt x="359" y="390"/>
                    <a:pt x="455" y="312"/>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
            <p:cNvSpPr/>
            <p:nvPr/>
          </p:nvSpPr>
          <p:spPr>
            <a:xfrm>
              <a:off x="715200" y="124347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
            <p:cNvSpPr/>
            <p:nvPr/>
          </p:nvSpPr>
          <p:spPr>
            <a:xfrm>
              <a:off x="753300" y="1243475"/>
              <a:ext cx="11375" cy="9750"/>
            </a:xfrm>
            <a:custGeom>
              <a:avLst/>
              <a:gdLst/>
              <a:ahLst/>
              <a:cxnLst/>
              <a:rect l="l" t="t" r="r" b="b"/>
              <a:pathLst>
                <a:path w="455" h="390" extrusionOk="0">
                  <a:moveTo>
                    <a:pt x="260" y="0"/>
                  </a:moveTo>
                  <a:cubicBezTo>
                    <a:pt x="87" y="0"/>
                    <a:pt x="1" y="210"/>
                    <a:pt x="122" y="332"/>
                  </a:cubicBezTo>
                  <a:cubicBezTo>
                    <a:pt x="162" y="372"/>
                    <a:pt x="210" y="390"/>
                    <a:pt x="258" y="390"/>
                  </a:cubicBezTo>
                  <a:cubicBezTo>
                    <a:pt x="358" y="390"/>
                    <a:pt x="454" y="312"/>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
            <p:cNvSpPr/>
            <p:nvPr/>
          </p:nvSpPr>
          <p:spPr>
            <a:xfrm>
              <a:off x="794700"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
            <p:cNvSpPr/>
            <p:nvPr/>
          </p:nvSpPr>
          <p:spPr>
            <a:xfrm>
              <a:off x="832825" y="1243475"/>
              <a:ext cx="11350" cy="9750"/>
            </a:xfrm>
            <a:custGeom>
              <a:avLst/>
              <a:gdLst/>
              <a:ahLst/>
              <a:cxnLst/>
              <a:rect l="l" t="t" r="r" b="b"/>
              <a:pathLst>
                <a:path w="454" h="390" extrusionOk="0">
                  <a:moveTo>
                    <a:pt x="259" y="0"/>
                  </a:moveTo>
                  <a:cubicBezTo>
                    <a:pt x="87" y="0"/>
                    <a:pt x="0" y="210"/>
                    <a:pt x="122" y="332"/>
                  </a:cubicBezTo>
                  <a:cubicBezTo>
                    <a:pt x="161" y="372"/>
                    <a:pt x="210" y="390"/>
                    <a:pt x="257" y="390"/>
                  </a:cubicBezTo>
                  <a:cubicBezTo>
                    <a:pt x="357" y="390"/>
                    <a:pt x="453" y="312"/>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4"/>
            <p:cNvSpPr/>
            <p:nvPr/>
          </p:nvSpPr>
          <p:spPr>
            <a:xfrm>
              <a:off x="872575" y="1243475"/>
              <a:ext cx="11350" cy="9750"/>
            </a:xfrm>
            <a:custGeom>
              <a:avLst/>
              <a:gdLst/>
              <a:ahLst/>
              <a:cxnLst/>
              <a:rect l="l" t="t" r="r" b="b"/>
              <a:pathLst>
                <a:path w="454" h="390" extrusionOk="0">
                  <a:moveTo>
                    <a:pt x="260" y="0"/>
                  </a:moveTo>
                  <a:cubicBezTo>
                    <a:pt x="87" y="0"/>
                    <a:pt x="0" y="210"/>
                    <a:pt x="122" y="332"/>
                  </a:cubicBezTo>
                  <a:cubicBezTo>
                    <a:pt x="161" y="372"/>
                    <a:pt x="210" y="390"/>
                    <a:pt x="257" y="390"/>
                  </a:cubicBezTo>
                  <a:cubicBezTo>
                    <a:pt x="358" y="390"/>
                    <a:pt x="454" y="312"/>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4"/>
            <p:cNvSpPr/>
            <p:nvPr/>
          </p:nvSpPr>
          <p:spPr>
            <a:xfrm>
              <a:off x="913950" y="124347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4"/>
            <p:cNvSpPr/>
            <p:nvPr/>
          </p:nvSpPr>
          <p:spPr>
            <a:xfrm>
              <a:off x="95370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
            <p:cNvSpPr/>
            <p:nvPr/>
          </p:nvSpPr>
          <p:spPr>
            <a:xfrm>
              <a:off x="993450" y="124347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
            <p:cNvSpPr/>
            <p:nvPr/>
          </p:nvSpPr>
          <p:spPr>
            <a:xfrm>
              <a:off x="10332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
            <p:cNvSpPr/>
            <p:nvPr/>
          </p:nvSpPr>
          <p:spPr>
            <a:xfrm>
              <a:off x="107297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
            <p:cNvSpPr/>
            <p:nvPr/>
          </p:nvSpPr>
          <p:spPr>
            <a:xfrm>
              <a:off x="1112725" y="124347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4"/>
            <p:cNvSpPr/>
            <p:nvPr/>
          </p:nvSpPr>
          <p:spPr>
            <a:xfrm>
              <a:off x="1152500" y="124347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4"/>
            <p:cNvSpPr/>
            <p:nvPr/>
          </p:nvSpPr>
          <p:spPr>
            <a:xfrm>
              <a:off x="1192275" y="124347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
            <p:cNvSpPr/>
            <p:nvPr/>
          </p:nvSpPr>
          <p:spPr>
            <a:xfrm>
              <a:off x="1232025" y="124347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
            <p:cNvSpPr/>
            <p:nvPr/>
          </p:nvSpPr>
          <p:spPr>
            <a:xfrm>
              <a:off x="276225" y="1209375"/>
              <a:ext cx="11375" cy="9725"/>
            </a:xfrm>
            <a:custGeom>
              <a:avLst/>
              <a:gdLst/>
              <a:ahLst/>
              <a:cxnLst/>
              <a:rect l="l" t="t" r="r" b="b"/>
              <a:pathLst>
                <a:path w="455" h="389" extrusionOk="0">
                  <a:moveTo>
                    <a:pt x="260" y="0"/>
                  </a:moveTo>
                  <a:cubicBezTo>
                    <a:pt x="87" y="0"/>
                    <a:pt x="1" y="209"/>
                    <a:pt x="124" y="332"/>
                  </a:cubicBezTo>
                  <a:cubicBezTo>
                    <a:pt x="163" y="371"/>
                    <a:pt x="211" y="389"/>
                    <a:pt x="258" y="389"/>
                  </a:cubicBezTo>
                  <a:cubicBezTo>
                    <a:pt x="358" y="389"/>
                    <a:pt x="454" y="311"/>
                    <a:pt x="454" y="194"/>
                  </a:cubicBezTo>
                  <a:cubicBezTo>
                    <a:pt x="454" y="88"/>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
            <p:cNvSpPr/>
            <p:nvPr/>
          </p:nvSpPr>
          <p:spPr>
            <a:xfrm>
              <a:off x="31762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
            <p:cNvSpPr/>
            <p:nvPr/>
          </p:nvSpPr>
          <p:spPr>
            <a:xfrm>
              <a:off x="355750" y="120937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
            <p:cNvSpPr/>
            <p:nvPr/>
          </p:nvSpPr>
          <p:spPr>
            <a:xfrm>
              <a:off x="397125" y="1209400"/>
              <a:ext cx="9725" cy="9700"/>
            </a:xfrm>
            <a:custGeom>
              <a:avLst/>
              <a:gdLst/>
              <a:ahLst/>
              <a:cxnLst/>
              <a:rect l="l" t="t" r="r" b="b"/>
              <a:pathLst>
                <a:path w="389" h="388" extrusionOk="0">
                  <a:moveTo>
                    <a:pt x="195" y="1"/>
                  </a:moveTo>
                  <a:cubicBezTo>
                    <a:pt x="88" y="1"/>
                    <a:pt x="1" y="87"/>
                    <a:pt x="1" y="193"/>
                  </a:cubicBezTo>
                  <a:cubicBezTo>
                    <a:pt x="1" y="301"/>
                    <a:pt x="88"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
            <p:cNvSpPr/>
            <p:nvPr/>
          </p:nvSpPr>
          <p:spPr>
            <a:xfrm>
              <a:off x="435250" y="1209375"/>
              <a:ext cx="11350" cy="9750"/>
            </a:xfrm>
            <a:custGeom>
              <a:avLst/>
              <a:gdLst/>
              <a:ahLst/>
              <a:cxnLst/>
              <a:rect l="l" t="t" r="r" b="b"/>
              <a:pathLst>
                <a:path w="454" h="390" extrusionOk="0">
                  <a:moveTo>
                    <a:pt x="260" y="0"/>
                  </a:moveTo>
                  <a:cubicBezTo>
                    <a:pt x="87" y="0"/>
                    <a:pt x="0" y="209"/>
                    <a:pt x="123" y="332"/>
                  </a:cubicBezTo>
                  <a:cubicBezTo>
                    <a:pt x="162" y="372"/>
                    <a:pt x="211"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
            <p:cNvSpPr/>
            <p:nvPr/>
          </p:nvSpPr>
          <p:spPr>
            <a:xfrm>
              <a:off x="475000" y="1209375"/>
              <a:ext cx="11350" cy="9750"/>
            </a:xfrm>
            <a:custGeom>
              <a:avLst/>
              <a:gdLst/>
              <a:ahLst/>
              <a:cxnLst/>
              <a:rect l="l" t="t" r="r" b="b"/>
              <a:pathLst>
                <a:path w="454" h="390" extrusionOk="0">
                  <a:moveTo>
                    <a:pt x="260" y="0"/>
                  </a:moveTo>
                  <a:cubicBezTo>
                    <a:pt x="87" y="0"/>
                    <a:pt x="1" y="209"/>
                    <a:pt x="122" y="332"/>
                  </a:cubicBezTo>
                  <a:cubicBezTo>
                    <a:pt x="161" y="372"/>
                    <a:pt x="210" y="389"/>
                    <a:pt x="258"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
            <p:cNvSpPr/>
            <p:nvPr/>
          </p:nvSpPr>
          <p:spPr>
            <a:xfrm>
              <a:off x="516425" y="1209400"/>
              <a:ext cx="9675" cy="9700"/>
            </a:xfrm>
            <a:custGeom>
              <a:avLst/>
              <a:gdLst/>
              <a:ahLst/>
              <a:cxnLst/>
              <a:rect l="l" t="t" r="r" b="b"/>
              <a:pathLst>
                <a:path w="387" h="388" extrusionOk="0">
                  <a:moveTo>
                    <a:pt x="193" y="1"/>
                  </a:moveTo>
                  <a:cubicBezTo>
                    <a:pt x="87" y="1"/>
                    <a:pt x="0" y="87"/>
                    <a:pt x="0" y="193"/>
                  </a:cubicBezTo>
                  <a:cubicBezTo>
                    <a:pt x="0"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
            <p:cNvSpPr/>
            <p:nvPr/>
          </p:nvSpPr>
          <p:spPr>
            <a:xfrm>
              <a:off x="554500" y="1209375"/>
              <a:ext cx="11375" cy="9750"/>
            </a:xfrm>
            <a:custGeom>
              <a:avLst/>
              <a:gdLst/>
              <a:ahLst/>
              <a:cxnLst/>
              <a:rect l="l" t="t" r="r" b="b"/>
              <a:pathLst>
                <a:path w="455" h="390" extrusionOk="0">
                  <a:moveTo>
                    <a:pt x="262" y="0"/>
                  </a:moveTo>
                  <a:cubicBezTo>
                    <a:pt x="87" y="0"/>
                    <a:pt x="1" y="209"/>
                    <a:pt x="124" y="332"/>
                  </a:cubicBezTo>
                  <a:cubicBezTo>
                    <a:pt x="163" y="372"/>
                    <a:pt x="211" y="389"/>
                    <a:pt x="258" y="389"/>
                  </a:cubicBezTo>
                  <a:cubicBezTo>
                    <a:pt x="358" y="389"/>
                    <a:pt x="454" y="311"/>
                    <a:pt x="454" y="194"/>
                  </a:cubicBezTo>
                  <a:cubicBezTo>
                    <a:pt x="454"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
            <p:cNvSpPr/>
            <p:nvPr/>
          </p:nvSpPr>
          <p:spPr>
            <a:xfrm>
              <a:off x="595925"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7" y="301"/>
                    <a:pt x="387" y="193"/>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
            <p:cNvSpPr/>
            <p:nvPr/>
          </p:nvSpPr>
          <p:spPr>
            <a:xfrm>
              <a:off x="634025" y="1209375"/>
              <a:ext cx="11375" cy="9750"/>
            </a:xfrm>
            <a:custGeom>
              <a:avLst/>
              <a:gdLst/>
              <a:ahLst/>
              <a:cxnLst/>
              <a:rect l="l" t="t" r="r" b="b"/>
              <a:pathLst>
                <a:path w="455" h="390" extrusionOk="0">
                  <a:moveTo>
                    <a:pt x="261" y="0"/>
                  </a:moveTo>
                  <a:cubicBezTo>
                    <a:pt x="88" y="0"/>
                    <a:pt x="0" y="209"/>
                    <a:pt x="123" y="332"/>
                  </a:cubicBezTo>
                  <a:cubicBezTo>
                    <a:pt x="162" y="372"/>
                    <a:pt x="211" y="389"/>
                    <a:pt x="258" y="389"/>
                  </a:cubicBezTo>
                  <a:cubicBezTo>
                    <a:pt x="358" y="389"/>
                    <a:pt x="454"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
            <p:cNvSpPr/>
            <p:nvPr/>
          </p:nvSpPr>
          <p:spPr>
            <a:xfrm>
              <a:off x="673775" y="1209375"/>
              <a:ext cx="11375" cy="9750"/>
            </a:xfrm>
            <a:custGeom>
              <a:avLst/>
              <a:gdLst/>
              <a:ahLst/>
              <a:cxnLst/>
              <a:rect l="l" t="t" r="r" b="b"/>
              <a:pathLst>
                <a:path w="455" h="390" extrusionOk="0">
                  <a:moveTo>
                    <a:pt x="261" y="0"/>
                  </a:moveTo>
                  <a:cubicBezTo>
                    <a:pt x="88" y="0"/>
                    <a:pt x="0" y="209"/>
                    <a:pt x="123" y="332"/>
                  </a:cubicBezTo>
                  <a:cubicBezTo>
                    <a:pt x="163" y="372"/>
                    <a:pt x="211" y="389"/>
                    <a:pt x="259" y="389"/>
                  </a:cubicBezTo>
                  <a:cubicBezTo>
                    <a:pt x="359" y="389"/>
                    <a:pt x="455" y="311"/>
                    <a:pt x="455" y="194"/>
                  </a:cubicBezTo>
                  <a:cubicBezTo>
                    <a:pt x="455" y="88"/>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
            <p:cNvSpPr/>
            <p:nvPr/>
          </p:nvSpPr>
          <p:spPr>
            <a:xfrm>
              <a:off x="715200" y="1209400"/>
              <a:ext cx="9725" cy="9700"/>
            </a:xfrm>
            <a:custGeom>
              <a:avLst/>
              <a:gdLst/>
              <a:ahLst/>
              <a:cxnLst/>
              <a:rect l="l" t="t" r="r" b="b"/>
              <a:pathLst>
                <a:path w="389" h="388" extrusionOk="0">
                  <a:moveTo>
                    <a:pt x="194" y="1"/>
                  </a:moveTo>
                  <a:cubicBezTo>
                    <a:pt x="86" y="1"/>
                    <a:pt x="0" y="87"/>
                    <a:pt x="0" y="193"/>
                  </a:cubicBezTo>
                  <a:cubicBezTo>
                    <a:pt x="0" y="301"/>
                    <a:pt x="86"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
            <p:cNvSpPr/>
            <p:nvPr/>
          </p:nvSpPr>
          <p:spPr>
            <a:xfrm>
              <a:off x="753300" y="1209375"/>
              <a:ext cx="11375" cy="9750"/>
            </a:xfrm>
            <a:custGeom>
              <a:avLst/>
              <a:gdLst/>
              <a:ahLst/>
              <a:cxnLst/>
              <a:rect l="l" t="t" r="r" b="b"/>
              <a:pathLst>
                <a:path w="455" h="390" extrusionOk="0">
                  <a:moveTo>
                    <a:pt x="260" y="0"/>
                  </a:moveTo>
                  <a:cubicBezTo>
                    <a:pt x="87" y="0"/>
                    <a:pt x="1" y="209"/>
                    <a:pt x="122" y="332"/>
                  </a:cubicBezTo>
                  <a:cubicBezTo>
                    <a:pt x="162" y="372"/>
                    <a:pt x="210" y="389"/>
                    <a:pt x="258" y="389"/>
                  </a:cubicBezTo>
                  <a:cubicBezTo>
                    <a:pt x="358" y="389"/>
                    <a:pt x="454" y="311"/>
                    <a:pt x="454" y="194"/>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
            <p:cNvSpPr/>
            <p:nvPr/>
          </p:nvSpPr>
          <p:spPr>
            <a:xfrm>
              <a:off x="794700"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
            <p:cNvSpPr/>
            <p:nvPr/>
          </p:nvSpPr>
          <p:spPr>
            <a:xfrm>
              <a:off x="832825" y="1209375"/>
              <a:ext cx="11350" cy="9750"/>
            </a:xfrm>
            <a:custGeom>
              <a:avLst/>
              <a:gdLst/>
              <a:ahLst/>
              <a:cxnLst/>
              <a:rect l="l" t="t" r="r" b="b"/>
              <a:pathLst>
                <a:path w="454" h="390" extrusionOk="0">
                  <a:moveTo>
                    <a:pt x="259" y="0"/>
                  </a:moveTo>
                  <a:cubicBezTo>
                    <a:pt x="87" y="0"/>
                    <a:pt x="0" y="209"/>
                    <a:pt x="122" y="332"/>
                  </a:cubicBezTo>
                  <a:cubicBezTo>
                    <a:pt x="161" y="372"/>
                    <a:pt x="210" y="389"/>
                    <a:pt x="257" y="389"/>
                  </a:cubicBezTo>
                  <a:cubicBezTo>
                    <a:pt x="357" y="389"/>
                    <a:pt x="453" y="311"/>
                    <a:pt x="453" y="194"/>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
            <p:cNvSpPr/>
            <p:nvPr/>
          </p:nvSpPr>
          <p:spPr>
            <a:xfrm>
              <a:off x="872575" y="1209375"/>
              <a:ext cx="11350" cy="9750"/>
            </a:xfrm>
            <a:custGeom>
              <a:avLst/>
              <a:gdLst/>
              <a:ahLst/>
              <a:cxnLst/>
              <a:rect l="l" t="t" r="r" b="b"/>
              <a:pathLst>
                <a:path w="454" h="390" extrusionOk="0">
                  <a:moveTo>
                    <a:pt x="260" y="0"/>
                  </a:moveTo>
                  <a:cubicBezTo>
                    <a:pt x="87" y="0"/>
                    <a:pt x="0" y="209"/>
                    <a:pt x="122" y="332"/>
                  </a:cubicBezTo>
                  <a:cubicBezTo>
                    <a:pt x="161" y="372"/>
                    <a:pt x="210" y="389"/>
                    <a:pt x="257" y="389"/>
                  </a:cubicBezTo>
                  <a:cubicBezTo>
                    <a:pt x="358" y="389"/>
                    <a:pt x="454" y="311"/>
                    <a:pt x="454" y="194"/>
                  </a:cubicBezTo>
                  <a:cubicBezTo>
                    <a:pt x="454" y="88"/>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
            <p:cNvSpPr/>
            <p:nvPr/>
          </p:nvSpPr>
          <p:spPr>
            <a:xfrm>
              <a:off x="913950" y="1209400"/>
              <a:ext cx="9725" cy="9700"/>
            </a:xfrm>
            <a:custGeom>
              <a:avLst/>
              <a:gdLst/>
              <a:ahLst/>
              <a:cxnLst/>
              <a:rect l="l" t="t" r="r" b="b"/>
              <a:pathLst>
                <a:path w="389" h="388" extrusionOk="0">
                  <a:moveTo>
                    <a:pt x="195" y="1"/>
                  </a:moveTo>
                  <a:cubicBezTo>
                    <a:pt x="87" y="1"/>
                    <a:pt x="1" y="87"/>
                    <a:pt x="1" y="193"/>
                  </a:cubicBezTo>
                  <a:cubicBezTo>
                    <a:pt x="1" y="301"/>
                    <a:pt x="87"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
            <p:cNvSpPr/>
            <p:nvPr/>
          </p:nvSpPr>
          <p:spPr>
            <a:xfrm>
              <a:off x="95370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2" y="387"/>
                    <a:pt x="389" y="301"/>
                    <a:pt x="389" y="193"/>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
            <p:cNvSpPr/>
            <p:nvPr/>
          </p:nvSpPr>
          <p:spPr>
            <a:xfrm>
              <a:off x="993450" y="1209400"/>
              <a:ext cx="9725" cy="9700"/>
            </a:xfrm>
            <a:custGeom>
              <a:avLst/>
              <a:gdLst/>
              <a:ahLst/>
              <a:cxnLst/>
              <a:rect l="l" t="t" r="r" b="b"/>
              <a:pathLst>
                <a:path w="389" h="388" extrusionOk="0">
                  <a:moveTo>
                    <a:pt x="195" y="1"/>
                  </a:moveTo>
                  <a:cubicBezTo>
                    <a:pt x="89" y="1"/>
                    <a:pt x="1" y="87"/>
                    <a:pt x="1" y="193"/>
                  </a:cubicBezTo>
                  <a:cubicBezTo>
                    <a:pt x="1" y="301"/>
                    <a:pt x="89" y="387"/>
                    <a:pt x="195" y="387"/>
                  </a:cubicBezTo>
                  <a:cubicBezTo>
                    <a:pt x="303" y="387"/>
                    <a:pt x="389" y="301"/>
                    <a:pt x="389" y="193"/>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4"/>
            <p:cNvSpPr/>
            <p:nvPr/>
          </p:nvSpPr>
          <p:spPr>
            <a:xfrm>
              <a:off x="10332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4"/>
            <p:cNvSpPr/>
            <p:nvPr/>
          </p:nvSpPr>
          <p:spPr>
            <a:xfrm>
              <a:off x="107297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
            <p:cNvSpPr/>
            <p:nvPr/>
          </p:nvSpPr>
          <p:spPr>
            <a:xfrm>
              <a:off x="1112725" y="1209400"/>
              <a:ext cx="9725" cy="9700"/>
            </a:xfrm>
            <a:custGeom>
              <a:avLst/>
              <a:gdLst/>
              <a:ahLst/>
              <a:cxnLst/>
              <a:rect l="l" t="t" r="r" b="b"/>
              <a:pathLst>
                <a:path w="389" h="388" extrusionOk="0">
                  <a:moveTo>
                    <a:pt x="194" y="1"/>
                  </a:moveTo>
                  <a:cubicBezTo>
                    <a:pt x="88" y="1"/>
                    <a:pt x="0" y="87"/>
                    <a:pt x="0" y="193"/>
                  </a:cubicBezTo>
                  <a:cubicBezTo>
                    <a:pt x="0" y="301"/>
                    <a:pt x="88" y="387"/>
                    <a:pt x="194" y="387"/>
                  </a:cubicBezTo>
                  <a:cubicBezTo>
                    <a:pt x="302" y="387"/>
                    <a:pt x="388" y="301"/>
                    <a:pt x="388" y="193"/>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
            <p:cNvSpPr/>
            <p:nvPr/>
          </p:nvSpPr>
          <p:spPr>
            <a:xfrm>
              <a:off x="1152500" y="1209400"/>
              <a:ext cx="9700" cy="9700"/>
            </a:xfrm>
            <a:custGeom>
              <a:avLst/>
              <a:gdLst/>
              <a:ahLst/>
              <a:cxnLst/>
              <a:rect l="l" t="t" r="r" b="b"/>
              <a:pathLst>
                <a:path w="388" h="388" extrusionOk="0">
                  <a:moveTo>
                    <a:pt x="193" y="1"/>
                  </a:moveTo>
                  <a:cubicBezTo>
                    <a:pt x="87" y="1"/>
                    <a:pt x="1" y="87"/>
                    <a:pt x="1" y="193"/>
                  </a:cubicBezTo>
                  <a:cubicBezTo>
                    <a:pt x="1" y="301"/>
                    <a:pt x="87" y="387"/>
                    <a:pt x="193" y="387"/>
                  </a:cubicBezTo>
                  <a:cubicBezTo>
                    <a:pt x="301" y="387"/>
                    <a:pt x="388" y="301"/>
                    <a:pt x="388" y="193"/>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
            <p:cNvSpPr/>
            <p:nvPr/>
          </p:nvSpPr>
          <p:spPr>
            <a:xfrm>
              <a:off x="1192275" y="1209400"/>
              <a:ext cx="9675" cy="9700"/>
            </a:xfrm>
            <a:custGeom>
              <a:avLst/>
              <a:gdLst/>
              <a:ahLst/>
              <a:cxnLst/>
              <a:rect l="l" t="t" r="r" b="b"/>
              <a:pathLst>
                <a:path w="387" h="388" extrusionOk="0">
                  <a:moveTo>
                    <a:pt x="193" y="1"/>
                  </a:moveTo>
                  <a:cubicBezTo>
                    <a:pt x="86" y="1"/>
                    <a:pt x="0" y="87"/>
                    <a:pt x="0" y="193"/>
                  </a:cubicBezTo>
                  <a:cubicBezTo>
                    <a:pt x="0" y="301"/>
                    <a:pt x="86" y="387"/>
                    <a:pt x="193" y="387"/>
                  </a:cubicBezTo>
                  <a:cubicBezTo>
                    <a:pt x="300" y="387"/>
                    <a:pt x="387" y="301"/>
                    <a:pt x="387" y="193"/>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
            <p:cNvSpPr/>
            <p:nvPr/>
          </p:nvSpPr>
          <p:spPr>
            <a:xfrm>
              <a:off x="1232025" y="1209400"/>
              <a:ext cx="9675" cy="9700"/>
            </a:xfrm>
            <a:custGeom>
              <a:avLst/>
              <a:gdLst/>
              <a:ahLst/>
              <a:cxnLst/>
              <a:rect l="l" t="t" r="r" b="b"/>
              <a:pathLst>
                <a:path w="387" h="388" extrusionOk="0">
                  <a:moveTo>
                    <a:pt x="194" y="1"/>
                  </a:moveTo>
                  <a:cubicBezTo>
                    <a:pt x="87" y="1"/>
                    <a:pt x="0" y="87"/>
                    <a:pt x="0" y="193"/>
                  </a:cubicBezTo>
                  <a:cubicBezTo>
                    <a:pt x="0" y="301"/>
                    <a:pt x="87" y="387"/>
                    <a:pt x="194" y="387"/>
                  </a:cubicBezTo>
                  <a:cubicBezTo>
                    <a:pt x="300" y="387"/>
                    <a:pt x="387" y="301"/>
                    <a:pt x="387" y="193"/>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
            <p:cNvSpPr/>
            <p:nvPr/>
          </p:nvSpPr>
          <p:spPr>
            <a:xfrm>
              <a:off x="276225" y="11753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8"/>
                    <a:pt x="259" y="388"/>
                  </a:cubicBezTo>
                  <a:cubicBezTo>
                    <a:pt x="358" y="388"/>
                    <a:pt x="454" y="310"/>
                    <a:pt x="454" y="194"/>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
            <p:cNvSpPr/>
            <p:nvPr/>
          </p:nvSpPr>
          <p:spPr>
            <a:xfrm>
              <a:off x="31762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
            <p:cNvSpPr/>
            <p:nvPr/>
          </p:nvSpPr>
          <p:spPr>
            <a:xfrm>
              <a:off x="355750" y="1175300"/>
              <a:ext cx="11350" cy="9700"/>
            </a:xfrm>
            <a:custGeom>
              <a:avLst/>
              <a:gdLst/>
              <a:ahLst/>
              <a:cxnLst/>
              <a:rect l="l" t="t" r="r" b="b"/>
              <a:pathLst>
                <a:path w="454" h="388" extrusionOk="0">
                  <a:moveTo>
                    <a:pt x="262" y="0"/>
                  </a:moveTo>
                  <a:cubicBezTo>
                    <a:pt x="261" y="0"/>
                    <a:pt x="260" y="0"/>
                    <a:pt x="259" y="0"/>
                  </a:cubicBezTo>
                  <a:cubicBezTo>
                    <a:pt x="87" y="0"/>
                    <a:pt x="0" y="208"/>
                    <a:pt x="123" y="331"/>
                  </a:cubicBezTo>
                  <a:cubicBezTo>
                    <a:pt x="162" y="370"/>
                    <a:pt x="210" y="388"/>
                    <a:pt x="258" y="388"/>
                  </a:cubicBezTo>
                  <a:cubicBezTo>
                    <a:pt x="357" y="388"/>
                    <a:pt x="453" y="310"/>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
            <p:cNvSpPr/>
            <p:nvPr/>
          </p:nvSpPr>
          <p:spPr>
            <a:xfrm>
              <a:off x="397125" y="1175300"/>
              <a:ext cx="9725" cy="9675"/>
            </a:xfrm>
            <a:custGeom>
              <a:avLst/>
              <a:gdLst/>
              <a:ahLst/>
              <a:cxnLst/>
              <a:rect l="l" t="t" r="r" b="b"/>
              <a:pathLst>
                <a:path w="389" h="387" extrusionOk="0">
                  <a:moveTo>
                    <a:pt x="195" y="0"/>
                  </a:moveTo>
                  <a:cubicBezTo>
                    <a:pt x="88" y="0"/>
                    <a:pt x="1" y="87"/>
                    <a:pt x="1" y="194"/>
                  </a:cubicBezTo>
                  <a:cubicBezTo>
                    <a:pt x="1" y="301"/>
                    <a:pt x="88"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
            <p:cNvSpPr/>
            <p:nvPr/>
          </p:nvSpPr>
          <p:spPr>
            <a:xfrm>
              <a:off x="435250" y="1175300"/>
              <a:ext cx="11350" cy="9725"/>
            </a:xfrm>
            <a:custGeom>
              <a:avLst/>
              <a:gdLst/>
              <a:ahLst/>
              <a:cxnLst/>
              <a:rect l="l" t="t" r="r" b="b"/>
              <a:pathLst>
                <a:path w="454" h="389" extrusionOk="0">
                  <a:moveTo>
                    <a:pt x="260" y="0"/>
                  </a:moveTo>
                  <a:cubicBezTo>
                    <a:pt x="87" y="0"/>
                    <a:pt x="0" y="208"/>
                    <a:pt x="123" y="331"/>
                  </a:cubicBezTo>
                  <a:cubicBezTo>
                    <a:pt x="163" y="371"/>
                    <a:pt x="211" y="389"/>
                    <a:pt x="259" y="389"/>
                  </a:cubicBezTo>
                  <a:cubicBezTo>
                    <a:pt x="358" y="389"/>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
            <p:cNvSpPr/>
            <p:nvPr/>
          </p:nvSpPr>
          <p:spPr>
            <a:xfrm>
              <a:off x="475025" y="11753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9"/>
                    <a:pt x="121" y="331"/>
                  </a:cubicBezTo>
                  <a:cubicBezTo>
                    <a:pt x="161" y="371"/>
                    <a:pt x="210" y="389"/>
                    <a:pt x="258" y="389"/>
                  </a:cubicBezTo>
                  <a:cubicBezTo>
                    <a:pt x="357" y="389"/>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
            <p:cNvSpPr/>
            <p:nvPr/>
          </p:nvSpPr>
          <p:spPr>
            <a:xfrm>
              <a:off x="516425" y="1175300"/>
              <a:ext cx="9675" cy="9675"/>
            </a:xfrm>
            <a:custGeom>
              <a:avLst/>
              <a:gdLst/>
              <a:ahLst/>
              <a:cxnLst/>
              <a:rect l="l" t="t" r="r" b="b"/>
              <a:pathLst>
                <a:path w="387" h="387" extrusionOk="0">
                  <a:moveTo>
                    <a:pt x="193" y="0"/>
                  </a:moveTo>
                  <a:cubicBezTo>
                    <a:pt x="87" y="0"/>
                    <a:pt x="0" y="87"/>
                    <a:pt x="0" y="194"/>
                  </a:cubicBezTo>
                  <a:cubicBezTo>
                    <a:pt x="0"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
            <p:cNvSpPr/>
            <p:nvPr/>
          </p:nvSpPr>
          <p:spPr>
            <a:xfrm>
              <a:off x="554525" y="11753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9"/>
                    <a:pt x="123" y="331"/>
                  </a:cubicBezTo>
                  <a:cubicBezTo>
                    <a:pt x="162" y="371"/>
                    <a:pt x="211" y="389"/>
                    <a:pt x="258" y="389"/>
                  </a:cubicBezTo>
                  <a:cubicBezTo>
                    <a:pt x="358" y="389"/>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
            <p:cNvSpPr/>
            <p:nvPr/>
          </p:nvSpPr>
          <p:spPr>
            <a:xfrm>
              <a:off x="595925"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4"/>
            <p:cNvSpPr/>
            <p:nvPr/>
          </p:nvSpPr>
          <p:spPr>
            <a:xfrm>
              <a:off x="634025" y="11753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9"/>
                    <a:pt x="123" y="331"/>
                  </a:cubicBezTo>
                  <a:cubicBezTo>
                    <a:pt x="163" y="371"/>
                    <a:pt x="211" y="389"/>
                    <a:pt x="259" y="389"/>
                  </a:cubicBezTo>
                  <a:cubicBezTo>
                    <a:pt x="359" y="389"/>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4"/>
            <p:cNvSpPr/>
            <p:nvPr/>
          </p:nvSpPr>
          <p:spPr>
            <a:xfrm>
              <a:off x="673775" y="1175300"/>
              <a:ext cx="11375" cy="9725"/>
            </a:xfrm>
            <a:custGeom>
              <a:avLst/>
              <a:gdLst/>
              <a:ahLst/>
              <a:cxnLst/>
              <a:rect l="l" t="t" r="r" b="b"/>
              <a:pathLst>
                <a:path w="455" h="389" extrusionOk="0">
                  <a:moveTo>
                    <a:pt x="261" y="0"/>
                  </a:moveTo>
                  <a:cubicBezTo>
                    <a:pt x="88" y="0"/>
                    <a:pt x="0" y="208"/>
                    <a:pt x="123" y="331"/>
                  </a:cubicBezTo>
                  <a:cubicBezTo>
                    <a:pt x="163" y="371"/>
                    <a:pt x="212" y="389"/>
                    <a:pt x="260" y="389"/>
                  </a:cubicBezTo>
                  <a:cubicBezTo>
                    <a:pt x="359" y="389"/>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
            <p:cNvSpPr/>
            <p:nvPr/>
          </p:nvSpPr>
          <p:spPr>
            <a:xfrm>
              <a:off x="715200" y="1175300"/>
              <a:ext cx="9725" cy="9675"/>
            </a:xfrm>
            <a:custGeom>
              <a:avLst/>
              <a:gdLst/>
              <a:ahLst/>
              <a:cxnLst/>
              <a:rect l="l" t="t" r="r" b="b"/>
              <a:pathLst>
                <a:path w="389" h="387" extrusionOk="0">
                  <a:moveTo>
                    <a:pt x="194" y="0"/>
                  </a:moveTo>
                  <a:cubicBezTo>
                    <a:pt x="86" y="0"/>
                    <a:pt x="0" y="87"/>
                    <a:pt x="0" y="194"/>
                  </a:cubicBezTo>
                  <a:cubicBezTo>
                    <a:pt x="0" y="301"/>
                    <a:pt x="86"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
            <p:cNvSpPr/>
            <p:nvPr/>
          </p:nvSpPr>
          <p:spPr>
            <a:xfrm>
              <a:off x="753300" y="11753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9"/>
                    <a:pt x="259" y="389"/>
                  </a:cubicBezTo>
                  <a:cubicBezTo>
                    <a:pt x="359" y="389"/>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4"/>
            <p:cNvSpPr/>
            <p:nvPr/>
          </p:nvSpPr>
          <p:spPr>
            <a:xfrm>
              <a:off x="794700"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4"/>
            <p:cNvSpPr/>
            <p:nvPr/>
          </p:nvSpPr>
          <p:spPr>
            <a:xfrm>
              <a:off x="832825" y="11753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9"/>
                    <a:pt x="258" y="389"/>
                  </a:cubicBezTo>
                  <a:cubicBezTo>
                    <a:pt x="358" y="389"/>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
            <p:cNvSpPr/>
            <p:nvPr/>
          </p:nvSpPr>
          <p:spPr>
            <a:xfrm>
              <a:off x="872575" y="11753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9"/>
                    <a:pt x="122" y="331"/>
                  </a:cubicBezTo>
                  <a:cubicBezTo>
                    <a:pt x="161" y="371"/>
                    <a:pt x="210" y="389"/>
                    <a:pt x="258" y="389"/>
                  </a:cubicBezTo>
                  <a:cubicBezTo>
                    <a:pt x="358" y="389"/>
                    <a:pt x="454" y="311"/>
                    <a:pt x="454" y="194"/>
                  </a:cubicBezTo>
                  <a:cubicBezTo>
                    <a:pt x="454"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
            <p:cNvSpPr/>
            <p:nvPr/>
          </p:nvSpPr>
          <p:spPr>
            <a:xfrm>
              <a:off x="913950"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
            <p:cNvSpPr/>
            <p:nvPr/>
          </p:nvSpPr>
          <p:spPr>
            <a:xfrm>
              <a:off x="95370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2" y="387"/>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
            <p:cNvSpPr/>
            <p:nvPr/>
          </p:nvSpPr>
          <p:spPr>
            <a:xfrm>
              <a:off x="993450" y="1175300"/>
              <a:ext cx="9725" cy="9675"/>
            </a:xfrm>
            <a:custGeom>
              <a:avLst/>
              <a:gdLst/>
              <a:ahLst/>
              <a:cxnLst/>
              <a:rect l="l" t="t" r="r" b="b"/>
              <a:pathLst>
                <a:path w="389" h="387" extrusionOk="0">
                  <a:moveTo>
                    <a:pt x="195" y="0"/>
                  </a:moveTo>
                  <a:cubicBezTo>
                    <a:pt x="89" y="0"/>
                    <a:pt x="1" y="87"/>
                    <a:pt x="1" y="194"/>
                  </a:cubicBezTo>
                  <a:cubicBezTo>
                    <a:pt x="1" y="301"/>
                    <a:pt x="89" y="387"/>
                    <a:pt x="195" y="387"/>
                  </a:cubicBezTo>
                  <a:cubicBezTo>
                    <a:pt x="303" y="387"/>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
            <p:cNvSpPr/>
            <p:nvPr/>
          </p:nvSpPr>
          <p:spPr>
            <a:xfrm>
              <a:off x="10332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4"/>
            <p:cNvSpPr/>
            <p:nvPr/>
          </p:nvSpPr>
          <p:spPr>
            <a:xfrm>
              <a:off x="107297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
            <p:cNvSpPr/>
            <p:nvPr/>
          </p:nvSpPr>
          <p:spPr>
            <a:xfrm>
              <a:off x="1112725" y="1175300"/>
              <a:ext cx="9725" cy="9675"/>
            </a:xfrm>
            <a:custGeom>
              <a:avLst/>
              <a:gdLst/>
              <a:ahLst/>
              <a:cxnLst/>
              <a:rect l="l" t="t" r="r" b="b"/>
              <a:pathLst>
                <a:path w="389" h="387" extrusionOk="0">
                  <a:moveTo>
                    <a:pt x="194" y="0"/>
                  </a:moveTo>
                  <a:cubicBezTo>
                    <a:pt x="88" y="0"/>
                    <a:pt x="0" y="87"/>
                    <a:pt x="0" y="194"/>
                  </a:cubicBezTo>
                  <a:cubicBezTo>
                    <a:pt x="0" y="301"/>
                    <a:pt x="88" y="387"/>
                    <a:pt x="194" y="387"/>
                  </a:cubicBezTo>
                  <a:cubicBezTo>
                    <a:pt x="302" y="387"/>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
            <p:cNvSpPr/>
            <p:nvPr/>
          </p:nvSpPr>
          <p:spPr>
            <a:xfrm>
              <a:off x="1152500" y="1175300"/>
              <a:ext cx="9700" cy="9675"/>
            </a:xfrm>
            <a:custGeom>
              <a:avLst/>
              <a:gdLst/>
              <a:ahLst/>
              <a:cxnLst/>
              <a:rect l="l" t="t" r="r" b="b"/>
              <a:pathLst>
                <a:path w="388" h="387" extrusionOk="0">
                  <a:moveTo>
                    <a:pt x="193" y="0"/>
                  </a:moveTo>
                  <a:cubicBezTo>
                    <a:pt x="87" y="0"/>
                    <a:pt x="1" y="87"/>
                    <a:pt x="1" y="194"/>
                  </a:cubicBezTo>
                  <a:cubicBezTo>
                    <a:pt x="1" y="301"/>
                    <a:pt x="87" y="387"/>
                    <a:pt x="193" y="387"/>
                  </a:cubicBezTo>
                  <a:cubicBezTo>
                    <a:pt x="301" y="387"/>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
            <p:cNvSpPr/>
            <p:nvPr/>
          </p:nvSpPr>
          <p:spPr>
            <a:xfrm>
              <a:off x="1192275" y="1175300"/>
              <a:ext cx="9675" cy="9675"/>
            </a:xfrm>
            <a:custGeom>
              <a:avLst/>
              <a:gdLst/>
              <a:ahLst/>
              <a:cxnLst/>
              <a:rect l="l" t="t" r="r" b="b"/>
              <a:pathLst>
                <a:path w="387" h="387" extrusionOk="0">
                  <a:moveTo>
                    <a:pt x="193" y="0"/>
                  </a:moveTo>
                  <a:cubicBezTo>
                    <a:pt x="86" y="0"/>
                    <a:pt x="0" y="87"/>
                    <a:pt x="0" y="194"/>
                  </a:cubicBezTo>
                  <a:cubicBezTo>
                    <a:pt x="0" y="301"/>
                    <a:pt x="86" y="387"/>
                    <a:pt x="193" y="387"/>
                  </a:cubicBezTo>
                  <a:cubicBezTo>
                    <a:pt x="300" y="387"/>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
            <p:cNvSpPr/>
            <p:nvPr/>
          </p:nvSpPr>
          <p:spPr>
            <a:xfrm>
              <a:off x="1232025" y="1175300"/>
              <a:ext cx="9675" cy="9675"/>
            </a:xfrm>
            <a:custGeom>
              <a:avLst/>
              <a:gdLst/>
              <a:ahLst/>
              <a:cxnLst/>
              <a:rect l="l" t="t" r="r" b="b"/>
              <a:pathLst>
                <a:path w="387" h="387" extrusionOk="0">
                  <a:moveTo>
                    <a:pt x="194" y="0"/>
                  </a:moveTo>
                  <a:cubicBezTo>
                    <a:pt x="87" y="0"/>
                    <a:pt x="0" y="87"/>
                    <a:pt x="0" y="194"/>
                  </a:cubicBezTo>
                  <a:cubicBezTo>
                    <a:pt x="0" y="301"/>
                    <a:pt x="87" y="387"/>
                    <a:pt x="194" y="387"/>
                  </a:cubicBezTo>
                  <a:cubicBezTo>
                    <a:pt x="300" y="387"/>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4"/>
            <p:cNvSpPr/>
            <p:nvPr/>
          </p:nvSpPr>
          <p:spPr>
            <a:xfrm>
              <a:off x="236475"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4"/>
            <p:cNvSpPr/>
            <p:nvPr/>
          </p:nvSpPr>
          <p:spPr>
            <a:xfrm>
              <a:off x="276225" y="11412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
            <p:cNvSpPr/>
            <p:nvPr/>
          </p:nvSpPr>
          <p:spPr>
            <a:xfrm>
              <a:off x="31762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
            <p:cNvSpPr/>
            <p:nvPr/>
          </p:nvSpPr>
          <p:spPr>
            <a:xfrm>
              <a:off x="355750" y="1141200"/>
              <a:ext cx="11350" cy="9700"/>
            </a:xfrm>
            <a:custGeom>
              <a:avLst/>
              <a:gdLst/>
              <a:ahLst/>
              <a:cxnLst/>
              <a:rect l="l" t="t" r="r" b="b"/>
              <a:pathLst>
                <a:path w="454" h="388" extrusionOk="0">
                  <a:moveTo>
                    <a:pt x="259" y="0"/>
                  </a:moveTo>
                  <a:cubicBezTo>
                    <a:pt x="87" y="0"/>
                    <a:pt x="0" y="208"/>
                    <a:pt x="123" y="331"/>
                  </a:cubicBezTo>
                  <a:cubicBezTo>
                    <a:pt x="162" y="370"/>
                    <a:pt x="210" y="387"/>
                    <a:pt x="258" y="387"/>
                  </a:cubicBezTo>
                  <a:cubicBezTo>
                    <a:pt x="357" y="387"/>
                    <a:pt x="453" y="310"/>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
            <p:cNvSpPr/>
            <p:nvPr/>
          </p:nvSpPr>
          <p:spPr>
            <a:xfrm>
              <a:off x="397125" y="114120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
            <p:cNvSpPr/>
            <p:nvPr/>
          </p:nvSpPr>
          <p:spPr>
            <a:xfrm>
              <a:off x="435250" y="1141200"/>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
            <p:cNvSpPr/>
            <p:nvPr/>
          </p:nvSpPr>
          <p:spPr>
            <a:xfrm>
              <a:off x="475000" y="1141200"/>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
            <p:cNvSpPr/>
            <p:nvPr/>
          </p:nvSpPr>
          <p:spPr>
            <a:xfrm>
              <a:off x="516425" y="114120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
            <p:cNvSpPr/>
            <p:nvPr/>
          </p:nvSpPr>
          <p:spPr>
            <a:xfrm>
              <a:off x="554500" y="1141200"/>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
            <p:cNvSpPr/>
            <p:nvPr/>
          </p:nvSpPr>
          <p:spPr>
            <a:xfrm>
              <a:off x="595925"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
            <p:cNvSpPr/>
            <p:nvPr/>
          </p:nvSpPr>
          <p:spPr>
            <a:xfrm>
              <a:off x="634025" y="11412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
            <p:cNvSpPr/>
            <p:nvPr/>
          </p:nvSpPr>
          <p:spPr>
            <a:xfrm>
              <a:off x="673775" y="1141200"/>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4"/>
            <p:cNvSpPr/>
            <p:nvPr/>
          </p:nvSpPr>
          <p:spPr>
            <a:xfrm>
              <a:off x="715200" y="114120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4"/>
            <p:cNvSpPr/>
            <p:nvPr/>
          </p:nvSpPr>
          <p:spPr>
            <a:xfrm>
              <a:off x="753300" y="1141200"/>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
            <p:cNvSpPr/>
            <p:nvPr/>
          </p:nvSpPr>
          <p:spPr>
            <a:xfrm>
              <a:off x="794700"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
            <p:cNvSpPr/>
            <p:nvPr/>
          </p:nvSpPr>
          <p:spPr>
            <a:xfrm>
              <a:off x="832825" y="1141200"/>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
            <p:cNvSpPr/>
            <p:nvPr/>
          </p:nvSpPr>
          <p:spPr>
            <a:xfrm>
              <a:off x="872575" y="1141200"/>
              <a:ext cx="11350" cy="9725"/>
            </a:xfrm>
            <a:custGeom>
              <a:avLst/>
              <a:gdLst/>
              <a:ahLst/>
              <a:cxnLst/>
              <a:rect l="l" t="t" r="r" b="b"/>
              <a:pathLst>
                <a:path w="454" h="389" extrusionOk="0">
                  <a:moveTo>
                    <a:pt x="260" y="0"/>
                  </a:moveTo>
                  <a:cubicBezTo>
                    <a:pt x="87" y="0"/>
                    <a:pt x="0" y="208"/>
                    <a:pt x="122" y="331"/>
                  </a:cubicBezTo>
                  <a:cubicBezTo>
                    <a:pt x="161" y="370"/>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
            <p:cNvSpPr/>
            <p:nvPr/>
          </p:nvSpPr>
          <p:spPr>
            <a:xfrm>
              <a:off x="913950"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
            <p:cNvSpPr/>
            <p:nvPr/>
          </p:nvSpPr>
          <p:spPr>
            <a:xfrm>
              <a:off x="95370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
            <p:cNvSpPr/>
            <p:nvPr/>
          </p:nvSpPr>
          <p:spPr>
            <a:xfrm>
              <a:off x="993450" y="114120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
            <p:cNvSpPr/>
            <p:nvPr/>
          </p:nvSpPr>
          <p:spPr>
            <a:xfrm>
              <a:off x="10332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
            <p:cNvSpPr/>
            <p:nvPr/>
          </p:nvSpPr>
          <p:spPr>
            <a:xfrm>
              <a:off x="107297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
            <p:cNvSpPr/>
            <p:nvPr/>
          </p:nvSpPr>
          <p:spPr>
            <a:xfrm>
              <a:off x="1112725" y="114120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
            <p:cNvSpPr/>
            <p:nvPr/>
          </p:nvSpPr>
          <p:spPr>
            <a:xfrm>
              <a:off x="1152500" y="114120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
            <p:cNvSpPr/>
            <p:nvPr/>
          </p:nvSpPr>
          <p:spPr>
            <a:xfrm>
              <a:off x="1192275" y="114120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
            <p:cNvSpPr/>
            <p:nvPr/>
          </p:nvSpPr>
          <p:spPr>
            <a:xfrm>
              <a:off x="1232025" y="1141200"/>
              <a:ext cx="9675" cy="9675"/>
            </a:xfrm>
            <a:custGeom>
              <a:avLst/>
              <a:gdLst/>
              <a:ahLst/>
              <a:cxnLst/>
              <a:rect l="l" t="t" r="r" b="b"/>
              <a:pathLst>
                <a:path w="387" h="387" extrusionOk="0">
                  <a:moveTo>
                    <a:pt x="194" y="0"/>
                  </a:moveTo>
                  <a:cubicBezTo>
                    <a:pt x="87" y="0"/>
                    <a:pt x="0" y="87"/>
                    <a:pt x="0" y="194"/>
                  </a:cubicBezTo>
                  <a:cubicBezTo>
                    <a:pt x="0" y="300"/>
                    <a:pt x="87" y="387"/>
                    <a:pt x="194" y="387"/>
                  </a:cubicBezTo>
                  <a:cubicBezTo>
                    <a:pt x="300" y="387"/>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
            <p:cNvSpPr/>
            <p:nvPr/>
          </p:nvSpPr>
          <p:spPr>
            <a:xfrm>
              <a:off x="236475"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
            <p:cNvSpPr/>
            <p:nvPr/>
          </p:nvSpPr>
          <p:spPr>
            <a:xfrm>
              <a:off x="276225" y="1107075"/>
              <a:ext cx="11375" cy="9725"/>
            </a:xfrm>
            <a:custGeom>
              <a:avLst/>
              <a:gdLst/>
              <a:ahLst/>
              <a:cxnLst/>
              <a:rect l="l" t="t" r="r" b="b"/>
              <a:pathLst>
                <a:path w="455" h="389" extrusionOk="0">
                  <a:moveTo>
                    <a:pt x="260" y="1"/>
                  </a:moveTo>
                  <a:cubicBezTo>
                    <a:pt x="87" y="1"/>
                    <a:pt x="1" y="209"/>
                    <a:pt x="124" y="331"/>
                  </a:cubicBezTo>
                  <a:cubicBezTo>
                    <a:pt x="163" y="371"/>
                    <a:pt x="212" y="388"/>
                    <a:pt x="259" y="388"/>
                  </a:cubicBezTo>
                  <a:cubicBezTo>
                    <a:pt x="359"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
            <p:cNvSpPr/>
            <p:nvPr/>
          </p:nvSpPr>
          <p:spPr>
            <a:xfrm>
              <a:off x="31762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4"/>
            <p:cNvSpPr/>
            <p:nvPr/>
          </p:nvSpPr>
          <p:spPr>
            <a:xfrm>
              <a:off x="355750" y="1107075"/>
              <a:ext cx="11350" cy="9700"/>
            </a:xfrm>
            <a:custGeom>
              <a:avLst/>
              <a:gdLst/>
              <a:ahLst/>
              <a:cxnLst/>
              <a:rect l="l" t="t" r="r" b="b"/>
              <a:pathLst>
                <a:path w="454" h="388" extrusionOk="0">
                  <a:moveTo>
                    <a:pt x="259" y="1"/>
                  </a:moveTo>
                  <a:cubicBezTo>
                    <a:pt x="87" y="1"/>
                    <a:pt x="0" y="209"/>
                    <a:pt x="123" y="331"/>
                  </a:cubicBezTo>
                  <a:cubicBezTo>
                    <a:pt x="162" y="370"/>
                    <a:pt x="210" y="388"/>
                    <a:pt x="258" y="388"/>
                  </a:cubicBezTo>
                  <a:cubicBezTo>
                    <a:pt x="357" y="388"/>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4"/>
            <p:cNvSpPr/>
            <p:nvPr/>
          </p:nvSpPr>
          <p:spPr>
            <a:xfrm>
              <a:off x="397125" y="11070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4"/>
            <p:cNvSpPr/>
            <p:nvPr/>
          </p:nvSpPr>
          <p:spPr>
            <a:xfrm>
              <a:off x="435250" y="1107075"/>
              <a:ext cx="11350" cy="9725"/>
            </a:xfrm>
            <a:custGeom>
              <a:avLst/>
              <a:gdLst/>
              <a:ahLst/>
              <a:cxnLst/>
              <a:rect l="l" t="t" r="r" b="b"/>
              <a:pathLst>
                <a:path w="454" h="389" extrusionOk="0">
                  <a:moveTo>
                    <a:pt x="260" y="1"/>
                  </a:moveTo>
                  <a:cubicBezTo>
                    <a:pt x="87" y="1"/>
                    <a:pt x="0" y="209"/>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
            <p:cNvSpPr/>
            <p:nvPr/>
          </p:nvSpPr>
          <p:spPr>
            <a:xfrm>
              <a:off x="475000" y="11070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
            <p:cNvSpPr/>
            <p:nvPr/>
          </p:nvSpPr>
          <p:spPr>
            <a:xfrm>
              <a:off x="516425" y="11070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
            <p:cNvSpPr/>
            <p:nvPr/>
          </p:nvSpPr>
          <p:spPr>
            <a:xfrm>
              <a:off x="554500" y="1107075"/>
              <a:ext cx="11375" cy="9725"/>
            </a:xfrm>
            <a:custGeom>
              <a:avLst/>
              <a:gdLst/>
              <a:ahLst/>
              <a:cxnLst/>
              <a:rect l="l" t="t" r="r" b="b"/>
              <a:pathLst>
                <a:path w="455" h="389" extrusionOk="0">
                  <a:moveTo>
                    <a:pt x="262" y="1"/>
                  </a:moveTo>
                  <a:cubicBezTo>
                    <a:pt x="87" y="1"/>
                    <a:pt x="1" y="209"/>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
            <p:cNvSpPr/>
            <p:nvPr/>
          </p:nvSpPr>
          <p:spPr>
            <a:xfrm>
              <a:off x="595925"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
            <p:cNvSpPr/>
            <p:nvPr/>
          </p:nvSpPr>
          <p:spPr>
            <a:xfrm>
              <a:off x="634025" y="1107075"/>
              <a:ext cx="11375" cy="9725"/>
            </a:xfrm>
            <a:custGeom>
              <a:avLst/>
              <a:gdLst/>
              <a:ahLst/>
              <a:cxnLst/>
              <a:rect l="l" t="t" r="r" b="b"/>
              <a:pathLst>
                <a:path w="455" h="389" extrusionOk="0">
                  <a:moveTo>
                    <a:pt x="261" y="1"/>
                  </a:moveTo>
                  <a:cubicBezTo>
                    <a:pt x="88" y="1"/>
                    <a:pt x="0" y="209"/>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
            <p:cNvSpPr/>
            <p:nvPr/>
          </p:nvSpPr>
          <p:spPr>
            <a:xfrm>
              <a:off x="673775" y="11070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
            <p:cNvSpPr/>
            <p:nvPr/>
          </p:nvSpPr>
          <p:spPr>
            <a:xfrm>
              <a:off x="715200" y="11070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
            <p:cNvSpPr/>
            <p:nvPr/>
          </p:nvSpPr>
          <p:spPr>
            <a:xfrm>
              <a:off x="753300" y="1107075"/>
              <a:ext cx="11375" cy="9725"/>
            </a:xfrm>
            <a:custGeom>
              <a:avLst/>
              <a:gdLst/>
              <a:ahLst/>
              <a:cxnLst/>
              <a:rect l="l" t="t" r="r" b="b"/>
              <a:pathLst>
                <a:path w="455" h="389" extrusionOk="0">
                  <a:moveTo>
                    <a:pt x="260" y="1"/>
                  </a:moveTo>
                  <a:cubicBezTo>
                    <a:pt x="87" y="1"/>
                    <a:pt x="1" y="209"/>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
            <p:cNvSpPr/>
            <p:nvPr/>
          </p:nvSpPr>
          <p:spPr>
            <a:xfrm>
              <a:off x="794700"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
            <p:cNvSpPr/>
            <p:nvPr/>
          </p:nvSpPr>
          <p:spPr>
            <a:xfrm>
              <a:off x="832825" y="1107075"/>
              <a:ext cx="11350" cy="9725"/>
            </a:xfrm>
            <a:custGeom>
              <a:avLst/>
              <a:gdLst/>
              <a:ahLst/>
              <a:cxnLst/>
              <a:rect l="l" t="t" r="r" b="b"/>
              <a:pathLst>
                <a:path w="454" h="389" extrusionOk="0">
                  <a:moveTo>
                    <a:pt x="259" y="1"/>
                  </a:moveTo>
                  <a:cubicBezTo>
                    <a:pt x="87" y="1"/>
                    <a:pt x="0" y="209"/>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
            <p:cNvSpPr/>
            <p:nvPr/>
          </p:nvSpPr>
          <p:spPr>
            <a:xfrm>
              <a:off x="872575" y="11070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
            <p:cNvSpPr/>
            <p:nvPr/>
          </p:nvSpPr>
          <p:spPr>
            <a:xfrm>
              <a:off x="913950"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
            <p:cNvSpPr/>
            <p:nvPr/>
          </p:nvSpPr>
          <p:spPr>
            <a:xfrm>
              <a:off x="95370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
            <p:cNvSpPr/>
            <p:nvPr/>
          </p:nvSpPr>
          <p:spPr>
            <a:xfrm>
              <a:off x="993450" y="11070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
            <p:cNvSpPr/>
            <p:nvPr/>
          </p:nvSpPr>
          <p:spPr>
            <a:xfrm>
              <a:off x="10332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
            <p:cNvSpPr/>
            <p:nvPr/>
          </p:nvSpPr>
          <p:spPr>
            <a:xfrm>
              <a:off x="107297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
            <p:cNvSpPr/>
            <p:nvPr/>
          </p:nvSpPr>
          <p:spPr>
            <a:xfrm>
              <a:off x="1112725" y="11070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
            <p:cNvSpPr/>
            <p:nvPr/>
          </p:nvSpPr>
          <p:spPr>
            <a:xfrm>
              <a:off x="1152500" y="11070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
            <p:cNvSpPr/>
            <p:nvPr/>
          </p:nvSpPr>
          <p:spPr>
            <a:xfrm>
              <a:off x="1192275" y="11070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
            <p:cNvSpPr/>
            <p:nvPr/>
          </p:nvSpPr>
          <p:spPr>
            <a:xfrm>
              <a:off x="1232025" y="11070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
            <p:cNvSpPr/>
            <p:nvPr/>
          </p:nvSpPr>
          <p:spPr>
            <a:xfrm>
              <a:off x="236475"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
            <p:cNvSpPr/>
            <p:nvPr/>
          </p:nvSpPr>
          <p:spPr>
            <a:xfrm>
              <a:off x="276225" y="1072975"/>
              <a:ext cx="11375" cy="9725"/>
            </a:xfrm>
            <a:custGeom>
              <a:avLst/>
              <a:gdLst/>
              <a:ahLst/>
              <a:cxnLst/>
              <a:rect l="l" t="t" r="r" b="b"/>
              <a:pathLst>
                <a:path w="455" h="389" extrusionOk="0">
                  <a:moveTo>
                    <a:pt x="260" y="1"/>
                  </a:moveTo>
                  <a:cubicBezTo>
                    <a:pt x="87" y="1"/>
                    <a:pt x="1" y="208"/>
                    <a:pt x="124" y="331"/>
                  </a:cubicBezTo>
                  <a:cubicBezTo>
                    <a:pt x="163" y="371"/>
                    <a:pt x="212"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
            <p:cNvSpPr/>
            <p:nvPr/>
          </p:nvSpPr>
          <p:spPr>
            <a:xfrm>
              <a:off x="31762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
            <p:cNvSpPr/>
            <p:nvPr/>
          </p:nvSpPr>
          <p:spPr>
            <a:xfrm>
              <a:off x="355750" y="107297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
            <p:cNvSpPr/>
            <p:nvPr/>
          </p:nvSpPr>
          <p:spPr>
            <a:xfrm>
              <a:off x="397125" y="1072975"/>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
            <p:cNvSpPr/>
            <p:nvPr/>
          </p:nvSpPr>
          <p:spPr>
            <a:xfrm>
              <a:off x="435250" y="10729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
            <p:cNvSpPr/>
            <p:nvPr/>
          </p:nvSpPr>
          <p:spPr>
            <a:xfrm>
              <a:off x="475000" y="1072975"/>
              <a:ext cx="11350" cy="9725"/>
            </a:xfrm>
            <a:custGeom>
              <a:avLst/>
              <a:gdLst/>
              <a:ahLst/>
              <a:cxnLst/>
              <a:rect l="l" t="t" r="r" b="b"/>
              <a:pathLst>
                <a:path w="454" h="389" extrusionOk="0">
                  <a:moveTo>
                    <a:pt x="260" y="1"/>
                  </a:moveTo>
                  <a:cubicBezTo>
                    <a:pt x="87" y="1"/>
                    <a:pt x="1" y="210"/>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
            <p:cNvSpPr/>
            <p:nvPr/>
          </p:nvSpPr>
          <p:spPr>
            <a:xfrm>
              <a:off x="516425" y="1072975"/>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
            <p:cNvSpPr/>
            <p:nvPr/>
          </p:nvSpPr>
          <p:spPr>
            <a:xfrm>
              <a:off x="554500" y="1072975"/>
              <a:ext cx="11375" cy="9725"/>
            </a:xfrm>
            <a:custGeom>
              <a:avLst/>
              <a:gdLst/>
              <a:ahLst/>
              <a:cxnLst/>
              <a:rect l="l" t="t" r="r" b="b"/>
              <a:pathLst>
                <a:path w="455" h="389" extrusionOk="0">
                  <a:moveTo>
                    <a:pt x="262" y="1"/>
                  </a:moveTo>
                  <a:cubicBezTo>
                    <a:pt x="87" y="1"/>
                    <a:pt x="1" y="210"/>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
            <p:cNvSpPr/>
            <p:nvPr/>
          </p:nvSpPr>
          <p:spPr>
            <a:xfrm>
              <a:off x="595925"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4"/>
            <p:cNvSpPr/>
            <p:nvPr/>
          </p:nvSpPr>
          <p:spPr>
            <a:xfrm>
              <a:off x="63402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
            <p:cNvSpPr/>
            <p:nvPr/>
          </p:nvSpPr>
          <p:spPr>
            <a:xfrm>
              <a:off x="673775" y="10729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
            <p:cNvSpPr/>
            <p:nvPr/>
          </p:nvSpPr>
          <p:spPr>
            <a:xfrm>
              <a:off x="715200" y="1072975"/>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
            <p:cNvSpPr/>
            <p:nvPr/>
          </p:nvSpPr>
          <p:spPr>
            <a:xfrm>
              <a:off x="753300" y="10729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
            <p:cNvSpPr/>
            <p:nvPr/>
          </p:nvSpPr>
          <p:spPr>
            <a:xfrm>
              <a:off x="794700"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
            <p:cNvSpPr/>
            <p:nvPr/>
          </p:nvSpPr>
          <p:spPr>
            <a:xfrm>
              <a:off x="832825" y="10729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
            <p:cNvSpPr/>
            <p:nvPr/>
          </p:nvSpPr>
          <p:spPr>
            <a:xfrm>
              <a:off x="872575" y="1072975"/>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9"/>
                    <a:pt x="259" y="389"/>
                  </a:cubicBezTo>
                  <a:cubicBezTo>
                    <a:pt x="358" y="389"/>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
            <p:cNvSpPr/>
            <p:nvPr/>
          </p:nvSpPr>
          <p:spPr>
            <a:xfrm>
              <a:off x="913950"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
            <p:cNvSpPr/>
            <p:nvPr/>
          </p:nvSpPr>
          <p:spPr>
            <a:xfrm>
              <a:off x="95370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
            <p:cNvSpPr/>
            <p:nvPr/>
          </p:nvSpPr>
          <p:spPr>
            <a:xfrm>
              <a:off x="993450" y="1072975"/>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
            <p:cNvSpPr/>
            <p:nvPr/>
          </p:nvSpPr>
          <p:spPr>
            <a:xfrm>
              <a:off x="10332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
            <p:cNvSpPr/>
            <p:nvPr/>
          </p:nvSpPr>
          <p:spPr>
            <a:xfrm>
              <a:off x="107297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4"/>
            <p:cNvSpPr/>
            <p:nvPr/>
          </p:nvSpPr>
          <p:spPr>
            <a:xfrm>
              <a:off x="1112725" y="1072975"/>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
            <p:cNvSpPr/>
            <p:nvPr/>
          </p:nvSpPr>
          <p:spPr>
            <a:xfrm>
              <a:off x="1152500" y="1072975"/>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
            <p:cNvSpPr/>
            <p:nvPr/>
          </p:nvSpPr>
          <p:spPr>
            <a:xfrm>
              <a:off x="1192275" y="1072975"/>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
            <p:cNvSpPr/>
            <p:nvPr/>
          </p:nvSpPr>
          <p:spPr>
            <a:xfrm>
              <a:off x="1232025" y="1072975"/>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
            <p:cNvSpPr/>
            <p:nvPr/>
          </p:nvSpPr>
          <p:spPr>
            <a:xfrm>
              <a:off x="236475"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
            <p:cNvSpPr/>
            <p:nvPr/>
          </p:nvSpPr>
          <p:spPr>
            <a:xfrm>
              <a:off x="276225" y="1038875"/>
              <a:ext cx="11375" cy="9725"/>
            </a:xfrm>
            <a:custGeom>
              <a:avLst/>
              <a:gdLst/>
              <a:ahLst/>
              <a:cxnLst/>
              <a:rect l="l" t="t" r="r" b="b"/>
              <a:pathLst>
                <a:path w="455" h="389" extrusionOk="0">
                  <a:moveTo>
                    <a:pt x="260" y="0"/>
                  </a:moveTo>
                  <a:cubicBezTo>
                    <a:pt x="87" y="0"/>
                    <a:pt x="1" y="210"/>
                    <a:pt x="124" y="331"/>
                  </a:cubicBezTo>
                  <a:cubicBezTo>
                    <a:pt x="163" y="371"/>
                    <a:pt x="212"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4"/>
            <p:cNvSpPr/>
            <p:nvPr/>
          </p:nvSpPr>
          <p:spPr>
            <a:xfrm>
              <a:off x="31762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
            <p:cNvSpPr/>
            <p:nvPr/>
          </p:nvSpPr>
          <p:spPr>
            <a:xfrm>
              <a:off x="355750" y="1038875"/>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4"/>
            <p:cNvSpPr/>
            <p:nvPr/>
          </p:nvSpPr>
          <p:spPr>
            <a:xfrm>
              <a:off x="397125" y="1038875"/>
              <a:ext cx="9725" cy="9725"/>
            </a:xfrm>
            <a:custGeom>
              <a:avLst/>
              <a:gdLst/>
              <a:ahLst/>
              <a:cxnLst/>
              <a:rect l="l" t="t" r="r" b="b"/>
              <a:pathLst>
                <a:path w="389" h="389" extrusionOk="0">
                  <a:moveTo>
                    <a:pt x="195" y="0"/>
                  </a:moveTo>
                  <a:cubicBezTo>
                    <a:pt x="88" y="0"/>
                    <a:pt x="1" y="87"/>
                    <a:pt x="1" y="194"/>
                  </a:cubicBezTo>
                  <a:cubicBezTo>
                    <a:pt x="1" y="301"/>
                    <a:pt x="88"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4"/>
            <p:cNvSpPr/>
            <p:nvPr/>
          </p:nvSpPr>
          <p:spPr>
            <a:xfrm>
              <a:off x="435250" y="1038875"/>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4"/>
            <p:cNvSpPr/>
            <p:nvPr/>
          </p:nvSpPr>
          <p:spPr>
            <a:xfrm>
              <a:off x="475000" y="1038875"/>
              <a:ext cx="11350" cy="9725"/>
            </a:xfrm>
            <a:custGeom>
              <a:avLst/>
              <a:gdLst/>
              <a:ahLst/>
              <a:cxnLst/>
              <a:rect l="l" t="t" r="r" b="b"/>
              <a:pathLst>
                <a:path w="454" h="389" extrusionOk="0">
                  <a:moveTo>
                    <a:pt x="260" y="0"/>
                  </a:moveTo>
                  <a:cubicBezTo>
                    <a:pt x="87" y="0"/>
                    <a:pt x="1" y="210"/>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4"/>
            <p:cNvSpPr/>
            <p:nvPr/>
          </p:nvSpPr>
          <p:spPr>
            <a:xfrm>
              <a:off x="516425" y="1038875"/>
              <a:ext cx="9675" cy="9725"/>
            </a:xfrm>
            <a:custGeom>
              <a:avLst/>
              <a:gdLst/>
              <a:ahLst/>
              <a:cxnLst/>
              <a:rect l="l" t="t" r="r" b="b"/>
              <a:pathLst>
                <a:path w="387" h="389" extrusionOk="0">
                  <a:moveTo>
                    <a:pt x="193" y="0"/>
                  </a:moveTo>
                  <a:cubicBezTo>
                    <a:pt x="87" y="0"/>
                    <a:pt x="0" y="87"/>
                    <a:pt x="0" y="194"/>
                  </a:cubicBezTo>
                  <a:cubicBezTo>
                    <a:pt x="0"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4"/>
            <p:cNvSpPr/>
            <p:nvPr/>
          </p:nvSpPr>
          <p:spPr>
            <a:xfrm>
              <a:off x="554500" y="1038875"/>
              <a:ext cx="11375" cy="9725"/>
            </a:xfrm>
            <a:custGeom>
              <a:avLst/>
              <a:gdLst/>
              <a:ahLst/>
              <a:cxnLst/>
              <a:rect l="l" t="t" r="r" b="b"/>
              <a:pathLst>
                <a:path w="455" h="389" extrusionOk="0">
                  <a:moveTo>
                    <a:pt x="262" y="0"/>
                  </a:moveTo>
                  <a:cubicBezTo>
                    <a:pt x="87" y="0"/>
                    <a:pt x="1" y="210"/>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4"/>
            <p:cNvSpPr/>
            <p:nvPr/>
          </p:nvSpPr>
          <p:spPr>
            <a:xfrm>
              <a:off x="595925"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7" y="301"/>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4"/>
            <p:cNvSpPr/>
            <p:nvPr/>
          </p:nvSpPr>
          <p:spPr>
            <a:xfrm>
              <a:off x="63402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4"/>
            <p:cNvSpPr/>
            <p:nvPr/>
          </p:nvSpPr>
          <p:spPr>
            <a:xfrm>
              <a:off x="673775" y="1038875"/>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
            <p:cNvSpPr/>
            <p:nvPr/>
          </p:nvSpPr>
          <p:spPr>
            <a:xfrm>
              <a:off x="715200" y="1038875"/>
              <a:ext cx="9725" cy="9725"/>
            </a:xfrm>
            <a:custGeom>
              <a:avLst/>
              <a:gdLst/>
              <a:ahLst/>
              <a:cxnLst/>
              <a:rect l="l" t="t" r="r" b="b"/>
              <a:pathLst>
                <a:path w="389" h="389" extrusionOk="0">
                  <a:moveTo>
                    <a:pt x="194" y="0"/>
                  </a:moveTo>
                  <a:cubicBezTo>
                    <a:pt x="86" y="0"/>
                    <a:pt x="0" y="87"/>
                    <a:pt x="0" y="194"/>
                  </a:cubicBezTo>
                  <a:cubicBezTo>
                    <a:pt x="0" y="301"/>
                    <a:pt x="86"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
            <p:cNvSpPr/>
            <p:nvPr/>
          </p:nvSpPr>
          <p:spPr>
            <a:xfrm>
              <a:off x="753300" y="1038875"/>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
            <p:cNvSpPr/>
            <p:nvPr/>
          </p:nvSpPr>
          <p:spPr>
            <a:xfrm>
              <a:off x="794700"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
            <p:cNvSpPr/>
            <p:nvPr/>
          </p:nvSpPr>
          <p:spPr>
            <a:xfrm>
              <a:off x="832825" y="1038875"/>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
            <p:cNvSpPr/>
            <p:nvPr/>
          </p:nvSpPr>
          <p:spPr>
            <a:xfrm>
              <a:off x="872575" y="1038875"/>
              <a:ext cx="11350" cy="9725"/>
            </a:xfrm>
            <a:custGeom>
              <a:avLst/>
              <a:gdLst/>
              <a:ahLst/>
              <a:cxnLst/>
              <a:rect l="l" t="t" r="r" b="b"/>
              <a:pathLst>
                <a:path w="454" h="389" extrusionOk="0">
                  <a:moveTo>
                    <a:pt x="260" y="0"/>
                  </a:moveTo>
                  <a:cubicBezTo>
                    <a:pt x="87" y="0"/>
                    <a:pt x="0" y="210"/>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
            <p:cNvSpPr/>
            <p:nvPr/>
          </p:nvSpPr>
          <p:spPr>
            <a:xfrm>
              <a:off x="913950"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4"/>
            <p:cNvSpPr/>
            <p:nvPr/>
          </p:nvSpPr>
          <p:spPr>
            <a:xfrm>
              <a:off x="95370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2" y="388"/>
                    <a:pt x="389" y="301"/>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
            <p:cNvSpPr/>
            <p:nvPr/>
          </p:nvSpPr>
          <p:spPr>
            <a:xfrm>
              <a:off x="993450" y="1038875"/>
              <a:ext cx="9725" cy="9725"/>
            </a:xfrm>
            <a:custGeom>
              <a:avLst/>
              <a:gdLst/>
              <a:ahLst/>
              <a:cxnLst/>
              <a:rect l="l" t="t" r="r" b="b"/>
              <a:pathLst>
                <a:path w="389" h="389" extrusionOk="0">
                  <a:moveTo>
                    <a:pt x="195" y="0"/>
                  </a:moveTo>
                  <a:cubicBezTo>
                    <a:pt x="89" y="0"/>
                    <a:pt x="1" y="87"/>
                    <a:pt x="1" y="194"/>
                  </a:cubicBezTo>
                  <a:cubicBezTo>
                    <a:pt x="1" y="301"/>
                    <a:pt x="89" y="388"/>
                    <a:pt x="195" y="388"/>
                  </a:cubicBezTo>
                  <a:cubicBezTo>
                    <a:pt x="303" y="388"/>
                    <a:pt x="389" y="301"/>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
            <p:cNvSpPr/>
            <p:nvPr/>
          </p:nvSpPr>
          <p:spPr>
            <a:xfrm>
              <a:off x="10332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
            <p:cNvSpPr/>
            <p:nvPr/>
          </p:nvSpPr>
          <p:spPr>
            <a:xfrm>
              <a:off x="107297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
            <p:cNvSpPr/>
            <p:nvPr/>
          </p:nvSpPr>
          <p:spPr>
            <a:xfrm>
              <a:off x="1112725" y="1038875"/>
              <a:ext cx="9725" cy="9725"/>
            </a:xfrm>
            <a:custGeom>
              <a:avLst/>
              <a:gdLst/>
              <a:ahLst/>
              <a:cxnLst/>
              <a:rect l="l" t="t" r="r" b="b"/>
              <a:pathLst>
                <a:path w="389" h="389" extrusionOk="0">
                  <a:moveTo>
                    <a:pt x="194" y="0"/>
                  </a:moveTo>
                  <a:cubicBezTo>
                    <a:pt x="88" y="0"/>
                    <a:pt x="0" y="87"/>
                    <a:pt x="0" y="194"/>
                  </a:cubicBezTo>
                  <a:cubicBezTo>
                    <a:pt x="0" y="301"/>
                    <a:pt x="88" y="388"/>
                    <a:pt x="194" y="388"/>
                  </a:cubicBezTo>
                  <a:cubicBezTo>
                    <a:pt x="302" y="388"/>
                    <a:pt x="388" y="301"/>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
            <p:cNvSpPr/>
            <p:nvPr/>
          </p:nvSpPr>
          <p:spPr>
            <a:xfrm>
              <a:off x="1152500" y="1038875"/>
              <a:ext cx="9700" cy="9725"/>
            </a:xfrm>
            <a:custGeom>
              <a:avLst/>
              <a:gdLst/>
              <a:ahLst/>
              <a:cxnLst/>
              <a:rect l="l" t="t" r="r" b="b"/>
              <a:pathLst>
                <a:path w="388" h="389" extrusionOk="0">
                  <a:moveTo>
                    <a:pt x="193" y="0"/>
                  </a:moveTo>
                  <a:cubicBezTo>
                    <a:pt x="87" y="0"/>
                    <a:pt x="1" y="87"/>
                    <a:pt x="1" y="194"/>
                  </a:cubicBezTo>
                  <a:cubicBezTo>
                    <a:pt x="1" y="301"/>
                    <a:pt x="87" y="388"/>
                    <a:pt x="193" y="388"/>
                  </a:cubicBezTo>
                  <a:cubicBezTo>
                    <a:pt x="301" y="388"/>
                    <a:pt x="388" y="301"/>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4"/>
            <p:cNvSpPr/>
            <p:nvPr/>
          </p:nvSpPr>
          <p:spPr>
            <a:xfrm>
              <a:off x="1192275" y="1038875"/>
              <a:ext cx="9675" cy="9725"/>
            </a:xfrm>
            <a:custGeom>
              <a:avLst/>
              <a:gdLst/>
              <a:ahLst/>
              <a:cxnLst/>
              <a:rect l="l" t="t" r="r" b="b"/>
              <a:pathLst>
                <a:path w="387" h="389" extrusionOk="0">
                  <a:moveTo>
                    <a:pt x="193" y="0"/>
                  </a:moveTo>
                  <a:cubicBezTo>
                    <a:pt x="86" y="0"/>
                    <a:pt x="0" y="87"/>
                    <a:pt x="0" y="194"/>
                  </a:cubicBezTo>
                  <a:cubicBezTo>
                    <a:pt x="0" y="301"/>
                    <a:pt x="86" y="388"/>
                    <a:pt x="193" y="388"/>
                  </a:cubicBezTo>
                  <a:cubicBezTo>
                    <a:pt x="300" y="388"/>
                    <a:pt x="387" y="301"/>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4"/>
            <p:cNvSpPr/>
            <p:nvPr/>
          </p:nvSpPr>
          <p:spPr>
            <a:xfrm>
              <a:off x="1232025" y="1038875"/>
              <a:ext cx="9675" cy="9725"/>
            </a:xfrm>
            <a:custGeom>
              <a:avLst/>
              <a:gdLst/>
              <a:ahLst/>
              <a:cxnLst/>
              <a:rect l="l" t="t" r="r" b="b"/>
              <a:pathLst>
                <a:path w="387" h="389" extrusionOk="0">
                  <a:moveTo>
                    <a:pt x="194" y="0"/>
                  </a:moveTo>
                  <a:cubicBezTo>
                    <a:pt x="87" y="0"/>
                    <a:pt x="0" y="87"/>
                    <a:pt x="0" y="194"/>
                  </a:cubicBezTo>
                  <a:cubicBezTo>
                    <a:pt x="0" y="301"/>
                    <a:pt x="87" y="388"/>
                    <a:pt x="194" y="388"/>
                  </a:cubicBezTo>
                  <a:cubicBezTo>
                    <a:pt x="300" y="388"/>
                    <a:pt x="387" y="301"/>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
            <p:cNvSpPr/>
            <p:nvPr/>
          </p:nvSpPr>
          <p:spPr>
            <a:xfrm>
              <a:off x="236475"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
            <p:cNvSpPr/>
            <p:nvPr/>
          </p:nvSpPr>
          <p:spPr>
            <a:xfrm>
              <a:off x="276225" y="1004800"/>
              <a:ext cx="11375" cy="9700"/>
            </a:xfrm>
            <a:custGeom>
              <a:avLst/>
              <a:gdLst/>
              <a:ahLst/>
              <a:cxnLst/>
              <a:rect l="l" t="t" r="r" b="b"/>
              <a:pathLst>
                <a:path w="455" h="388" extrusionOk="0">
                  <a:moveTo>
                    <a:pt x="263" y="1"/>
                  </a:moveTo>
                  <a:cubicBezTo>
                    <a:pt x="262" y="1"/>
                    <a:pt x="261" y="1"/>
                    <a:pt x="260" y="1"/>
                  </a:cubicBezTo>
                  <a:cubicBezTo>
                    <a:pt x="87" y="1"/>
                    <a:pt x="1" y="208"/>
                    <a:pt x="124" y="331"/>
                  </a:cubicBezTo>
                  <a:cubicBezTo>
                    <a:pt x="163" y="370"/>
                    <a:pt x="211" y="388"/>
                    <a:pt x="259" y="388"/>
                  </a:cubicBezTo>
                  <a:cubicBezTo>
                    <a:pt x="358" y="388"/>
                    <a:pt x="454" y="311"/>
                    <a:pt x="454" y="195"/>
                  </a:cubicBezTo>
                  <a:cubicBezTo>
                    <a:pt x="454" y="88"/>
                    <a:pt x="369"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
            <p:cNvSpPr/>
            <p:nvPr/>
          </p:nvSpPr>
          <p:spPr>
            <a:xfrm>
              <a:off x="31762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
            <p:cNvSpPr/>
            <p:nvPr/>
          </p:nvSpPr>
          <p:spPr>
            <a:xfrm>
              <a:off x="355750" y="1004775"/>
              <a:ext cx="11350" cy="9725"/>
            </a:xfrm>
            <a:custGeom>
              <a:avLst/>
              <a:gdLst/>
              <a:ahLst/>
              <a:cxnLst/>
              <a:rect l="l" t="t" r="r" b="b"/>
              <a:pathLst>
                <a:path w="454" h="389" extrusionOk="0">
                  <a:moveTo>
                    <a:pt x="259" y="0"/>
                  </a:moveTo>
                  <a:cubicBezTo>
                    <a:pt x="87" y="0"/>
                    <a:pt x="0" y="208"/>
                    <a:pt x="121" y="331"/>
                  </a:cubicBezTo>
                  <a:cubicBezTo>
                    <a:pt x="161" y="370"/>
                    <a:pt x="210" y="388"/>
                    <a:pt x="258" y="388"/>
                  </a:cubicBezTo>
                  <a:cubicBezTo>
                    <a:pt x="357" y="388"/>
                    <a:pt x="452"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
            <p:cNvSpPr/>
            <p:nvPr/>
          </p:nvSpPr>
          <p:spPr>
            <a:xfrm>
              <a:off x="397125" y="1004775"/>
              <a:ext cx="9725" cy="9725"/>
            </a:xfrm>
            <a:custGeom>
              <a:avLst/>
              <a:gdLst/>
              <a:ahLst/>
              <a:cxnLst/>
              <a:rect l="l" t="t" r="r" b="b"/>
              <a:pathLst>
                <a:path w="389" h="389" extrusionOk="0">
                  <a:moveTo>
                    <a:pt x="195" y="0"/>
                  </a:moveTo>
                  <a:cubicBezTo>
                    <a:pt x="88" y="0"/>
                    <a:pt x="1" y="87"/>
                    <a:pt x="1" y="194"/>
                  </a:cubicBezTo>
                  <a:cubicBezTo>
                    <a:pt x="1" y="300"/>
                    <a:pt x="88"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
            <p:cNvSpPr/>
            <p:nvPr/>
          </p:nvSpPr>
          <p:spPr>
            <a:xfrm>
              <a:off x="435250" y="100480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
            <p:cNvSpPr/>
            <p:nvPr/>
          </p:nvSpPr>
          <p:spPr>
            <a:xfrm>
              <a:off x="475025" y="100480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
            <p:cNvSpPr/>
            <p:nvPr/>
          </p:nvSpPr>
          <p:spPr>
            <a:xfrm>
              <a:off x="516425" y="1004775"/>
              <a:ext cx="9675" cy="9725"/>
            </a:xfrm>
            <a:custGeom>
              <a:avLst/>
              <a:gdLst/>
              <a:ahLst/>
              <a:cxnLst/>
              <a:rect l="l" t="t" r="r" b="b"/>
              <a:pathLst>
                <a:path w="387" h="389" extrusionOk="0">
                  <a:moveTo>
                    <a:pt x="193" y="0"/>
                  </a:moveTo>
                  <a:cubicBezTo>
                    <a:pt x="87" y="0"/>
                    <a:pt x="0" y="87"/>
                    <a:pt x="0" y="194"/>
                  </a:cubicBezTo>
                  <a:cubicBezTo>
                    <a:pt x="0"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
            <p:cNvSpPr/>
            <p:nvPr/>
          </p:nvSpPr>
          <p:spPr>
            <a:xfrm>
              <a:off x="554525" y="100480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4"/>
            <p:cNvSpPr/>
            <p:nvPr/>
          </p:nvSpPr>
          <p:spPr>
            <a:xfrm>
              <a:off x="595925"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4"/>
            <p:cNvSpPr/>
            <p:nvPr/>
          </p:nvSpPr>
          <p:spPr>
            <a:xfrm>
              <a:off x="634025" y="100480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
            <p:cNvSpPr/>
            <p:nvPr/>
          </p:nvSpPr>
          <p:spPr>
            <a:xfrm>
              <a:off x="673775" y="100480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
            <p:cNvSpPr/>
            <p:nvPr/>
          </p:nvSpPr>
          <p:spPr>
            <a:xfrm>
              <a:off x="715200" y="1004775"/>
              <a:ext cx="9725" cy="9725"/>
            </a:xfrm>
            <a:custGeom>
              <a:avLst/>
              <a:gdLst/>
              <a:ahLst/>
              <a:cxnLst/>
              <a:rect l="l" t="t" r="r" b="b"/>
              <a:pathLst>
                <a:path w="389" h="389" extrusionOk="0">
                  <a:moveTo>
                    <a:pt x="194" y="0"/>
                  </a:moveTo>
                  <a:cubicBezTo>
                    <a:pt x="86" y="0"/>
                    <a:pt x="0" y="87"/>
                    <a:pt x="0" y="194"/>
                  </a:cubicBezTo>
                  <a:cubicBezTo>
                    <a:pt x="0" y="300"/>
                    <a:pt x="86"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
            <p:cNvSpPr/>
            <p:nvPr/>
          </p:nvSpPr>
          <p:spPr>
            <a:xfrm>
              <a:off x="753300" y="100480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
            <p:cNvSpPr/>
            <p:nvPr/>
          </p:nvSpPr>
          <p:spPr>
            <a:xfrm>
              <a:off x="794700"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
            <p:cNvSpPr/>
            <p:nvPr/>
          </p:nvSpPr>
          <p:spPr>
            <a:xfrm>
              <a:off x="832825" y="100480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
            <p:cNvSpPr/>
            <p:nvPr/>
          </p:nvSpPr>
          <p:spPr>
            <a:xfrm>
              <a:off x="872575" y="1004800"/>
              <a:ext cx="11350" cy="9725"/>
            </a:xfrm>
            <a:custGeom>
              <a:avLst/>
              <a:gdLst/>
              <a:ahLst/>
              <a:cxnLst/>
              <a:rect l="l" t="t" r="r" b="b"/>
              <a:pathLst>
                <a:path w="454" h="389" extrusionOk="0">
                  <a:moveTo>
                    <a:pt x="262" y="1"/>
                  </a:moveTo>
                  <a:cubicBezTo>
                    <a:pt x="261" y="1"/>
                    <a:pt x="261" y="1"/>
                    <a:pt x="260" y="1"/>
                  </a:cubicBezTo>
                  <a:cubicBezTo>
                    <a:pt x="259" y="1"/>
                    <a:pt x="258" y="1"/>
                    <a:pt x="258" y="1"/>
                  </a:cubicBezTo>
                  <a:cubicBezTo>
                    <a:pt x="86" y="1"/>
                    <a:pt x="1" y="209"/>
                    <a:pt x="122" y="331"/>
                  </a:cubicBezTo>
                  <a:cubicBezTo>
                    <a:pt x="161" y="371"/>
                    <a:pt x="210" y="389"/>
                    <a:pt x="258" y="389"/>
                  </a:cubicBezTo>
                  <a:cubicBezTo>
                    <a:pt x="358" y="389"/>
                    <a:pt x="454" y="311"/>
                    <a:pt x="454" y="195"/>
                  </a:cubicBezTo>
                  <a:cubicBezTo>
                    <a:pt x="454"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
            <p:cNvSpPr/>
            <p:nvPr/>
          </p:nvSpPr>
          <p:spPr>
            <a:xfrm>
              <a:off x="913950"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
            <p:cNvSpPr/>
            <p:nvPr/>
          </p:nvSpPr>
          <p:spPr>
            <a:xfrm>
              <a:off x="95370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2" y="388"/>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
            <p:cNvSpPr/>
            <p:nvPr/>
          </p:nvSpPr>
          <p:spPr>
            <a:xfrm>
              <a:off x="993450" y="1004775"/>
              <a:ext cx="9725" cy="9725"/>
            </a:xfrm>
            <a:custGeom>
              <a:avLst/>
              <a:gdLst/>
              <a:ahLst/>
              <a:cxnLst/>
              <a:rect l="l" t="t" r="r" b="b"/>
              <a:pathLst>
                <a:path w="389" h="389" extrusionOk="0">
                  <a:moveTo>
                    <a:pt x="195" y="0"/>
                  </a:moveTo>
                  <a:cubicBezTo>
                    <a:pt x="89" y="0"/>
                    <a:pt x="1" y="87"/>
                    <a:pt x="1" y="194"/>
                  </a:cubicBezTo>
                  <a:cubicBezTo>
                    <a:pt x="1" y="300"/>
                    <a:pt x="89" y="388"/>
                    <a:pt x="195" y="388"/>
                  </a:cubicBezTo>
                  <a:cubicBezTo>
                    <a:pt x="303" y="388"/>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4"/>
            <p:cNvSpPr/>
            <p:nvPr/>
          </p:nvSpPr>
          <p:spPr>
            <a:xfrm>
              <a:off x="10332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4"/>
            <p:cNvSpPr/>
            <p:nvPr/>
          </p:nvSpPr>
          <p:spPr>
            <a:xfrm>
              <a:off x="107297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
            <p:cNvSpPr/>
            <p:nvPr/>
          </p:nvSpPr>
          <p:spPr>
            <a:xfrm>
              <a:off x="1112725" y="1004775"/>
              <a:ext cx="9725" cy="9725"/>
            </a:xfrm>
            <a:custGeom>
              <a:avLst/>
              <a:gdLst/>
              <a:ahLst/>
              <a:cxnLst/>
              <a:rect l="l" t="t" r="r" b="b"/>
              <a:pathLst>
                <a:path w="389" h="389" extrusionOk="0">
                  <a:moveTo>
                    <a:pt x="194" y="0"/>
                  </a:moveTo>
                  <a:cubicBezTo>
                    <a:pt x="88" y="0"/>
                    <a:pt x="0" y="87"/>
                    <a:pt x="0" y="194"/>
                  </a:cubicBezTo>
                  <a:cubicBezTo>
                    <a:pt x="0" y="300"/>
                    <a:pt x="88" y="388"/>
                    <a:pt x="194" y="388"/>
                  </a:cubicBezTo>
                  <a:cubicBezTo>
                    <a:pt x="302" y="388"/>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
            <p:cNvSpPr/>
            <p:nvPr/>
          </p:nvSpPr>
          <p:spPr>
            <a:xfrm>
              <a:off x="1152500" y="1004775"/>
              <a:ext cx="9700" cy="9725"/>
            </a:xfrm>
            <a:custGeom>
              <a:avLst/>
              <a:gdLst/>
              <a:ahLst/>
              <a:cxnLst/>
              <a:rect l="l" t="t" r="r" b="b"/>
              <a:pathLst>
                <a:path w="388" h="389" extrusionOk="0">
                  <a:moveTo>
                    <a:pt x="193" y="0"/>
                  </a:moveTo>
                  <a:cubicBezTo>
                    <a:pt x="87" y="0"/>
                    <a:pt x="1" y="87"/>
                    <a:pt x="1" y="194"/>
                  </a:cubicBezTo>
                  <a:cubicBezTo>
                    <a:pt x="1" y="300"/>
                    <a:pt x="87" y="388"/>
                    <a:pt x="193" y="388"/>
                  </a:cubicBezTo>
                  <a:cubicBezTo>
                    <a:pt x="301" y="388"/>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
            <p:cNvSpPr/>
            <p:nvPr/>
          </p:nvSpPr>
          <p:spPr>
            <a:xfrm>
              <a:off x="1192275" y="1004775"/>
              <a:ext cx="9675" cy="9725"/>
            </a:xfrm>
            <a:custGeom>
              <a:avLst/>
              <a:gdLst/>
              <a:ahLst/>
              <a:cxnLst/>
              <a:rect l="l" t="t" r="r" b="b"/>
              <a:pathLst>
                <a:path w="387" h="389" extrusionOk="0">
                  <a:moveTo>
                    <a:pt x="193" y="0"/>
                  </a:moveTo>
                  <a:cubicBezTo>
                    <a:pt x="86" y="0"/>
                    <a:pt x="0" y="87"/>
                    <a:pt x="0" y="194"/>
                  </a:cubicBezTo>
                  <a:cubicBezTo>
                    <a:pt x="0" y="300"/>
                    <a:pt x="86" y="388"/>
                    <a:pt x="193" y="388"/>
                  </a:cubicBezTo>
                  <a:cubicBezTo>
                    <a:pt x="300" y="388"/>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
            <p:cNvSpPr/>
            <p:nvPr/>
          </p:nvSpPr>
          <p:spPr>
            <a:xfrm>
              <a:off x="1232025" y="1004775"/>
              <a:ext cx="9675" cy="9725"/>
            </a:xfrm>
            <a:custGeom>
              <a:avLst/>
              <a:gdLst/>
              <a:ahLst/>
              <a:cxnLst/>
              <a:rect l="l" t="t" r="r" b="b"/>
              <a:pathLst>
                <a:path w="387" h="389" extrusionOk="0">
                  <a:moveTo>
                    <a:pt x="194" y="0"/>
                  </a:moveTo>
                  <a:cubicBezTo>
                    <a:pt x="87" y="0"/>
                    <a:pt x="0" y="87"/>
                    <a:pt x="0" y="194"/>
                  </a:cubicBezTo>
                  <a:cubicBezTo>
                    <a:pt x="0" y="300"/>
                    <a:pt x="87" y="388"/>
                    <a:pt x="194" y="388"/>
                  </a:cubicBezTo>
                  <a:cubicBezTo>
                    <a:pt x="300" y="388"/>
                    <a:pt x="387" y="300"/>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
            <p:cNvSpPr/>
            <p:nvPr/>
          </p:nvSpPr>
          <p:spPr>
            <a:xfrm>
              <a:off x="276225" y="970700"/>
              <a:ext cx="11375" cy="9700"/>
            </a:xfrm>
            <a:custGeom>
              <a:avLst/>
              <a:gdLst/>
              <a:ahLst/>
              <a:cxnLst/>
              <a:rect l="l" t="t" r="r" b="b"/>
              <a:pathLst>
                <a:path w="455" h="388" extrusionOk="0">
                  <a:moveTo>
                    <a:pt x="260" y="0"/>
                  </a:moveTo>
                  <a:cubicBezTo>
                    <a:pt x="87" y="0"/>
                    <a:pt x="1" y="208"/>
                    <a:pt x="124" y="331"/>
                  </a:cubicBezTo>
                  <a:cubicBezTo>
                    <a:pt x="163" y="370"/>
                    <a:pt x="211" y="387"/>
                    <a:pt x="259" y="387"/>
                  </a:cubicBezTo>
                  <a:cubicBezTo>
                    <a:pt x="358" y="387"/>
                    <a:pt x="454" y="310"/>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
            <p:cNvSpPr/>
            <p:nvPr/>
          </p:nvSpPr>
          <p:spPr>
            <a:xfrm>
              <a:off x="31762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
            <p:cNvSpPr/>
            <p:nvPr/>
          </p:nvSpPr>
          <p:spPr>
            <a:xfrm>
              <a:off x="355750" y="970650"/>
              <a:ext cx="11350" cy="9750"/>
            </a:xfrm>
            <a:custGeom>
              <a:avLst/>
              <a:gdLst/>
              <a:ahLst/>
              <a:cxnLst/>
              <a:rect l="l" t="t" r="r" b="b"/>
              <a:pathLst>
                <a:path w="454" h="390"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
            <p:cNvSpPr/>
            <p:nvPr/>
          </p:nvSpPr>
          <p:spPr>
            <a:xfrm>
              <a:off x="397125" y="970650"/>
              <a:ext cx="9725" cy="9725"/>
            </a:xfrm>
            <a:custGeom>
              <a:avLst/>
              <a:gdLst/>
              <a:ahLst/>
              <a:cxnLst/>
              <a:rect l="l" t="t" r="r" b="b"/>
              <a:pathLst>
                <a:path w="389" h="389" extrusionOk="0">
                  <a:moveTo>
                    <a:pt x="195" y="1"/>
                  </a:moveTo>
                  <a:cubicBezTo>
                    <a:pt x="88" y="1"/>
                    <a:pt x="1" y="87"/>
                    <a:pt x="1" y="195"/>
                  </a:cubicBezTo>
                  <a:cubicBezTo>
                    <a:pt x="1" y="301"/>
                    <a:pt x="88"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
            <p:cNvSpPr/>
            <p:nvPr/>
          </p:nvSpPr>
          <p:spPr>
            <a:xfrm>
              <a:off x="435250" y="970700"/>
              <a:ext cx="11350" cy="9725"/>
            </a:xfrm>
            <a:custGeom>
              <a:avLst/>
              <a:gdLst/>
              <a:ahLst/>
              <a:cxnLst/>
              <a:rect l="l" t="t" r="r" b="b"/>
              <a:pathLst>
                <a:path w="454" h="389" extrusionOk="0">
                  <a:moveTo>
                    <a:pt x="260" y="0"/>
                  </a:moveTo>
                  <a:cubicBezTo>
                    <a:pt x="87" y="0"/>
                    <a:pt x="0" y="210"/>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
            <p:cNvSpPr/>
            <p:nvPr/>
          </p:nvSpPr>
          <p:spPr>
            <a:xfrm>
              <a:off x="475000" y="97070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
            <p:cNvSpPr/>
            <p:nvPr/>
          </p:nvSpPr>
          <p:spPr>
            <a:xfrm>
              <a:off x="516425" y="970650"/>
              <a:ext cx="9675" cy="9725"/>
            </a:xfrm>
            <a:custGeom>
              <a:avLst/>
              <a:gdLst/>
              <a:ahLst/>
              <a:cxnLst/>
              <a:rect l="l" t="t" r="r" b="b"/>
              <a:pathLst>
                <a:path w="387" h="389" extrusionOk="0">
                  <a:moveTo>
                    <a:pt x="193" y="1"/>
                  </a:moveTo>
                  <a:cubicBezTo>
                    <a:pt x="87" y="1"/>
                    <a:pt x="0" y="87"/>
                    <a:pt x="0" y="195"/>
                  </a:cubicBezTo>
                  <a:cubicBezTo>
                    <a:pt x="0"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
            <p:cNvSpPr/>
            <p:nvPr/>
          </p:nvSpPr>
          <p:spPr>
            <a:xfrm>
              <a:off x="554500" y="97070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
            <p:cNvSpPr/>
            <p:nvPr/>
          </p:nvSpPr>
          <p:spPr>
            <a:xfrm>
              <a:off x="595925"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
            <p:cNvSpPr/>
            <p:nvPr/>
          </p:nvSpPr>
          <p:spPr>
            <a:xfrm>
              <a:off x="634025" y="97070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
            <p:cNvSpPr/>
            <p:nvPr/>
          </p:nvSpPr>
          <p:spPr>
            <a:xfrm>
              <a:off x="673775" y="970700"/>
              <a:ext cx="11375" cy="9725"/>
            </a:xfrm>
            <a:custGeom>
              <a:avLst/>
              <a:gdLst/>
              <a:ahLst/>
              <a:cxnLst/>
              <a:rect l="l" t="t" r="r" b="b"/>
              <a:pathLst>
                <a:path w="455" h="389" extrusionOk="0">
                  <a:moveTo>
                    <a:pt x="261" y="0"/>
                  </a:moveTo>
                  <a:cubicBezTo>
                    <a:pt x="88" y="0"/>
                    <a:pt x="0" y="210"/>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
            <p:cNvSpPr/>
            <p:nvPr/>
          </p:nvSpPr>
          <p:spPr>
            <a:xfrm>
              <a:off x="715200" y="970650"/>
              <a:ext cx="9725" cy="9725"/>
            </a:xfrm>
            <a:custGeom>
              <a:avLst/>
              <a:gdLst/>
              <a:ahLst/>
              <a:cxnLst/>
              <a:rect l="l" t="t" r="r" b="b"/>
              <a:pathLst>
                <a:path w="389" h="389" extrusionOk="0">
                  <a:moveTo>
                    <a:pt x="194" y="1"/>
                  </a:moveTo>
                  <a:cubicBezTo>
                    <a:pt x="86" y="1"/>
                    <a:pt x="0" y="87"/>
                    <a:pt x="0" y="195"/>
                  </a:cubicBezTo>
                  <a:cubicBezTo>
                    <a:pt x="0" y="301"/>
                    <a:pt x="86"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
            <p:cNvSpPr/>
            <p:nvPr/>
          </p:nvSpPr>
          <p:spPr>
            <a:xfrm>
              <a:off x="753300" y="970700"/>
              <a:ext cx="11375" cy="9725"/>
            </a:xfrm>
            <a:custGeom>
              <a:avLst/>
              <a:gdLst/>
              <a:ahLst/>
              <a:cxnLst/>
              <a:rect l="l" t="t" r="r" b="b"/>
              <a:pathLst>
                <a:path w="455" h="389" extrusionOk="0">
                  <a:moveTo>
                    <a:pt x="260" y="0"/>
                  </a:moveTo>
                  <a:cubicBezTo>
                    <a:pt x="87" y="0"/>
                    <a:pt x="1" y="210"/>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
            <p:cNvSpPr/>
            <p:nvPr/>
          </p:nvSpPr>
          <p:spPr>
            <a:xfrm>
              <a:off x="794700"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
            <p:cNvSpPr/>
            <p:nvPr/>
          </p:nvSpPr>
          <p:spPr>
            <a:xfrm>
              <a:off x="832825" y="970700"/>
              <a:ext cx="11350" cy="9725"/>
            </a:xfrm>
            <a:custGeom>
              <a:avLst/>
              <a:gdLst/>
              <a:ahLst/>
              <a:cxnLst/>
              <a:rect l="l" t="t" r="r" b="b"/>
              <a:pathLst>
                <a:path w="454" h="389" extrusionOk="0">
                  <a:moveTo>
                    <a:pt x="259" y="0"/>
                  </a:moveTo>
                  <a:cubicBezTo>
                    <a:pt x="87" y="0"/>
                    <a:pt x="0" y="210"/>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
            <p:cNvSpPr/>
            <p:nvPr/>
          </p:nvSpPr>
          <p:spPr>
            <a:xfrm>
              <a:off x="872575" y="970700"/>
              <a:ext cx="11350" cy="9725"/>
            </a:xfrm>
            <a:custGeom>
              <a:avLst/>
              <a:gdLst/>
              <a:ahLst/>
              <a:cxnLst/>
              <a:rect l="l" t="t" r="r" b="b"/>
              <a:pathLst>
                <a:path w="454" h="389" extrusionOk="0">
                  <a:moveTo>
                    <a:pt x="260" y="0"/>
                  </a:moveTo>
                  <a:cubicBezTo>
                    <a:pt x="87" y="0"/>
                    <a:pt x="0" y="208"/>
                    <a:pt x="122" y="331"/>
                  </a:cubicBezTo>
                  <a:cubicBezTo>
                    <a:pt x="161" y="371"/>
                    <a:pt x="210" y="388"/>
                    <a:pt x="258"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
            <p:cNvSpPr/>
            <p:nvPr/>
          </p:nvSpPr>
          <p:spPr>
            <a:xfrm>
              <a:off x="913950" y="970650"/>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
            <p:cNvSpPr/>
            <p:nvPr/>
          </p:nvSpPr>
          <p:spPr>
            <a:xfrm>
              <a:off x="95370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2" y="389"/>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
            <p:cNvSpPr/>
            <p:nvPr/>
          </p:nvSpPr>
          <p:spPr>
            <a:xfrm>
              <a:off x="993450" y="970650"/>
              <a:ext cx="9725" cy="9725"/>
            </a:xfrm>
            <a:custGeom>
              <a:avLst/>
              <a:gdLst/>
              <a:ahLst/>
              <a:cxnLst/>
              <a:rect l="l" t="t" r="r" b="b"/>
              <a:pathLst>
                <a:path w="389" h="389" extrusionOk="0">
                  <a:moveTo>
                    <a:pt x="195" y="1"/>
                  </a:moveTo>
                  <a:cubicBezTo>
                    <a:pt x="89" y="1"/>
                    <a:pt x="1" y="87"/>
                    <a:pt x="1" y="195"/>
                  </a:cubicBezTo>
                  <a:cubicBezTo>
                    <a:pt x="1" y="301"/>
                    <a:pt x="89" y="389"/>
                    <a:pt x="195" y="389"/>
                  </a:cubicBezTo>
                  <a:cubicBezTo>
                    <a:pt x="303" y="389"/>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
            <p:cNvSpPr/>
            <p:nvPr/>
          </p:nvSpPr>
          <p:spPr>
            <a:xfrm>
              <a:off x="10332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
            <p:cNvSpPr/>
            <p:nvPr/>
          </p:nvSpPr>
          <p:spPr>
            <a:xfrm>
              <a:off x="107297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
            <p:cNvSpPr/>
            <p:nvPr/>
          </p:nvSpPr>
          <p:spPr>
            <a:xfrm>
              <a:off x="1112725" y="970650"/>
              <a:ext cx="9725" cy="9725"/>
            </a:xfrm>
            <a:custGeom>
              <a:avLst/>
              <a:gdLst/>
              <a:ahLst/>
              <a:cxnLst/>
              <a:rect l="l" t="t" r="r" b="b"/>
              <a:pathLst>
                <a:path w="389" h="389" extrusionOk="0">
                  <a:moveTo>
                    <a:pt x="194" y="1"/>
                  </a:moveTo>
                  <a:cubicBezTo>
                    <a:pt x="88" y="1"/>
                    <a:pt x="0" y="87"/>
                    <a:pt x="0" y="195"/>
                  </a:cubicBezTo>
                  <a:cubicBezTo>
                    <a:pt x="0" y="301"/>
                    <a:pt x="88" y="389"/>
                    <a:pt x="194" y="389"/>
                  </a:cubicBezTo>
                  <a:cubicBezTo>
                    <a:pt x="302" y="389"/>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
            <p:cNvSpPr/>
            <p:nvPr/>
          </p:nvSpPr>
          <p:spPr>
            <a:xfrm>
              <a:off x="1152500" y="970650"/>
              <a:ext cx="9700" cy="9725"/>
            </a:xfrm>
            <a:custGeom>
              <a:avLst/>
              <a:gdLst/>
              <a:ahLst/>
              <a:cxnLst/>
              <a:rect l="l" t="t" r="r" b="b"/>
              <a:pathLst>
                <a:path w="388" h="389" extrusionOk="0">
                  <a:moveTo>
                    <a:pt x="193" y="1"/>
                  </a:moveTo>
                  <a:cubicBezTo>
                    <a:pt x="87" y="1"/>
                    <a:pt x="1" y="87"/>
                    <a:pt x="1" y="195"/>
                  </a:cubicBezTo>
                  <a:cubicBezTo>
                    <a:pt x="1" y="301"/>
                    <a:pt x="87" y="389"/>
                    <a:pt x="193" y="389"/>
                  </a:cubicBezTo>
                  <a:cubicBezTo>
                    <a:pt x="301" y="389"/>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
            <p:cNvSpPr/>
            <p:nvPr/>
          </p:nvSpPr>
          <p:spPr>
            <a:xfrm>
              <a:off x="1192275" y="970650"/>
              <a:ext cx="9675" cy="9725"/>
            </a:xfrm>
            <a:custGeom>
              <a:avLst/>
              <a:gdLst/>
              <a:ahLst/>
              <a:cxnLst/>
              <a:rect l="l" t="t" r="r" b="b"/>
              <a:pathLst>
                <a:path w="387" h="389" extrusionOk="0">
                  <a:moveTo>
                    <a:pt x="193" y="1"/>
                  </a:moveTo>
                  <a:cubicBezTo>
                    <a:pt x="86" y="1"/>
                    <a:pt x="0" y="87"/>
                    <a:pt x="0" y="195"/>
                  </a:cubicBezTo>
                  <a:cubicBezTo>
                    <a:pt x="0" y="301"/>
                    <a:pt x="86" y="389"/>
                    <a:pt x="193" y="389"/>
                  </a:cubicBezTo>
                  <a:cubicBezTo>
                    <a:pt x="300" y="389"/>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
            <p:cNvSpPr/>
            <p:nvPr/>
          </p:nvSpPr>
          <p:spPr>
            <a:xfrm>
              <a:off x="1232025" y="970650"/>
              <a:ext cx="9675" cy="9725"/>
            </a:xfrm>
            <a:custGeom>
              <a:avLst/>
              <a:gdLst/>
              <a:ahLst/>
              <a:cxnLst/>
              <a:rect l="l" t="t" r="r" b="b"/>
              <a:pathLst>
                <a:path w="387" h="389" extrusionOk="0">
                  <a:moveTo>
                    <a:pt x="194" y="1"/>
                  </a:moveTo>
                  <a:cubicBezTo>
                    <a:pt x="87" y="1"/>
                    <a:pt x="0" y="87"/>
                    <a:pt x="0" y="195"/>
                  </a:cubicBezTo>
                  <a:cubicBezTo>
                    <a:pt x="0" y="301"/>
                    <a:pt x="87" y="389"/>
                    <a:pt x="194" y="389"/>
                  </a:cubicBezTo>
                  <a:cubicBezTo>
                    <a:pt x="300" y="389"/>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
            <p:cNvSpPr/>
            <p:nvPr/>
          </p:nvSpPr>
          <p:spPr>
            <a:xfrm>
              <a:off x="276225" y="936600"/>
              <a:ext cx="11375" cy="9700"/>
            </a:xfrm>
            <a:custGeom>
              <a:avLst/>
              <a:gdLst/>
              <a:ahLst/>
              <a:cxnLst/>
              <a:rect l="l" t="t" r="r" b="b"/>
              <a:pathLst>
                <a:path w="455" h="388" extrusionOk="0">
                  <a:moveTo>
                    <a:pt x="263" y="0"/>
                  </a:moveTo>
                  <a:cubicBezTo>
                    <a:pt x="262" y="0"/>
                    <a:pt x="261" y="0"/>
                    <a:pt x="260" y="0"/>
                  </a:cubicBezTo>
                  <a:cubicBezTo>
                    <a:pt x="87" y="0"/>
                    <a:pt x="1" y="208"/>
                    <a:pt x="124" y="331"/>
                  </a:cubicBezTo>
                  <a:cubicBezTo>
                    <a:pt x="163" y="370"/>
                    <a:pt x="211" y="387"/>
                    <a:pt x="259"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
            <p:cNvSpPr/>
            <p:nvPr/>
          </p:nvSpPr>
          <p:spPr>
            <a:xfrm>
              <a:off x="31762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
            <p:cNvSpPr/>
            <p:nvPr/>
          </p:nvSpPr>
          <p:spPr>
            <a:xfrm>
              <a:off x="355750" y="936550"/>
              <a:ext cx="11350" cy="9725"/>
            </a:xfrm>
            <a:custGeom>
              <a:avLst/>
              <a:gdLst/>
              <a:ahLst/>
              <a:cxnLst/>
              <a:rect l="l" t="t" r="r" b="b"/>
              <a:pathLst>
                <a:path w="454" h="389" extrusionOk="0">
                  <a:moveTo>
                    <a:pt x="259" y="1"/>
                  </a:moveTo>
                  <a:cubicBezTo>
                    <a:pt x="87" y="1"/>
                    <a:pt x="0" y="210"/>
                    <a:pt x="123" y="331"/>
                  </a:cubicBezTo>
                  <a:cubicBezTo>
                    <a:pt x="162" y="371"/>
                    <a:pt x="211" y="389"/>
                    <a:pt x="258" y="389"/>
                  </a:cubicBezTo>
                  <a:cubicBezTo>
                    <a:pt x="357" y="389"/>
                    <a:pt x="452"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
            <p:cNvSpPr/>
            <p:nvPr/>
          </p:nvSpPr>
          <p:spPr>
            <a:xfrm>
              <a:off x="397125" y="936550"/>
              <a:ext cx="9725" cy="9725"/>
            </a:xfrm>
            <a:custGeom>
              <a:avLst/>
              <a:gdLst/>
              <a:ahLst/>
              <a:cxnLst/>
              <a:rect l="l" t="t" r="r" b="b"/>
              <a:pathLst>
                <a:path w="389" h="389" extrusionOk="0">
                  <a:moveTo>
                    <a:pt x="195" y="1"/>
                  </a:moveTo>
                  <a:cubicBezTo>
                    <a:pt x="88" y="1"/>
                    <a:pt x="1" y="87"/>
                    <a:pt x="1" y="195"/>
                  </a:cubicBezTo>
                  <a:cubicBezTo>
                    <a:pt x="1" y="302"/>
                    <a:pt x="88"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
            <p:cNvSpPr/>
            <p:nvPr/>
          </p:nvSpPr>
          <p:spPr>
            <a:xfrm>
              <a:off x="435250" y="936600"/>
              <a:ext cx="11350" cy="9725"/>
            </a:xfrm>
            <a:custGeom>
              <a:avLst/>
              <a:gdLst/>
              <a:ahLst/>
              <a:cxnLst/>
              <a:rect l="l" t="t" r="r" b="b"/>
              <a:pathLst>
                <a:path w="454" h="389" extrusionOk="0">
                  <a:moveTo>
                    <a:pt x="260" y="0"/>
                  </a:moveTo>
                  <a:cubicBezTo>
                    <a:pt x="87" y="0"/>
                    <a:pt x="0" y="208"/>
                    <a:pt x="123" y="331"/>
                  </a:cubicBezTo>
                  <a:cubicBezTo>
                    <a:pt x="163" y="370"/>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
            <p:cNvSpPr/>
            <p:nvPr/>
          </p:nvSpPr>
          <p:spPr>
            <a:xfrm>
              <a:off x="475025" y="93660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
            <p:cNvSpPr/>
            <p:nvPr/>
          </p:nvSpPr>
          <p:spPr>
            <a:xfrm>
              <a:off x="516425" y="936550"/>
              <a:ext cx="9675" cy="9725"/>
            </a:xfrm>
            <a:custGeom>
              <a:avLst/>
              <a:gdLst/>
              <a:ahLst/>
              <a:cxnLst/>
              <a:rect l="l" t="t" r="r" b="b"/>
              <a:pathLst>
                <a:path w="387" h="389" extrusionOk="0">
                  <a:moveTo>
                    <a:pt x="193" y="1"/>
                  </a:moveTo>
                  <a:cubicBezTo>
                    <a:pt x="87" y="1"/>
                    <a:pt x="0" y="87"/>
                    <a:pt x="0" y="195"/>
                  </a:cubicBezTo>
                  <a:cubicBezTo>
                    <a:pt x="0"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
            <p:cNvSpPr/>
            <p:nvPr/>
          </p:nvSpPr>
          <p:spPr>
            <a:xfrm>
              <a:off x="554525" y="93660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
            <p:cNvSpPr/>
            <p:nvPr/>
          </p:nvSpPr>
          <p:spPr>
            <a:xfrm>
              <a:off x="595925"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7" y="302"/>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
            <p:cNvSpPr/>
            <p:nvPr/>
          </p:nvSpPr>
          <p:spPr>
            <a:xfrm>
              <a:off x="634025" y="93660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
            <p:cNvSpPr/>
            <p:nvPr/>
          </p:nvSpPr>
          <p:spPr>
            <a:xfrm>
              <a:off x="673775" y="936600"/>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
            <p:cNvSpPr/>
            <p:nvPr/>
          </p:nvSpPr>
          <p:spPr>
            <a:xfrm>
              <a:off x="715200" y="936550"/>
              <a:ext cx="9725" cy="9725"/>
            </a:xfrm>
            <a:custGeom>
              <a:avLst/>
              <a:gdLst/>
              <a:ahLst/>
              <a:cxnLst/>
              <a:rect l="l" t="t" r="r" b="b"/>
              <a:pathLst>
                <a:path w="389" h="389" extrusionOk="0">
                  <a:moveTo>
                    <a:pt x="194" y="1"/>
                  </a:moveTo>
                  <a:cubicBezTo>
                    <a:pt x="86" y="1"/>
                    <a:pt x="0" y="87"/>
                    <a:pt x="0" y="195"/>
                  </a:cubicBezTo>
                  <a:cubicBezTo>
                    <a:pt x="0" y="302"/>
                    <a:pt x="86"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
            <p:cNvSpPr/>
            <p:nvPr/>
          </p:nvSpPr>
          <p:spPr>
            <a:xfrm>
              <a:off x="753300" y="936600"/>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
            <p:cNvSpPr/>
            <p:nvPr/>
          </p:nvSpPr>
          <p:spPr>
            <a:xfrm>
              <a:off x="794700"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
            <p:cNvSpPr/>
            <p:nvPr/>
          </p:nvSpPr>
          <p:spPr>
            <a:xfrm>
              <a:off x="832825" y="936600"/>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
            <p:cNvSpPr/>
            <p:nvPr/>
          </p:nvSpPr>
          <p:spPr>
            <a:xfrm>
              <a:off x="872575" y="936600"/>
              <a:ext cx="11350" cy="9725"/>
            </a:xfrm>
            <a:custGeom>
              <a:avLst/>
              <a:gdLst/>
              <a:ahLst/>
              <a:cxnLst/>
              <a:rect l="l" t="t" r="r" b="b"/>
              <a:pathLst>
                <a:path w="454" h="389" extrusionOk="0">
                  <a:moveTo>
                    <a:pt x="262" y="0"/>
                  </a:moveTo>
                  <a:cubicBezTo>
                    <a:pt x="261" y="0"/>
                    <a:pt x="261" y="0"/>
                    <a:pt x="260" y="0"/>
                  </a:cubicBezTo>
                  <a:cubicBezTo>
                    <a:pt x="259" y="0"/>
                    <a:pt x="258" y="0"/>
                    <a:pt x="258" y="0"/>
                  </a:cubicBezTo>
                  <a:cubicBezTo>
                    <a:pt x="86" y="0"/>
                    <a:pt x="1" y="208"/>
                    <a:pt x="122" y="331"/>
                  </a:cubicBezTo>
                  <a:cubicBezTo>
                    <a:pt x="161" y="370"/>
                    <a:pt x="210" y="388"/>
                    <a:pt x="258" y="388"/>
                  </a:cubicBezTo>
                  <a:cubicBezTo>
                    <a:pt x="358"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
            <p:cNvSpPr/>
            <p:nvPr/>
          </p:nvSpPr>
          <p:spPr>
            <a:xfrm>
              <a:off x="913950" y="936550"/>
              <a:ext cx="9725" cy="9725"/>
            </a:xfrm>
            <a:custGeom>
              <a:avLst/>
              <a:gdLst/>
              <a:ahLst/>
              <a:cxnLst/>
              <a:rect l="l" t="t" r="r" b="b"/>
              <a:pathLst>
                <a:path w="389" h="389" extrusionOk="0">
                  <a:moveTo>
                    <a:pt x="195" y="1"/>
                  </a:moveTo>
                  <a:cubicBezTo>
                    <a:pt x="87" y="1"/>
                    <a:pt x="1" y="87"/>
                    <a:pt x="1" y="195"/>
                  </a:cubicBezTo>
                  <a:cubicBezTo>
                    <a:pt x="1" y="302"/>
                    <a:pt x="87"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
            <p:cNvSpPr/>
            <p:nvPr/>
          </p:nvSpPr>
          <p:spPr>
            <a:xfrm>
              <a:off x="95370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2" y="389"/>
                    <a:pt x="389" y="302"/>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
            <p:cNvSpPr/>
            <p:nvPr/>
          </p:nvSpPr>
          <p:spPr>
            <a:xfrm>
              <a:off x="993450" y="936550"/>
              <a:ext cx="9725" cy="9725"/>
            </a:xfrm>
            <a:custGeom>
              <a:avLst/>
              <a:gdLst/>
              <a:ahLst/>
              <a:cxnLst/>
              <a:rect l="l" t="t" r="r" b="b"/>
              <a:pathLst>
                <a:path w="389" h="389" extrusionOk="0">
                  <a:moveTo>
                    <a:pt x="195" y="1"/>
                  </a:moveTo>
                  <a:cubicBezTo>
                    <a:pt x="89" y="1"/>
                    <a:pt x="1" y="87"/>
                    <a:pt x="1" y="195"/>
                  </a:cubicBezTo>
                  <a:cubicBezTo>
                    <a:pt x="1" y="302"/>
                    <a:pt x="89" y="389"/>
                    <a:pt x="195" y="389"/>
                  </a:cubicBezTo>
                  <a:cubicBezTo>
                    <a:pt x="303" y="389"/>
                    <a:pt x="389" y="302"/>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
            <p:cNvSpPr/>
            <p:nvPr/>
          </p:nvSpPr>
          <p:spPr>
            <a:xfrm>
              <a:off x="10332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4"/>
            <p:cNvSpPr/>
            <p:nvPr/>
          </p:nvSpPr>
          <p:spPr>
            <a:xfrm>
              <a:off x="107297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4"/>
            <p:cNvSpPr/>
            <p:nvPr/>
          </p:nvSpPr>
          <p:spPr>
            <a:xfrm>
              <a:off x="1112725" y="936550"/>
              <a:ext cx="9725" cy="9725"/>
            </a:xfrm>
            <a:custGeom>
              <a:avLst/>
              <a:gdLst/>
              <a:ahLst/>
              <a:cxnLst/>
              <a:rect l="l" t="t" r="r" b="b"/>
              <a:pathLst>
                <a:path w="389" h="389" extrusionOk="0">
                  <a:moveTo>
                    <a:pt x="194" y="1"/>
                  </a:moveTo>
                  <a:cubicBezTo>
                    <a:pt x="88" y="1"/>
                    <a:pt x="0" y="87"/>
                    <a:pt x="0" y="195"/>
                  </a:cubicBezTo>
                  <a:cubicBezTo>
                    <a:pt x="0" y="302"/>
                    <a:pt x="88" y="389"/>
                    <a:pt x="194" y="389"/>
                  </a:cubicBezTo>
                  <a:cubicBezTo>
                    <a:pt x="302" y="389"/>
                    <a:pt x="388" y="302"/>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
            <p:cNvSpPr/>
            <p:nvPr/>
          </p:nvSpPr>
          <p:spPr>
            <a:xfrm>
              <a:off x="1152500" y="936550"/>
              <a:ext cx="9700" cy="9725"/>
            </a:xfrm>
            <a:custGeom>
              <a:avLst/>
              <a:gdLst/>
              <a:ahLst/>
              <a:cxnLst/>
              <a:rect l="l" t="t" r="r" b="b"/>
              <a:pathLst>
                <a:path w="388" h="389" extrusionOk="0">
                  <a:moveTo>
                    <a:pt x="193" y="1"/>
                  </a:moveTo>
                  <a:cubicBezTo>
                    <a:pt x="87" y="1"/>
                    <a:pt x="1" y="87"/>
                    <a:pt x="1" y="195"/>
                  </a:cubicBezTo>
                  <a:cubicBezTo>
                    <a:pt x="1" y="302"/>
                    <a:pt x="87" y="389"/>
                    <a:pt x="193" y="389"/>
                  </a:cubicBezTo>
                  <a:cubicBezTo>
                    <a:pt x="301" y="389"/>
                    <a:pt x="388" y="302"/>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
            <p:cNvSpPr/>
            <p:nvPr/>
          </p:nvSpPr>
          <p:spPr>
            <a:xfrm>
              <a:off x="1192275" y="936550"/>
              <a:ext cx="9675" cy="9725"/>
            </a:xfrm>
            <a:custGeom>
              <a:avLst/>
              <a:gdLst/>
              <a:ahLst/>
              <a:cxnLst/>
              <a:rect l="l" t="t" r="r" b="b"/>
              <a:pathLst>
                <a:path w="387" h="389" extrusionOk="0">
                  <a:moveTo>
                    <a:pt x="193" y="1"/>
                  </a:moveTo>
                  <a:cubicBezTo>
                    <a:pt x="86" y="1"/>
                    <a:pt x="0" y="87"/>
                    <a:pt x="0" y="195"/>
                  </a:cubicBezTo>
                  <a:cubicBezTo>
                    <a:pt x="0" y="302"/>
                    <a:pt x="86" y="389"/>
                    <a:pt x="193" y="389"/>
                  </a:cubicBezTo>
                  <a:cubicBezTo>
                    <a:pt x="300" y="389"/>
                    <a:pt x="387" y="302"/>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
            <p:cNvSpPr/>
            <p:nvPr/>
          </p:nvSpPr>
          <p:spPr>
            <a:xfrm>
              <a:off x="1232025" y="936550"/>
              <a:ext cx="9675" cy="9725"/>
            </a:xfrm>
            <a:custGeom>
              <a:avLst/>
              <a:gdLst/>
              <a:ahLst/>
              <a:cxnLst/>
              <a:rect l="l" t="t" r="r" b="b"/>
              <a:pathLst>
                <a:path w="387" h="389" extrusionOk="0">
                  <a:moveTo>
                    <a:pt x="194" y="1"/>
                  </a:moveTo>
                  <a:cubicBezTo>
                    <a:pt x="87" y="1"/>
                    <a:pt x="0" y="87"/>
                    <a:pt x="0" y="195"/>
                  </a:cubicBezTo>
                  <a:cubicBezTo>
                    <a:pt x="0" y="302"/>
                    <a:pt x="87" y="389"/>
                    <a:pt x="194" y="389"/>
                  </a:cubicBezTo>
                  <a:cubicBezTo>
                    <a:pt x="300" y="389"/>
                    <a:pt x="387" y="302"/>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
            <p:cNvSpPr/>
            <p:nvPr/>
          </p:nvSpPr>
          <p:spPr>
            <a:xfrm>
              <a:off x="276225" y="902475"/>
              <a:ext cx="11375" cy="9700"/>
            </a:xfrm>
            <a:custGeom>
              <a:avLst/>
              <a:gdLst/>
              <a:ahLst/>
              <a:cxnLst/>
              <a:rect l="l" t="t" r="r" b="b"/>
              <a:pathLst>
                <a:path w="455" h="388" extrusionOk="0">
                  <a:moveTo>
                    <a:pt x="260" y="1"/>
                  </a:moveTo>
                  <a:cubicBezTo>
                    <a:pt x="87" y="1"/>
                    <a:pt x="1" y="209"/>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
            <p:cNvSpPr/>
            <p:nvPr/>
          </p:nvSpPr>
          <p:spPr>
            <a:xfrm>
              <a:off x="31762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
            <p:cNvSpPr/>
            <p:nvPr/>
          </p:nvSpPr>
          <p:spPr>
            <a:xfrm>
              <a:off x="355750" y="902450"/>
              <a:ext cx="11350" cy="9725"/>
            </a:xfrm>
            <a:custGeom>
              <a:avLst/>
              <a:gdLst/>
              <a:ahLst/>
              <a:cxnLst/>
              <a:rect l="l" t="t" r="r" b="b"/>
              <a:pathLst>
                <a:path w="454" h="389" extrusionOk="0">
                  <a:moveTo>
                    <a:pt x="259" y="0"/>
                  </a:moveTo>
                  <a:cubicBezTo>
                    <a:pt x="87" y="0"/>
                    <a:pt x="0" y="210"/>
                    <a:pt x="123" y="331"/>
                  </a:cubicBezTo>
                  <a:cubicBezTo>
                    <a:pt x="162" y="371"/>
                    <a:pt x="211" y="388"/>
                    <a:pt x="259" y="388"/>
                  </a:cubicBezTo>
                  <a:cubicBezTo>
                    <a:pt x="358" y="388"/>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
            <p:cNvSpPr/>
            <p:nvPr/>
          </p:nvSpPr>
          <p:spPr>
            <a:xfrm>
              <a:off x="397125" y="902450"/>
              <a:ext cx="9725" cy="9725"/>
            </a:xfrm>
            <a:custGeom>
              <a:avLst/>
              <a:gdLst/>
              <a:ahLst/>
              <a:cxnLst/>
              <a:rect l="l" t="t" r="r" b="b"/>
              <a:pathLst>
                <a:path w="389" h="389" extrusionOk="0">
                  <a:moveTo>
                    <a:pt x="195" y="0"/>
                  </a:moveTo>
                  <a:cubicBezTo>
                    <a:pt x="88" y="0"/>
                    <a:pt x="1" y="87"/>
                    <a:pt x="1" y="194"/>
                  </a:cubicBezTo>
                  <a:cubicBezTo>
                    <a:pt x="1" y="302"/>
                    <a:pt x="88"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
            <p:cNvSpPr/>
            <p:nvPr/>
          </p:nvSpPr>
          <p:spPr>
            <a:xfrm>
              <a:off x="435250" y="9024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
            <p:cNvSpPr/>
            <p:nvPr/>
          </p:nvSpPr>
          <p:spPr>
            <a:xfrm>
              <a:off x="475000" y="902475"/>
              <a:ext cx="11350" cy="9725"/>
            </a:xfrm>
            <a:custGeom>
              <a:avLst/>
              <a:gdLst/>
              <a:ahLst/>
              <a:cxnLst/>
              <a:rect l="l" t="t" r="r" b="b"/>
              <a:pathLst>
                <a:path w="454" h="389" extrusionOk="0">
                  <a:moveTo>
                    <a:pt x="260" y="1"/>
                  </a:moveTo>
                  <a:cubicBezTo>
                    <a:pt x="87" y="1"/>
                    <a:pt x="1" y="209"/>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
            <p:cNvSpPr/>
            <p:nvPr/>
          </p:nvSpPr>
          <p:spPr>
            <a:xfrm>
              <a:off x="516425" y="902450"/>
              <a:ext cx="9675" cy="9725"/>
            </a:xfrm>
            <a:custGeom>
              <a:avLst/>
              <a:gdLst/>
              <a:ahLst/>
              <a:cxnLst/>
              <a:rect l="l" t="t" r="r" b="b"/>
              <a:pathLst>
                <a:path w="387" h="389" extrusionOk="0">
                  <a:moveTo>
                    <a:pt x="193" y="0"/>
                  </a:moveTo>
                  <a:cubicBezTo>
                    <a:pt x="87" y="0"/>
                    <a:pt x="0" y="87"/>
                    <a:pt x="0" y="194"/>
                  </a:cubicBezTo>
                  <a:cubicBezTo>
                    <a:pt x="0"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
            <p:cNvSpPr/>
            <p:nvPr/>
          </p:nvSpPr>
          <p:spPr>
            <a:xfrm>
              <a:off x="554500" y="902475"/>
              <a:ext cx="11375" cy="9725"/>
            </a:xfrm>
            <a:custGeom>
              <a:avLst/>
              <a:gdLst/>
              <a:ahLst/>
              <a:cxnLst/>
              <a:rect l="l" t="t" r="r" b="b"/>
              <a:pathLst>
                <a:path w="455" h="389" extrusionOk="0">
                  <a:moveTo>
                    <a:pt x="262" y="1"/>
                  </a:moveTo>
                  <a:cubicBezTo>
                    <a:pt x="87" y="1"/>
                    <a:pt x="1" y="209"/>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
            <p:cNvSpPr/>
            <p:nvPr/>
          </p:nvSpPr>
          <p:spPr>
            <a:xfrm>
              <a:off x="595925"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7" y="302"/>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
            <p:cNvSpPr/>
            <p:nvPr/>
          </p:nvSpPr>
          <p:spPr>
            <a:xfrm>
              <a:off x="634025" y="902475"/>
              <a:ext cx="11375" cy="9725"/>
            </a:xfrm>
            <a:custGeom>
              <a:avLst/>
              <a:gdLst/>
              <a:ahLst/>
              <a:cxnLst/>
              <a:rect l="l" t="t" r="r" b="b"/>
              <a:pathLst>
                <a:path w="455" h="389" extrusionOk="0">
                  <a:moveTo>
                    <a:pt x="261" y="1"/>
                  </a:moveTo>
                  <a:cubicBezTo>
                    <a:pt x="88" y="1"/>
                    <a:pt x="0" y="209"/>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
            <p:cNvSpPr/>
            <p:nvPr/>
          </p:nvSpPr>
          <p:spPr>
            <a:xfrm>
              <a:off x="673775" y="9024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
            <p:cNvSpPr/>
            <p:nvPr/>
          </p:nvSpPr>
          <p:spPr>
            <a:xfrm>
              <a:off x="715200" y="902450"/>
              <a:ext cx="9725" cy="9725"/>
            </a:xfrm>
            <a:custGeom>
              <a:avLst/>
              <a:gdLst/>
              <a:ahLst/>
              <a:cxnLst/>
              <a:rect l="l" t="t" r="r" b="b"/>
              <a:pathLst>
                <a:path w="389" h="389" extrusionOk="0">
                  <a:moveTo>
                    <a:pt x="194" y="0"/>
                  </a:moveTo>
                  <a:cubicBezTo>
                    <a:pt x="86" y="0"/>
                    <a:pt x="0" y="87"/>
                    <a:pt x="0" y="194"/>
                  </a:cubicBezTo>
                  <a:cubicBezTo>
                    <a:pt x="0" y="302"/>
                    <a:pt x="86"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
            <p:cNvSpPr/>
            <p:nvPr/>
          </p:nvSpPr>
          <p:spPr>
            <a:xfrm>
              <a:off x="753300" y="9024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
            <p:cNvSpPr/>
            <p:nvPr/>
          </p:nvSpPr>
          <p:spPr>
            <a:xfrm>
              <a:off x="794700"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
            <p:cNvSpPr/>
            <p:nvPr/>
          </p:nvSpPr>
          <p:spPr>
            <a:xfrm>
              <a:off x="832825" y="9024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
            <p:cNvSpPr/>
            <p:nvPr/>
          </p:nvSpPr>
          <p:spPr>
            <a:xfrm>
              <a:off x="872575" y="902475"/>
              <a:ext cx="11350" cy="9725"/>
            </a:xfrm>
            <a:custGeom>
              <a:avLst/>
              <a:gdLst/>
              <a:ahLst/>
              <a:cxnLst/>
              <a:rect l="l" t="t" r="r" b="b"/>
              <a:pathLst>
                <a:path w="454" h="389" extrusionOk="0">
                  <a:moveTo>
                    <a:pt x="260" y="1"/>
                  </a:moveTo>
                  <a:cubicBezTo>
                    <a:pt x="87" y="1"/>
                    <a:pt x="0" y="209"/>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
            <p:cNvSpPr/>
            <p:nvPr/>
          </p:nvSpPr>
          <p:spPr>
            <a:xfrm>
              <a:off x="913950" y="902450"/>
              <a:ext cx="9725" cy="9725"/>
            </a:xfrm>
            <a:custGeom>
              <a:avLst/>
              <a:gdLst/>
              <a:ahLst/>
              <a:cxnLst/>
              <a:rect l="l" t="t" r="r" b="b"/>
              <a:pathLst>
                <a:path w="389" h="389" extrusionOk="0">
                  <a:moveTo>
                    <a:pt x="195" y="0"/>
                  </a:moveTo>
                  <a:cubicBezTo>
                    <a:pt x="87" y="0"/>
                    <a:pt x="1" y="87"/>
                    <a:pt x="1" y="194"/>
                  </a:cubicBezTo>
                  <a:cubicBezTo>
                    <a:pt x="1" y="302"/>
                    <a:pt x="87"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
            <p:cNvSpPr/>
            <p:nvPr/>
          </p:nvSpPr>
          <p:spPr>
            <a:xfrm>
              <a:off x="95370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2" y="388"/>
                    <a:pt x="389" y="302"/>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
            <p:cNvSpPr/>
            <p:nvPr/>
          </p:nvSpPr>
          <p:spPr>
            <a:xfrm>
              <a:off x="993450" y="902450"/>
              <a:ext cx="9725" cy="9725"/>
            </a:xfrm>
            <a:custGeom>
              <a:avLst/>
              <a:gdLst/>
              <a:ahLst/>
              <a:cxnLst/>
              <a:rect l="l" t="t" r="r" b="b"/>
              <a:pathLst>
                <a:path w="389" h="389" extrusionOk="0">
                  <a:moveTo>
                    <a:pt x="195" y="0"/>
                  </a:moveTo>
                  <a:cubicBezTo>
                    <a:pt x="89" y="0"/>
                    <a:pt x="1" y="87"/>
                    <a:pt x="1" y="194"/>
                  </a:cubicBezTo>
                  <a:cubicBezTo>
                    <a:pt x="1" y="302"/>
                    <a:pt x="89" y="388"/>
                    <a:pt x="195" y="388"/>
                  </a:cubicBezTo>
                  <a:cubicBezTo>
                    <a:pt x="303" y="388"/>
                    <a:pt x="389" y="302"/>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
            <p:cNvSpPr/>
            <p:nvPr/>
          </p:nvSpPr>
          <p:spPr>
            <a:xfrm>
              <a:off x="10332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
            <p:cNvSpPr/>
            <p:nvPr/>
          </p:nvSpPr>
          <p:spPr>
            <a:xfrm>
              <a:off x="107297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
            <p:cNvSpPr/>
            <p:nvPr/>
          </p:nvSpPr>
          <p:spPr>
            <a:xfrm>
              <a:off x="1112725" y="902450"/>
              <a:ext cx="9725" cy="9725"/>
            </a:xfrm>
            <a:custGeom>
              <a:avLst/>
              <a:gdLst/>
              <a:ahLst/>
              <a:cxnLst/>
              <a:rect l="l" t="t" r="r" b="b"/>
              <a:pathLst>
                <a:path w="389" h="389" extrusionOk="0">
                  <a:moveTo>
                    <a:pt x="194" y="0"/>
                  </a:moveTo>
                  <a:cubicBezTo>
                    <a:pt x="88" y="0"/>
                    <a:pt x="0" y="87"/>
                    <a:pt x="0" y="194"/>
                  </a:cubicBezTo>
                  <a:cubicBezTo>
                    <a:pt x="0" y="302"/>
                    <a:pt x="88" y="388"/>
                    <a:pt x="194" y="388"/>
                  </a:cubicBezTo>
                  <a:cubicBezTo>
                    <a:pt x="302" y="388"/>
                    <a:pt x="388" y="302"/>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
            <p:cNvSpPr/>
            <p:nvPr/>
          </p:nvSpPr>
          <p:spPr>
            <a:xfrm>
              <a:off x="1152500" y="902450"/>
              <a:ext cx="9700" cy="9725"/>
            </a:xfrm>
            <a:custGeom>
              <a:avLst/>
              <a:gdLst/>
              <a:ahLst/>
              <a:cxnLst/>
              <a:rect l="l" t="t" r="r" b="b"/>
              <a:pathLst>
                <a:path w="388" h="389" extrusionOk="0">
                  <a:moveTo>
                    <a:pt x="193" y="0"/>
                  </a:moveTo>
                  <a:cubicBezTo>
                    <a:pt x="87" y="0"/>
                    <a:pt x="1" y="87"/>
                    <a:pt x="1" y="194"/>
                  </a:cubicBezTo>
                  <a:cubicBezTo>
                    <a:pt x="1" y="302"/>
                    <a:pt x="87" y="388"/>
                    <a:pt x="193" y="388"/>
                  </a:cubicBezTo>
                  <a:cubicBezTo>
                    <a:pt x="301" y="388"/>
                    <a:pt x="388" y="302"/>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
            <p:cNvSpPr/>
            <p:nvPr/>
          </p:nvSpPr>
          <p:spPr>
            <a:xfrm>
              <a:off x="1192275" y="902450"/>
              <a:ext cx="9675" cy="9725"/>
            </a:xfrm>
            <a:custGeom>
              <a:avLst/>
              <a:gdLst/>
              <a:ahLst/>
              <a:cxnLst/>
              <a:rect l="l" t="t" r="r" b="b"/>
              <a:pathLst>
                <a:path w="387" h="389" extrusionOk="0">
                  <a:moveTo>
                    <a:pt x="193" y="0"/>
                  </a:moveTo>
                  <a:cubicBezTo>
                    <a:pt x="86" y="0"/>
                    <a:pt x="0" y="87"/>
                    <a:pt x="0" y="194"/>
                  </a:cubicBezTo>
                  <a:cubicBezTo>
                    <a:pt x="0" y="302"/>
                    <a:pt x="86" y="388"/>
                    <a:pt x="193" y="388"/>
                  </a:cubicBezTo>
                  <a:cubicBezTo>
                    <a:pt x="300" y="388"/>
                    <a:pt x="387" y="302"/>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
            <p:cNvSpPr/>
            <p:nvPr/>
          </p:nvSpPr>
          <p:spPr>
            <a:xfrm>
              <a:off x="1232025" y="902450"/>
              <a:ext cx="9675" cy="9725"/>
            </a:xfrm>
            <a:custGeom>
              <a:avLst/>
              <a:gdLst/>
              <a:ahLst/>
              <a:cxnLst/>
              <a:rect l="l" t="t" r="r" b="b"/>
              <a:pathLst>
                <a:path w="387" h="389" extrusionOk="0">
                  <a:moveTo>
                    <a:pt x="194" y="0"/>
                  </a:moveTo>
                  <a:cubicBezTo>
                    <a:pt x="87" y="0"/>
                    <a:pt x="0" y="87"/>
                    <a:pt x="0" y="194"/>
                  </a:cubicBezTo>
                  <a:cubicBezTo>
                    <a:pt x="0" y="302"/>
                    <a:pt x="87" y="388"/>
                    <a:pt x="194" y="388"/>
                  </a:cubicBezTo>
                  <a:cubicBezTo>
                    <a:pt x="300" y="388"/>
                    <a:pt x="387" y="302"/>
                    <a:pt x="387" y="194"/>
                  </a:cubicBezTo>
                  <a:cubicBezTo>
                    <a:pt x="387"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
            <p:cNvSpPr/>
            <p:nvPr/>
          </p:nvSpPr>
          <p:spPr>
            <a:xfrm>
              <a:off x="276225" y="868375"/>
              <a:ext cx="11375" cy="9700"/>
            </a:xfrm>
            <a:custGeom>
              <a:avLst/>
              <a:gdLst/>
              <a:ahLst/>
              <a:cxnLst/>
              <a:rect l="l" t="t" r="r" b="b"/>
              <a:pathLst>
                <a:path w="455" h="388" extrusionOk="0">
                  <a:moveTo>
                    <a:pt x="260" y="1"/>
                  </a:moveTo>
                  <a:cubicBezTo>
                    <a:pt x="87" y="1"/>
                    <a:pt x="1" y="208"/>
                    <a:pt x="124" y="331"/>
                  </a:cubicBezTo>
                  <a:cubicBezTo>
                    <a:pt x="163" y="370"/>
                    <a:pt x="211" y="388"/>
                    <a:pt x="259" y="388"/>
                  </a:cubicBezTo>
                  <a:cubicBezTo>
                    <a:pt x="358"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
            <p:cNvSpPr/>
            <p:nvPr/>
          </p:nvSpPr>
          <p:spPr>
            <a:xfrm>
              <a:off x="31762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
            <p:cNvSpPr/>
            <p:nvPr/>
          </p:nvSpPr>
          <p:spPr>
            <a:xfrm>
              <a:off x="355750" y="868350"/>
              <a:ext cx="11350" cy="9725"/>
            </a:xfrm>
            <a:custGeom>
              <a:avLst/>
              <a:gdLst/>
              <a:ahLst/>
              <a:cxnLst/>
              <a:rect l="l" t="t" r="r" b="b"/>
              <a:pathLst>
                <a:path w="454" h="389" extrusionOk="0">
                  <a:moveTo>
                    <a:pt x="259" y="0"/>
                  </a:moveTo>
                  <a:cubicBezTo>
                    <a:pt x="87" y="0"/>
                    <a:pt x="0" y="209"/>
                    <a:pt x="123" y="331"/>
                  </a:cubicBezTo>
                  <a:cubicBezTo>
                    <a:pt x="162" y="370"/>
                    <a:pt x="211" y="388"/>
                    <a:pt x="259" y="388"/>
                  </a:cubicBezTo>
                  <a:cubicBezTo>
                    <a:pt x="358" y="388"/>
                    <a:pt x="453" y="311"/>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
            <p:cNvSpPr/>
            <p:nvPr/>
          </p:nvSpPr>
          <p:spPr>
            <a:xfrm>
              <a:off x="397125" y="868350"/>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
            <p:cNvSpPr/>
            <p:nvPr/>
          </p:nvSpPr>
          <p:spPr>
            <a:xfrm>
              <a:off x="435250" y="868375"/>
              <a:ext cx="11350" cy="9725"/>
            </a:xfrm>
            <a:custGeom>
              <a:avLst/>
              <a:gdLst/>
              <a:ahLst/>
              <a:cxnLst/>
              <a:rect l="l" t="t" r="r" b="b"/>
              <a:pathLst>
                <a:path w="454" h="389" extrusionOk="0">
                  <a:moveTo>
                    <a:pt x="260" y="1"/>
                  </a:moveTo>
                  <a:cubicBezTo>
                    <a:pt x="87" y="1"/>
                    <a:pt x="0" y="210"/>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
            <p:cNvSpPr/>
            <p:nvPr/>
          </p:nvSpPr>
          <p:spPr>
            <a:xfrm>
              <a:off x="475000" y="86837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
            <p:cNvSpPr/>
            <p:nvPr/>
          </p:nvSpPr>
          <p:spPr>
            <a:xfrm>
              <a:off x="516425" y="868350"/>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
            <p:cNvSpPr/>
            <p:nvPr/>
          </p:nvSpPr>
          <p:spPr>
            <a:xfrm>
              <a:off x="554500" y="86837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1"/>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
            <p:cNvSpPr/>
            <p:nvPr/>
          </p:nvSpPr>
          <p:spPr>
            <a:xfrm>
              <a:off x="595925"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
            <p:cNvSpPr/>
            <p:nvPr/>
          </p:nvSpPr>
          <p:spPr>
            <a:xfrm>
              <a:off x="634025" y="86837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
            <p:cNvSpPr/>
            <p:nvPr/>
          </p:nvSpPr>
          <p:spPr>
            <a:xfrm>
              <a:off x="673775" y="86837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1"/>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
            <p:cNvSpPr/>
            <p:nvPr/>
          </p:nvSpPr>
          <p:spPr>
            <a:xfrm>
              <a:off x="715200" y="868350"/>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
            <p:cNvSpPr/>
            <p:nvPr/>
          </p:nvSpPr>
          <p:spPr>
            <a:xfrm>
              <a:off x="753300" y="86837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1"/>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
            <p:cNvSpPr/>
            <p:nvPr/>
          </p:nvSpPr>
          <p:spPr>
            <a:xfrm>
              <a:off x="794700"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
            <p:cNvSpPr/>
            <p:nvPr/>
          </p:nvSpPr>
          <p:spPr>
            <a:xfrm>
              <a:off x="832825" y="86837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1"/>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
            <p:cNvSpPr/>
            <p:nvPr/>
          </p:nvSpPr>
          <p:spPr>
            <a:xfrm>
              <a:off x="872575" y="86837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
            <p:cNvSpPr/>
            <p:nvPr/>
          </p:nvSpPr>
          <p:spPr>
            <a:xfrm>
              <a:off x="913950" y="868350"/>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
            <p:cNvSpPr/>
            <p:nvPr/>
          </p:nvSpPr>
          <p:spPr>
            <a:xfrm>
              <a:off x="95370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
            <p:cNvSpPr/>
            <p:nvPr/>
          </p:nvSpPr>
          <p:spPr>
            <a:xfrm>
              <a:off x="993450" y="868350"/>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
            <p:cNvSpPr/>
            <p:nvPr/>
          </p:nvSpPr>
          <p:spPr>
            <a:xfrm>
              <a:off x="10332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
            <p:cNvSpPr/>
            <p:nvPr/>
          </p:nvSpPr>
          <p:spPr>
            <a:xfrm>
              <a:off x="107297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
            <p:cNvSpPr/>
            <p:nvPr/>
          </p:nvSpPr>
          <p:spPr>
            <a:xfrm>
              <a:off x="1112725" y="868350"/>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
            <p:cNvSpPr/>
            <p:nvPr/>
          </p:nvSpPr>
          <p:spPr>
            <a:xfrm>
              <a:off x="1152500" y="868350"/>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
            <p:cNvSpPr/>
            <p:nvPr/>
          </p:nvSpPr>
          <p:spPr>
            <a:xfrm>
              <a:off x="1192275" y="868350"/>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
            <p:cNvSpPr/>
            <p:nvPr/>
          </p:nvSpPr>
          <p:spPr>
            <a:xfrm>
              <a:off x="1232025" y="868350"/>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
            <p:cNvSpPr/>
            <p:nvPr/>
          </p:nvSpPr>
          <p:spPr>
            <a:xfrm>
              <a:off x="31762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
            <p:cNvSpPr/>
            <p:nvPr/>
          </p:nvSpPr>
          <p:spPr>
            <a:xfrm>
              <a:off x="355750" y="834225"/>
              <a:ext cx="11350" cy="9725"/>
            </a:xfrm>
            <a:custGeom>
              <a:avLst/>
              <a:gdLst/>
              <a:ahLst/>
              <a:cxnLst/>
              <a:rect l="l" t="t" r="r" b="b"/>
              <a:pathLst>
                <a:path w="454" h="389" extrusionOk="0">
                  <a:moveTo>
                    <a:pt x="259" y="1"/>
                  </a:moveTo>
                  <a:cubicBezTo>
                    <a:pt x="87" y="1"/>
                    <a:pt x="0" y="210"/>
                    <a:pt x="123" y="331"/>
                  </a:cubicBezTo>
                  <a:cubicBezTo>
                    <a:pt x="162" y="371"/>
                    <a:pt x="211" y="389"/>
                    <a:pt x="259" y="389"/>
                  </a:cubicBezTo>
                  <a:cubicBezTo>
                    <a:pt x="358" y="389"/>
                    <a:pt x="453" y="312"/>
                    <a:pt x="453" y="196"/>
                  </a:cubicBezTo>
                  <a:cubicBezTo>
                    <a:pt x="453" y="89"/>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
            <p:cNvSpPr/>
            <p:nvPr/>
          </p:nvSpPr>
          <p:spPr>
            <a:xfrm>
              <a:off x="397125" y="834225"/>
              <a:ext cx="9725" cy="9725"/>
            </a:xfrm>
            <a:custGeom>
              <a:avLst/>
              <a:gdLst/>
              <a:ahLst/>
              <a:cxnLst/>
              <a:rect l="l" t="t" r="r" b="b"/>
              <a:pathLst>
                <a:path w="389" h="389" extrusionOk="0">
                  <a:moveTo>
                    <a:pt x="195" y="1"/>
                  </a:moveTo>
                  <a:cubicBezTo>
                    <a:pt x="88" y="1"/>
                    <a:pt x="1" y="89"/>
                    <a:pt x="1" y="195"/>
                  </a:cubicBezTo>
                  <a:cubicBezTo>
                    <a:pt x="1" y="302"/>
                    <a:pt x="88"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
            <p:cNvSpPr/>
            <p:nvPr/>
          </p:nvSpPr>
          <p:spPr>
            <a:xfrm>
              <a:off x="435250" y="834275"/>
              <a:ext cx="11350" cy="9725"/>
            </a:xfrm>
            <a:custGeom>
              <a:avLst/>
              <a:gdLst/>
              <a:ahLst/>
              <a:cxnLst/>
              <a:rect l="l" t="t" r="r" b="b"/>
              <a:pathLst>
                <a:path w="454" h="389" extrusionOk="0">
                  <a:moveTo>
                    <a:pt x="260" y="0"/>
                  </a:moveTo>
                  <a:cubicBezTo>
                    <a:pt x="87" y="0"/>
                    <a:pt x="0" y="208"/>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
            <p:cNvSpPr/>
            <p:nvPr/>
          </p:nvSpPr>
          <p:spPr>
            <a:xfrm>
              <a:off x="475025" y="834275"/>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1"/>
                  </a:cubicBezTo>
                  <a:cubicBezTo>
                    <a:pt x="161" y="371"/>
                    <a:pt x="210" y="388"/>
                    <a:pt x="258" y="388"/>
                  </a:cubicBezTo>
                  <a:cubicBezTo>
                    <a:pt x="357"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
            <p:cNvSpPr/>
            <p:nvPr/>
          </p:nvSpPr>
          <p:spPr>
            <a:xfrm>
              <a:off x="516425" y="834225"/>
              <a:ext cx="9675" cy="9725"/>
            </a:xfrm>
            <a:custGeom>
              <a:avLst/>
              <a:gdLst/>
              <a:ahLst/>
              <a:cxnLst/>
              <a:rect l="l" t="t" r="r" b="b"/>
              <a:pathLst>
                <a:path w="387" h="389" extrusionOk="0">
                  <a:moveTo>
                    <a:pt x="193" y="1"/>
                  </a:moveTo>
                  <a:cubicBezTo>
                    <a:pt x="87" y="1"/>
                    <a:pt x="0" y="89"/>
                    <a:pt x="0" y="195"/>
                  </a:cubicBezTo>
                  <a:cubicBezTo>
                    <a:pt x="0"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
            <p:cNvSpPr/>
            <p:nvPr/>
          </p:nvSpPr>
          <p:spPr>
            <a:xfrm>
              <a:off x="554525" y="834275"/>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1"/>
                  </a:cubicBezTo>
                  <a:cubicBezTo>
                    <a:pt x="162" y="371"/>
                    <a:pt x="211" y="388"/>
                    <a:pt x="258" y="388"/>
                  </a:cubicBezTo>
                  <a:cubicBezTo>
                    <a:pt x="358" y="388"/>
                    <a:pt x="453" y="311"/>
                    <a:pt x="453" y="194"/>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
            <p:cNvSpPr/>
            <p:nvPr/>
          </p:nvSpPr>
          <p:spPr>
            <a:xfrm>
              <a:off x="595925"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7" y="302"/>
                    <a:pt x="387" y="195"/>
                  </a:cubicBezTo>
                  <a:cubicBezTo>
                    <a:pt x="387"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
            <p:cNvSpPr/>
            <p:nvPr/>
          </p:nvSpPr>
          <p:spPr>
            <a:xfrm>
              <a:off x="634025" y="834275"/>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1"/>
                  </a:cubicBezTo>
                  <a:cubicBezTo>
                    <a:pt x="163" y="371"/>
                    <a:pt x="211" y="388"/>
                    <a:pt x="259" y="388"/>
                  </a:cubicBezTo>
                  <a:cubicBezTo>
                    <a:pt x="359" y="388"/>
                    <a:pt x="454" y="311"/>
                    <a:pt x="455" y="194"/>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
            <p:cNvSpPr/>
            <p:nvPr/>
          </p:nvSpPr>
          <p:spPr>
            <a:xfrm>
              <a:off x="673775" y="83427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
            <p:cNvSpPr/>
            <p:nvPr/>
          </p:nvSpPr>
          <p:spPr>
            <a:xfrm>
              <a:off x="715200" y="834225"/>
              <a:ext cx="9725" cy="9725"/>
            </a:xfrm>
            <a:custGeom>
              <a:avLst/>
              <a:gdLst/>
              <a:ahLst/>
              <a:cxnLst/>
              <a:rect l="l" t="t" r="r" b="b"/>
              <a:pathLst>
                <a:path w="389" h="389" extrusionOk="0">
                  <a:moveTo>
                    <a:pt x="194" y="1"/>
                  </a:moveTo>
                  <a:cubicBezTo>
                    <a:pt x="86" y="1"/>
                    <a:pt x="0" y="89"/>
                    <a:pt x="0" y="195"/>
                  </a:cubicBezTo>
                  <a:cubicBezTo>
                    <a:pt x="0" y="302"/>
                    <a:pt x="86"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
            <p:cNvSpPr/>
            <p:nvPr/>
          </p:nvSpPr>
          <p:spPr>
            <a:xfrm>
              <a:off x="753300" y="834275"/>
              <a:ext cx="11375" cy="9725"/>
            </a:xfrm>
            <a:custGeom>
              <a:avLst/>
              <a:gdLst/>
              <a:ahLst/>
              <a:cxnLst/>
              <a:rect l="l" t="t" r="r" b="b"/>
              <a:pathLst>
                <a:path w="455" h="389" extrusionOk="0">
                  <a:moveTo>
                    <a:pt x="263" y="0"/>
                  </a:moveTo>
                  <a:cubicBezTo>
                    <a:pt x="262" y="0"/>
                    <a:pt x="261" y="0"/>
                    <a:pt x="260" y="0"/>
                  </a:cubicBezTo>
                  <a:cubicBezTo>
                    <a:pt x="87" y="0"/>
                    <a:pt x="1" y="208"/>
                    <a:pt x="122" y="331"/>
                  </a:cubicBezTo>
                  <a:cubicBezTo>
                    <a:pt x="162" y="371"/>
                    <a:pt x="211" y="388"/>
                    <a:pt x="259" y="388"/>
                  </a:cubicBezTo>
                  <a:cubicBezTo>
                    <a:pt x="359" y="388"/>
                    <a:pt x="454" y="311"/>
                    <a:pt x="454" y="194"/>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
            <p:cNvSpPr/>
            <p:nvPr/>
          </p:nvSpPr>
          <p:spPr>
            <a:xfrm>
              <a:off x="794700"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
            <p:cNvSpPr/>
            <p:nvPr/>
          </p:nvSpPr>
          <p:spPr>
            <a:xfrm>
              <a:off x="832825" y="834275"/>
              <a:ext cx="11350" cy="9725"/>
            </a:xfrm>
            <a:custGeom>
              <a:avLst/>
              <a:gdLst/>
              <a:ahLst/>
              <a:cxnLst/>
              <a:rect l="l" t="t" r="r" b="b"/>
              <a:pathLst>
                <a:path w="454" h="389" extrusionOk="0">
                  <a:moveTo>
                    <a:pt x="262" y="0"/>
                  </a:moveTo>
                  <a:cubicBezTo>
                    <a:pt x="261" y="0"/>
                    <a:pt x="260" y="0"/>
                    <a:pt x="259" y="0"/>
                  </a:cubicBezTo>
                  <a:cubicBezTo>
                    <a:pt x="87" y="0"/>
                    <a:pt x="0" y="208"/>
                    <a:pt x="122" y="331"/>
                  </a:cubicBezTo>
                  <a:cubicBezTo>
                    <a:pt x="161" y="371"/>
                    <a:pt x="210" y="388"/>
                    <a:pt x="258" y="388"/>
                  </a:cubicBezTo>
                  <a:cubicBezTo>
                    <a:pt x="358" y="388"/>
                    <a:pt x="453" y="311"/>
                    <a:pt x="453" y="194"/>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
            <p:cNvSpPr/>
            <p:nvPr/>
          </p:nvSpPr>
          <p:spPr>
            <a:xfrm>
              <a:off x="872575" y="834225"/>
              <a:ext cx="11350" cy="9750"/>
            </a:xfrm>
            <a:custGeom>
              <a:avLst/>
              <a:gdLst/>
              <a:ahLst/>
              <a:cxnLst/>
              <a:rect l="l" t="t" r="r" b="b"/>
              <a:pathLst>
                <a:path w="454" h="390" extrusionOk="0">
                  <a:moveTo>
                    <a:pt x="260" y="1"/>
                  </a:moveTo>
                  <a:cubicBezTo>
                    <a:pt x="87" y="2"/>
                    <a:pt x="0" y="210"/>
                    <a:pt x="122" y="333"/>
                  </a:cubicBezTo>
                  <a:cubicBezTo>
                    <a:pt x="161" y="372"/>
                    <a:pt x="210" y="389"/>
                    <a:pt x="258" y="389"/>
                  </a:cubicBezTo>
                  <a:cubicBezTo>
                    <a:pt x="358" y="389"/>
                    <a:pt x="454" y="312"/>
                    <a:pt x="454" y="196"/>
                  </a:cubicBezTo>
                  <a:cubicBezTo>
                    <a:pt x="454" y="89"/>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
            <p:cNvSpPr/>
            <p:nvPr/>
          </p:nvSpPr>
          <p:spPr>
            <a:xfrm>
              <a:off x="913950" y="834225"/>
              <a:ext cx="9725" cy="9725"/>
            </a:xfrm>
            <a:custGeom>
              <a:avLst/>
              <a:gdLst/>
              <a:ahLst/>
              <a:cxnLst/>
              <a:rect l="l" t="t" r="r" b="b"/>
              <a:pathLst>
                <a:path w="389" h="389" extrusionOk="0">
                  <a:moveTo>
                    <a:pt x="195" y="1"/>
                  </a:moveTo>
                  <a:cubicBezTo>
                    <a:pt x="87" y="1"/>
                    <a:pt x="1" y="89"/>
                    <a:pt x="1" y="195"/>
                  </a:cubicBezTo>
                  <a:cubicBezTo>
                    <a:pt x="1" y="302"/>
                    <a:pt x="87"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
            <p:cNvSpPr/>
            <p:nvPr/>
          </p:nvSpPr>
          <p:spPr>
            <a:xfrm>
              <a:off x="95370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2" y="389"/>
                    <a:pt x="389" y="302"/>
                    <a:pt x="389" y="195"/>
                  </a:cubicBezTo>
                  <a:cubicBezTo>
                    <a:pt x="389" y="89"/>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
            <p:cNvSpPr/>
            <p:nvPr/>
          </p:nvSpPr>
          <p:spPr>
            <a:xfrm>
              <a:off x="993450" y="834225"/>
              <a:ext cx="9725" cy="9725"/>
            </a:xfrm>
            <a:custGeom>
              <a:avLst/>
              <a:gdLst/>
              <a:ahLst/>
              <a:cxnLst/>
              <a:rect l="l" t="t" r="r" b="b"/>
              <a:pathLst>
                <a:path w="389" h="389" extrusionOk="0">
                  <a:moveTo>
                    <a:pt x="195" y="1"/>
                  </a:moveTo>
                  <a:cubicBezTo>
                    <a:pt x="89" y="1"/>
                    <a:pt x="1" y="89"/>
                    <a:pt x="1" y="195"/>
                  </a:cubicBezTo>
                  <a:cubicBezTo>
                    <a:pt x="1" y="302"/>
                    <a:pt x="89" y="389"/>
                    <a:pt x="195" y="389"/>
                  </a:cubicBezTo>
                  <a:cubicBezTo>
                    <a:pt x="303" y="389"/>
                    <a:pt x="389" y="302"/>
                    <a:pt x="389" y="195"/>
                  </a:cubicBezTo>
                  <a:cubicBezTo>
                    <a:pt x="389" y="89"/>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
            <p:cNvSpPr/>
            <p:nvPr/>
          </p:nvSpPr>
          <p:spPr>
            <a:xfrm>
              <a:off x="10332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
            <p:cNvSpPr/>
            <p:nvPr/>
          </p:nvSpPr>
          <p:spPr>
            <a:xfrm>
              <a:off x="107297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
            <p:cNvSpPr/>
            <p:nvPr/>
          </p:nvSpPr>
          <p:spPr>
            <a:xfrm>
              <a:off x="1112725" y="834225"/>
              <a:ext cx="9725" cy="9725"/>
            </a:xfrm>
            <a:custGeom>
              <a:avLst/>
              <a:gdLst/>
              <a:ahLst/>
              <a:cxnLst/>
              <a:rect l="l" t="t" r="r" b="b"/>
              <a:pathLst>
                <a:path w="389" h="389" extrusionOk="0">
                  <a:moveTo>
                    <a:pt x="194" y="1"/>
                  </a:moveTo>
                  <a:cubicBezTo>
                    <a:pt x="88" y="1"/>
                    <a:pt x="0" y="89"/>
                    <a:pt x="0" y="195"/>
                  </a:cubicBezTo>
                  <a:cubicBezTo>
                    <a:pt x="0" y="302"/>
                    <a:pt x="88" y="389"/>
                    <a:pt x="194" y="389"/>
                  </a:cubicBezTo>
                  <a:cubicBezTo>
                    <a:pt x="302" y="389"/>
                    <a:pt x="388" y="302"/>
                    <a:pt x="388" y="195"/>
                  </a:cubicBezTo>
                  <a:cubicBezTo>
                    <a:pt x="388" y="89"/>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
            <p:cNvSpPr/>
            <p:nvPr/>
          </p:nvSpPr>
          <p:spPr>
            <a:xfrm>
              <a:off x="1152500" y="834225"/>
              <a:ext cx="9700" cy="9725"/>
            </a:xfrm>
            <a:custGeom>
              <a:avLst/>
              <a:gdLst/>
              <a:ahLst/>
              <a:cxnLst/>
              <a:rect l="l" t="t" r="r" b="b"/>
              <a:pathLst>
                <a:path w="388" h="389" extrusionOk="0">
                  <a:moveTo>
                    <a:pt x="193" y="1"/>
                  </a:moveTo>
                  <a:cubicBezTo>
                    <a:pt x="87" y="1"/>
                    <a:pt x="1" y="89"/>
                    <a:pt x="1" y="195"/>
                  </a:cubicBezTo>
                  <a:cubicBezTo>
                    <a:pt x="1" y="302"/>
                    <a:pt x="87" y="389"/>
                    <a:pt x="193" y="389"/>
                  </a:cubicBezTo>
                  <a:cubicBezTo>
                    <a:pt x="301" y="389"/>
                    <a:pt x="388" y="302"/>
                    <a:pt x="388" y="195"/>
                  </a:cubicBezTo>
                  <a:cubicBezTo>
                    <a:pt x="388" y="89"/>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
            <p:cNvSpPr/>
            <p:nvPr/>
          </p:nvSpPr>
          <p:spPr>
            <a:xfrm>
              <a:off x="1192275" y="834225"/>
              <a:ext cx="9675" cy="9725"/>
            </a:xfrm>
            <a:custGeom>
              <a:avLst/>
              <a:gdLst/>
              <a:ahLst/>
              <a:cxnLst/>
              <a:rect l="l" t="t" r="r" b="b"/>
              <a:pathLst>
                <a:path w="387" h="389" extrusionOk="0">
                  <a:moveTo>
                    <a:pt x="193" y="1"/>
                  </a:moveTo>
                  <a:cubicBezTo>
                    <a:pt x="86" y="1"/>
                    <a:pt x="0" y="89"/>
                    <a:pt x="0" y="195"/>
                  </a:cubicBezTo>
                  <a:cubicBezTo>
                    <a:pt x="0" y="302"/>
                    <a:pt x="86" y="389"/>
                    <a:pt x="193" y="389"/>
                  </a:cubicBezTo>
                  <a:cubicBezTo>
                    <a:pt x="300" y="389"/>
                    <a:pt x="387" y="302"/>
                    <a:pt x="387" y="195"/>
                  </a:cubicBezTo>
                  <a:cubicBezTo>
                    <a:pt x="387" y="89"/>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
            <p:cNvSpPr/>
            <p:nvPr/>
          </p:nvSpPr>
          <p:spPr>
            <a:xfrm>
              <a:off x="1232025" y="834225"/>
              <a:ext cx="9675" cy="9725"/>
            </a:xfrm>
            <a:custGeom>
              <a:avLst/>
              <a:gdLst/>
              <a:ahLst/>
              <a:cxnLst/>
              <a:rect l="l" t="t" r="r" b="b"/>
              <a:pathLst>
                <a:path w="387" h="389" extrusionOk="0">
                  <a:moveTo>
                    <a:pt x="194" y="1"/>
                  </a:moveTo>
                  <a:cubicBezTo>
                    <a:pt x="87" y="1"/>
                    <a:pt x="0" y="89"/>
                    <a:pt x="0" y="195"/>
                  </a:cubicBezTo>
                  <a:cubicBezTo>
                    <a:pt x="0" y="302"/>
                    <a:pt x="87" y="389"/>
                    <a:pt x="194" y="389"/>
                  </a:cubicBezTo>
                  <a:cubicBezTo>
                    <a:pt x="300" y="389"/>
                    <a:pt x="387" y="302"/>
                    <a:pt x="387" y="195"/>
                  </a:cubicBezTo>
                  <a:cubicBezTo>
                    <a:pt x="387"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
            <p:cNvSpPr/>
            <p:nvPr/>
          </p:nvSpPr>
          <p:spPr>
            <a:xfrm>
              <a:off x="31762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
            <p:cNvSpPr/>
            <p:nvPr/>
          </p:nvSpPr>
          <p:spPr>
            <a:xfrm>
              <a:off x="355750" y="800125"/>
              <a:ext cx="11350" cy="9750"/>
            </a:xfrm>
            <a:custGeom>
              <a:avLst/>
              <a:gdLst/>
              <a:ahLst/>
              <a:cxnLst/>
              <a:rect l="l" t="t" r="r" b="b"/>
              <a:pathLst>
                <a:path w="454" h="390" extrusionOk="0">
                  <a:moveTo>
                    <a:pt x="259" y="1"/>
                  </a:moveTo>
                  <a:cubicBezTo>
                    <a:pt x="87" y="1"/>
                    <a:pt x="0" y="210"/>
                    <a:pt x="123" y="333"/>
                  </a:cubicBezTo>
                  <a:cubicBezTo>
                    <a:pt x="162" y="372"/>
                    <a:pt x="210" y="389"/>
                    <a:pt x="258" y="389"/>
                  </a:cubicBezTo>
                  <a:cubicBezTo>
                    <a:pt x="357" y="389"/>
                    <a:pt x="453" y="312"/>
                    <a:pt x="453" y="196"/>
                  </a:cubicBezTo>
                  <a:cubicBezTo>
                    <a:pt x="453" y="88"/>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
            <p:cNvSpPr/>
            <p:nvPr/>
          </p:nvSpPr>
          <p:spPr>
            <a:xfrm>
              <a:off x="397125" y="800125"/>
              <a:ext cx="9725" cy="9725"/>
            </a:xfrm>
            <a:custGeom>
              <a:avLst/>
              <a:gdLst/>
              <a:ahLst/>
              <a:cxnLst/>
              <a:rect l="l" t="t" r="r" b="b"/>
              <a:pathLst>
                <a:path w="389" h="389" extrusionOk="0">
                  <a:moveTo>
                    <a:pt x="195" y="1"/>
                  </a:moveTo>
                  <a:cubicBezTo>
                    <a:pt x="88" y="1"/>
                    <a:pt x="1" y="88"/>
                    <a:pt x="1" y="195"/>
                  </a:cubicBezTo>
                  <a:cubicBezTo>
                    <a:pt x="1" y="302"/>
                    <a:pt x="88"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
            <p:cNvSpPr/>
            <p:nvPr/>
          </p:nvSpPr>
          <p:spPr>
            <a:xfrm>
              <a:off x="435250" y="800175"/>
              <a:ext cx="11350" cy="9725"/>
            </a:xfrm>
            <a:custGeom>
              <a:avLst/>
              <a:gdLst/>
              <a:ahLst/>
              <a:cxnLst/>
              <a:rect l="l" t="t" r="r" b="b"/>
              <a:pathLst>
                <a:path w="454" h="389" extrusionOk="0">
                  <a:moveTo>
                    <a:pt x="260" y="0"/>
                  </a:moveTo>
                  <a:cubicBezTo>
                    <a:pt x="87" y="0"/>
                    <a:pt x="0" y="209"/>
                    <a:pt x="123" y="331"/>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
            <p:cNvSpPr/>
            <p:nvPr/>
          </p:nvSpPr>
          <p:spPr>
            <a:xfrm>
              <a:off x="475000" y="800175"/>
              <a:ext cx="11350" cy="9725"/>
            </a:xfrm>
            <a:custGeom>
              <a:avLst/>
              <a:gdLst/>
              <a:ahLst/>
              <a:cxnLst/>
              <a:rect l="l" t="t" r="r" b="b"/>
              <a:pathLst>
                <a:path w="454" h="389" extrusionOk="0">
                  <a:moveTo>
                    <a:pt x="260" y="0"/>
                  </a:moveTo>
                  <a:cubicBezTo>
                    <a:pt x="87" y="0"/>
                    <a:pt x="1" y="208"/>
                    <a:pt x="122" y="331"/>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
            <p:cNvSpPr/>
            <p:nvPr/>
          </p:nvSpPr>
          <p:spPr>
            <a:xfrm>
              <a:off x="516425" y="800125"/>
              <a:ext cx="9675" cy="9725"/>
            </a:xfrm>
            <a:custGeom>
              <a:avLst/>
              <a:gdLst/>
              <a:ahLst/>
              <a:cxnLst/>
              <a:rect l="l" t="t" r="r" b="b"/>
              <a:pathLst>
                <a:path w="387" h="389" extrusionOk="0">
                  <a:moveTo>
                    <a:pt x="193" y="1"/>
                  </a:moveTo>
                  <a:cubicBezTo>
                    <a:pt x="87" y="1"/>
                    <a:pt x="0" y="88"/>
                    <a:pt x="0" y="195"/>
                  </a:cubicBezTo>
                  <a:cubicBezTo>
                    <a:pt x="0"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
            <p:cNvSpPr/>
            <p:nvPr/>
          </p:nvSpPr>
          <p:spPr>
            <a:xfrm>
              <a:off x="554500" y="800175"/>
              <a:ext cx="11375" cy="9725"/>
            </a:xfrm>
            <a:custGeom>
              <a:avLst/>
              <a:gdLst/>
              <a:ahLst/>
              <a:cxnLst/>
              <a:rect l="l" t="t" r="r" b="b"/>
              <a:pathLst>
                <a:path w="455" h="389" extrusionOk="0">
                  <a:moveTo>
                    <a:pt x="262" y="0"/>
                  </a:moveTo>
                  <a:cubicBezTo>
                    <a:pt x="87" y="0"/>
                    <a:pt x="1" y="208"/>
                    <a:pt x="124" y="331"/>
                  </a:cubicBezTo>
                  <a:cubicBezTo>
                    <a:pt x="163" y="370"/>
                    <a:pt x="212" y="388"/>
                    <a:pt x="260" y="388"/>
                  </a:cubicBezTo>
                  <a:cubicBezTo>
                    <a:pt x="359" y="388"/>
                    <a:pt x="454" y="311"/>
                    <a:pt x="454"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
            <p:cNvSpPr/>
            <p:nvPr/>
          </p:nvSpPr>
          <p:spPr>
            <a:xfrm>
              <a:off x="595925"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7" y="302"/>
                    <a:pt x="387" y="195"/>
                  </a:cubicBezTo>
                  <a:cubicBezTo>
                    <a:pt x="387"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
            <p:cNvSpPr/>
            <p:nvPr/>
          </p:nvSpPr>
          <p:spPr>
            <a:xfrm>
              <a:off x="634025" y="800175"/>
              <a:ext cx="11375" cy="9725"/>
            </a:xfrm>
            <a:custGeom>
              <a:avLst/>
              <a:gdLst/>
              <a:ahLst/>
              <a:cxnLst/>
              <a:rect l="l" t="t" r="r" b="b"/>
              <a:pathLst>
                <a:path w="455" h="389" extrusionOk="0">
                  <a:moveTo>
                    <a:pt x="261" y="0"/>
                  </a:moveTo>
                  <a:cubicBezTo>
                    <a:pt x="88" y="0"/>
                    <a:pt x="0" y="208"/>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
            <p:cNvSpPr/>
            <p:nvPr/>
          </p:nvSpPr>
          <p:spPr>
            <a:xfrm>
              <a:off x="673775" y="800175"/>
              <a:ext cx="11375" cy="9725"/>
            </a:xfrm>
            <a:custGeom>
              <a:avLst/>
              <a:gdLst/>
              <a:ahLst/>
              <a:cxnLst/>
              <a:rect l="l" t="t" r="r" b="b"/>
              <a:pathLst>
                <a:path w="455" h="389" extrusionOk="0">
                  <a:moveTo>
                    <a:pt x="261" y="0"/>
                  </a:moveTo>
                  <a:cubicBezTo>
                    <a:pt x="88" y="0"/>
                    <a:pt x="0" y="209"/>
                    <a:pt x="123" y="331"/>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
            <p:cNvSpPr/>
            <p:nvPr/>
          </p:nvSpPr>
          <p:spPr>
            <a:xfrm>
              <a:off x="715200" y="800125"/>
              <a:ext cx="9725" cy="9725"/>
            </a:xfrm>
            <a:custGeom>
              <a:avLst/>
              <a:gdLst/>
              <a:ahLst/>
              <a:cxnLst/>
              <a:rect l="l" t="t" r="r" b="b"/>
              <a:pathLst>
                <a:path w="389" h="389" extrusionOk="0">
                  <a:moveTo>
                    <a:pt x="194" y="1"/>
                  </a:moveTo>
                  <a:cubicBezTo>
                    <a:pt x="86" y="1"/>
                    <a:pt x="0" y="88"/>
                    <a:pt x="0" y="195"/>
                  </a:cubicBezTo>
                  <a:cubicBezTo>
                    <a:pt x="0" y="302"/>
                    <a:pt x="86"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
            <p:cNvSpPr/>
            <p:nvPr/>
          </p:nvSpPr>
          <p:spPr>
            <a:xfrm>
              <a:off x="753300" y="800175"/>
              <a:ext cx="11375" cy="9725"/>
            </a:xfrm>
            <a:custGeom>
              <a:avLst/>
              <a:gdLst/>
              <a:ahLst/>
              <a:cxnLst/>
              <a:rect l="l" t="t" r="r" b="b"/>
              <a:pathLst>
                <a:path w="455" h="389" extrusionOk="0">
                  <a:moveTo>
                    <a:pt x="260" y="0"/>
                  </a:moveTo>
                  <a:cubicBezTo>
                    <a:pt x="87" y="0"/>
                    <a:pt x="1" y="209"/>
                    <a:pt x="122" y="331"/>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
            <p:cNvSpPr/>
            <p:nvPr/>
          </p:nvSpPr>
          <p:spPr>
            <a:xfrm>
              <a:off x="794700"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
            <p:cNvSpPr/>
            <p:nvPr/>
          </p:nvSpPr>
          <p:spPr>
            <a:xfrm>
              <a:off x="832825" y="800175"/>
              <a:ext cx="11350" cy="9725"/>
            </a:xfrm>
            <a:custGeom>
              <a:avLst/>
              <a:gdLst/>
              <a:ahLst/>
              <a:cxnLst/>
              <a:rect l="l" t="t" r="r" b="b"/>
              <a:pathLst>
                <a:path w="454" h="389" extrusionOk="0">
                  <a:moveTo>
                    <a:pt x="259" y="0"/>
                  </a:moveTo>
                  <a:cubicBezTo>
                    <a:pt x="87" y="0"/>
                    <a:pt x="0" y="209"/>
                    <a:pt x="122" y="331"/>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
            <p:cNvSpPr/>
            <p:nvPr/>
          </p:nvSpPr>
          <p:spPr>
            <a:xfrm>
              <a:off x="872575" y="800125"/>
              <a:ext cx="11350" cy="9750"/>
            </a:xfrm>
            <a:custGeom>
              <a:avLst/>
              <a:gdLst/>
              <a:ahLst/>
              <a:cxnLst/>
              <a:rect l="l" t="t" r="r" b="b"/>
              <a:pathLst>
                <a:path w="454" h="390" extrusionOk="0">
                  <a:moveTo>
                    <a:pt x="260" y="1"/>
                  </a:moveTo>
                  <a:cubicBezTo>
                    <a:pt x="87" y="2"/>
                    <a:pt x="0" y="211"/>
                    <a:pt x="122" y="333"/>
                  </a:cubicBezTo>
                  <a:cubicBezTo>
                    <a:pt x="161" y="372"/>
                    <a:pt x="210" y="389"/>
                    <a:pt x="258" y="389"/>
                  </a:cubicBezTo>
                  <a:cubicBezTo>
                    <a:pt x="358" y="389"/>
                    <a:pt x="454" y="312"/>
                    <a:pt x="454" y="196"/>
                  </a:cubicBezTo>
                  <a:cubicBezTo>
                    <a:pt x="454" y="88"/>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
            <p:cNvSpPr/>
            <p:nvPr/>
          </p:nvSpPr>
          <p:spPr>
            <a:xfrm>
              <a:off x="913950" y="800125"/>
              <a:ext cx="9725" cy="9725"/>
            </a:xfrm>
            <a:custGeom>
              <a:avLst/>
              <a:gdLst/>
              <a:ahLst/>
              <a:cxnLst/>
              <a:rect l="l" t="t" r="r" b="b"/>
              <a:pathLst>
                <a:path w="389" h="389" extrusionOk="0">
                  <a:moveTo>
                    <a:pt x="195" y="1"/>
                  </a:moveTo>
                  <a:cubicBezTo>
                    <a:pt x="87" y="1"/>
                    <a:pt x="1" y="88"/>
                    <a:pt x="1" y="195"/>
                  </a:cubicBezTo>
                  <a:cubicBezTo>
                    <a:pt x="1" y="302"/>
                    <a:pt x="87"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
            <p:cNvSpPr/>
            <p:nvPr/>
          </p:nvSpPr>
          <p:spPr>
            <a:xfrm>
              <a:off x="95370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2" y="389"/>
                    <a:pt x="389" y="302"/>
                    <a:pt x="389" y="195"/>
                  </a:cubicBezTo>
                  <a:cubicBezTo>
                    <a:pt x="389" y="88"/>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
            <p:cNvSpPr/>
            <p:nvPr/>
          </p:nvSpPr>
          <p:spPr>
            <a:xfrm>
              <a:off x="993450" y="800125"/>
              <a:ext cx="9725" cy="9725"/>
            </a:xfrm>
            <a:custGeom>
              <a:avLst/>
              <a:gdLst/>
              <a:ahLst/>
              <a:cxnLst/>
              <a:rect l="l" t="t" r="r" b="b"/>
              <a:pathLst>
                <a:path w="389" h="389" extrusionOk="0">
                  <a:moveTo>
                    <a:pt x="195" y="1"/>
                  </a:moveTo>
                  <a:cubicBezTo>
                    <a:pt x="89" y="1"/>
                    <a:pt x="1" y="88"/>
                    <a:pt x="1" y="195"/>
                  </a:cubicBezTo>
                  <a:cubicBezTo>
                    <a:pt x="1" y="302"/>
                    <a:pt x="89" y="389"/>
                    <a:pt x="195" y="389"/>
                  </a:cubicBezTo>
                  <a:cubicBezTo>
                    <a:pt x="303" y="389"/>
                    <a:pt x="389" y="302"/>
                    <a:pt x="389" y="195"/>
                  </a:cubicBezTo>
                  <a:cubicBezTo>
                    <a:pt x="389" y="88"/>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
            <p:cNvSpPr/>
            <p:nvPr/>
          </p:nvSpPr>
          <p:spPr>
            <a:xfrm>
              <a:off x="10332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
            <p:cNvSpPr/>
            <p:nvPr/>
          </p:nvSpPr>
          <p:spPr>
            <a:xfrm>
              <a:off x="107297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
            <p:cNvSpPr/>
            <p:nvPr/>
          </p:nvSpPr>
          <p:spPr>
            <a:xfrm>
              <a:off x="1112725" y="800125"/>
              <a:ext cx="9725" cy="9725"/>
            </a:xfrm>
            <a:custGeom>
              <a:avLst/>
              <a:gdLst/>
              <a:ahLst/>
              <a:cxnLst/>
              <a:rect l="l" t="t" r="r" b="b"/>
              <a:pathLst>
                <a:path w="389" h="389" extrusionOk="0">
                  <a:moveTo>
                    <a:pt x="194" y="1"/>
                  </a:moveTo>
                  <a:cubicBezTo>
                    <a:pt x="88" y="1"/>
                    <a:pt x="0" y="88"/>
                    <a:pt x="0" y="195"/>
                  </a:cubicBezTo>
                  <a:cubicBezTo>
                    <a:pt x="0" y="302"/>
                    <a:pt x="88" y="389"/>
                    <a:pt x="194" y="389"/>
                  </a:cubicBezTo>
                  <a:cubicBezTo>
                    <a:pt x="302" y="389"/>
                    <a:pt x="388" y="302"/>
                    <a:pt x="388" y="195"/>
                  </a:cubicBezTo>
                  <a:cubicBezTo>
                    <a:pt x="388" y="88"/>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
            <p:cNvSpPr/>
            <p:nvPr/>
          </p:nvSpPr>
          <p:spPr>
            <a:xfrm>
              <a:off x="1152500" y="800125"/>
              <a:ext cx="9700" cy="9725"/>
            </a:xfrm>
            <a:custGeom>
              <a:avLst/>
              <a:gdLst/>
              <a:ahLst/>
              <a:cxnLst/>
              <a:rect l="l" t="t" r="r" b="b"/>
              <a:pathLst>
                <a:path w="388" h="389" extrusionOk="0">
                  <a:moveTo>
                    <a:pt x="193" y="1"/>
                  </a:moveTo>
                  <a:cubicBezTo>
                    <a:pt x="87" y="1"/>
                    <a:pt x="1" y="88"/>
                    <a:pt x="1" y="195"/>
                  </a:cubicBezTo>
                  <a:cubicBezTo>
                    <a:pt x="1" y="302"/>
                    <a:pt x="87" y="389"/>
                    <a:pt x="193" y="389"/>
                  </a:cubicBezTo>
                  <a:cubicBezTo>
                    <a:pt x="301" y="389"/>
                    <a:pt x="388" y="302"/>
                    <a:pt x="388" y="195"/>
                  </a:cubicBezTo>
                  <a:cubicBezTo>
                    <a:pt x="388" y="88"/>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
            <p:cNvSpPr/>
            <p:nvPr/>
          </p:nvSpPr>
          <p:spPr>
            <a:xfrm>
              <a:off x="1192275" y="800125"/>
              <a:ext cx="9675" cy="9725"/>
            </a:xfrm>
            <a:custGeom>
              <a:avLst/>
              <a:gdLst/>
              <a:ahLst/>
              <a:cxnLst/>
              <a:rect l="l" t="t" r="r" b="b"/>
              <a:pathLst>
                <a:path w="387" h="389" extrusionOk="0">
                  <a:moveTo>
                    <a:pt x="193" y="1"/>
                  </a:moveTo>
                  <a:cubicBezTo>
                    <a:pt x="86" y="1"/>
                    <a:pt x="0" y="88"/>
                    <a:pt x="0" y="195"/>
                  </a:cubicBezTo>
                  <a:cubicBezTo>
                    <a:pt x="0" y="302"/>
                    <a:pt x="86" y="389"/>
                    <a:pt x="193" y="389"/>
                  </a:cubicBezTo>
                  <a:cubicBezTo>
                    <a:pt x="300" y="389"/>
                    <a:pt x="387" y="302"/>
                    <a:pt x="387" y="195"/>
                  </a:cubicBezTo>
                  <a:cubicBezTo>
                    <a:pt x="387" y="88"/>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
            <p:cNvSpPr/>
            <p:nvPr/>
          </p:nvSpPr>
          <p:spPr>
            <a:xfrm>
              <a:off x="1232025" y="800125"/>
              <a:ext cx="9675" cy="9725"/>
            </a:xfrm>
            <a:custGeom>
              <a:avLst/>
              <a:gdLst/>
              <a:ahLst/>
              <a:cxnLst/>
              <a:rect l="l" t="t" r="r" b="b"/>
              <a:pathLst>
                <a:path w="387" h="389" extrusionOk="0">
                  <a:moveTo>
                    <a:pt x="194" y="1"/>
                  </a:moveTo>
                  <a:cubicBezTo>
                    <a:pt x="87" y="1"/>
                    <a:pt x="0" y="88"/>
                    <a:pt x="0" y="195"/>
                  </a:cubicBezTo>
                  <a:cubicBezTo>
                    <a:pt x="0" y="302"/>
                    <a:pt x="87" y="389"/>
                    <a:pt x="194" y="389"/>
                  </a:cubicBezTo>
                  <a:cubicBezTo>
                    <a:pt x="300" y="389"/>
                    <a:pt x="387" y="302"/>
                    <a:pt x="387" y="195"/>
                  </a:cubicBezTo>
                  <a:cubicBezTo>
                    <a:pt x="387"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
            <p:cNvSpPr/>
            <p:nvPr/>
          </p:nvSpPr>
          <p:spPr>
            <a:xfrm>
              <a:off x="355750" y="766025"/>
              <a:ext cx="11350" cy="9725"/>
            </a:xfrm>
            <a:custGeom>
              <a:avLst/>
              <a:gdLst/>
              <a:ahLst/>
              <a:cxnLst/>
              <a:rect l="l" t="t" r="r" b="b"/>
              <a:pathLst>
                <a:path w="454" h="389" extrusionOk="0">
                  <a:moveTo>
                    <a:pt x="259" y="0"/>
                  </a:moveTo>
                  <a:cubicBezTo>
                    <a:pt x="87" y="0"/>
                    <a:pt x="0" y="209"/>
                    <a:pt x="123" y="332"/>
                  </a:cubicBezTo>
                  <a:cubicBezTo>
                    <a:pt x="162" y="371"/>
                    <a:pt x="210" y="389"/>
                    <a:pt x="258" y="389"/>
                  </a:cubicBezTo>
                  <a:cubicBezTo>
                    <a:pt x="357" y="389"/>
                    <a:pt x="453" y="312"/>
                    <a:pt x="453" y="196"/>
                  </a:cubicBezTo>
                  <a:cubicBezTo>
                    <a:pt x="453" y="88"/>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
            <p:cNvSpPr/>
            <p:nvPr/>
          </p:nvSpPr>
          <p:spPr>
            <a:xfrm>
              <a:off x="397125" y="766025"/>
              <a:ext cx="9725" cy="9725"/>
            </a:xfrm>
            <a:custGeom>
              <a:avLst/>
              <a:gdLst/>
              <a:ahLst/>
              <a:cxnLst/>
              <a:rect l="l" t="t" r="r" b="b"/>
              <a:pathLst>
                <a:path w="389" h="389" extrusionOk="0">
                  <a:moveTo>
                    <a:pt x="195" y="0"/>
                  </a:moveTo>
                  <a:cubicBezTo>
                    <a:pt x="88" y="0"/>
                    <a:pt x="1" y="88"/>
                    <a:pt x="1" y="194"/>
                  </a:cubicBezTo>
                  <a:cubicBezTo>
                    <a:pt x="1" y="302"/>
                    <a:pt x="88"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
            <p:cNvSpPr/>
            <p:nvPr/>
          </p:nvSpPr>
          <p:spPr>
            <a:xfrm>
              <a:off x="435250" y="7660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
            <p:cNvSpPr/>
            <p:nvPr/>
          </p:nvSpPr>
          <p:spPr>
            <a:xfrm>
              <a:off x="475025" y="7660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2"/>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
            <p:cNvSpPr/>
            <p:nvPr/>
          </p:nvSpPr>
          <p:spPr>
            <a:xfrm>
              <a:off x="516425" y="766025"/>
              <a:ext cx="9675" cy="9725"/>
            </a:xfrm>
            <a:custGeom>
              <a:avLst/>
              <a:gdLst/>
              <a:ahLst/>
              <a:cxnLst/>
              <a:rect l="l" t="t" r="r" b="b"/>
              <a:pathLst>
                <a:path w="387" h="389" extrusionOk="0">
                  <a:moveTo>
                    <a:pt x="193" y="0"/>
                  </a:moveTo>
                  <a:cubicBezTo>
                    <a:pt x="87" y="0"/>
                    <a:pt x="0" y="88"/>
                    <a:pt x="0" y="194"/>
                  </a:cubicBezTo>
                  <a:cubicBezTo>
                    <a:pt x="0"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
            <p:cNvSpPr/>
            <p:nvPr/>
          </p:nvSpPr>
          <p:spPr>
            <a:xfrm>
              <a:off x="554525" y="7660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2"/>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
            <p:cNvSpPr/>
            <p:nvPr/>
          </p:nvSpPr>
          <p:spPr>
            <a:xfrm>
              <a:off x="595925"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7" y="302"/>
                    <a:pt x="387" y="194"/>
                  </a:cubicBezTo>
                  <a:cubicBezTo>
                    <a:pt x="387"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
            <p:cNvSpPr/>
            <p:nvPr/>
          </p:nvSpPr>
          <p:spPr>
            <a:xfrm>
              <a:off x="634025" y="7660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2"/>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4"/>
            <p:cNvSpPr/>
            <p:nvPr/>
          </p:nvSpPr>
          <p:spPr>
            <a:xfrm>
              <a:off x="673775" y="7660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
            <p:cNvSpPr/>
            <p:nvPr/>
          </p:nvSpPr>
          <p:spPr>
            <a:xfrm>
              <a:off x="715200" y="766025"/>
              <a:ext cx="9725" cy="9725"/>
            </a:xfrm>
            <a:custGeom>
              <a:avLst/>
              <a:gdLst/>
              <a:ahLst/>
              <a:cxnLst/>
              <a:rect l="l" t="t" r="r" b="b"/>
              <a:pathLst>
                <a:path w="389" h="389" extrusionOk="0">
                  <a:moveTo>
                    <a:pt x="194" y="0"/>
                  </a:moveTo>
                  <a:cubicBezTo>
                    <a:pt x="86" y="0"/>
                    <a:pt x="0" y="88"/>
                    <a:pt x="0" y="194"/>
                  </a:cubicBezTo>
                  <a:cubicBezTo>
                    <a:pt x="0" y="302"/>
                    <a:pt x="86"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
            <p:cNvSpPr/>
            <p:nvPr/>
          </p:nvSpPr>
          <p:spPr>
            <a:xfrm>
              <a:off x="753300" y="7660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2"/>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
            <p:cNvSpPr/>
            <p:nvPr/>
          </p:nvSpPr>
          <p:spPr>
            <a:xfrm>
              <a:off x="794700" y="76602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4"/>
            <p:cNvSpPr/>
            <p:nvPr/>
          </p:nvSpPr>
          <p:spPr>
            <a:xfrm>
              <a:off x="832825" y="7660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2"/>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
            <p:cNvSpPr/>
            <p:nvPr/>
          </p:nvSpPr>
          <p:spPr>
            <a:xfrm>
              <a:off x="872575" y="766025"/>
              <a:ext cx="11350" cy="9725"/>
            </a:xfrm>
            <a:custGeom>
              <a:avLst/>
              <a:gdLst/>
              <a:ahLst/>
              <a:cxnLst/>
              <a:rect l="l" t="t" r="r" b="b"/>
              <a:pathLst>
                <a:path w="454" h="389" extrusionOk="0">
                  <a:moveTo>
                    <a:pt x="260" y="0"/>
                  </a:moveTo>
                  <a:cubicBezTo>
                    <a:pt x="87" y="2"/>
                    <a:pt x="0" y="211"/>
                    <a:pt x="122" y="332"/>
                  </a:cubicBezTo>
                  <a:cubicBezTo>
                    <a:pt x="161" y="371"/>
                    <a:pt x="210" y="389"/>
                    <a:pt x="258" y="389"/>
                  </a:cubicBezTo>
                  <a:cubicBezTo>
                    <a:pt x="358" y="389"/>
                    <a:pt x="454" y="312"/>
                    <a:pt x="454" y="196"/>
                  </a:cubicBezTo>
                  <a:cubicBezTo>
                    <a:pt x="454" y="88"/>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
            <p:cNvSpPr/>
            <p:nvPr/>
          </p:nvSpPr>
          <p:spPr>
            <a:xfrm>
              <a:off x="913950" y="766025"/>
              <a:ext cx="9725" cy="9725"/>
            </a:xfrm>
            <a:custGeom>
              <a:avLst/>
              <a:gdLst/>
              <a:ahLst/>
              <a:cxnLst/>
              <a:rect l="l" t="t" r="r" b="b"/>
              <a:pathLst>
                <a:path w="389" h="389" extrusionOk="0">
                  <a:moveTo>
                    <a:pt x="195" y="0"/>
                  </a:moveTo>
                  <a:cubicBezTo>
                    <a:pt x="87" y="0"/>
                    <a:pt x="1" y="88"/>
                    <a:pt x="1" y="194"/>
                  </a:cubicBezTo>
                  <a:cubicBezTo>
                    <a:pt x="1" y="302"/>
                    <a:pt x="87"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
            <p:cNvSpPr/>
            <p:nvPr/>
          </p:nvSpPr>
          <p:spPr>
            <a:xfrm>
              <a:off x="95370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2" y="388"/>
                    <a:pt x="389" y="302"/>
                    <a:pt x="389" y="194"/>
                  </a:cubicBezTo>
                  <a:cubicBezTo>
                    <a:pt x="389" y="88"/>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
            <p:cNvSpPr/>
            <p:nvPr/>
          </p:nvSpPr>
          <p:spPr>
            <a:xfrm>
              <a:off x="993450" y="766025"/>
              <a:ext cx="9725" cy="9725"/>
            </a:xfrm>
            <a:custGeom>
              <a:avLst/>
              <a:gdLst/>
              <a:ahLst/>
              <a:cxnLst/>
              <a:rect l="l" t="t" r="r" b="b"/>
              <a:pathLst>
                <a:path w="389" h="389" extrusionOk="0">
                  <a:moveTo>
                    <a:pt x="195" y="0"/>
                  </a:moveTo>
                  <a:cubicBezTo>
                    <a:pt x="89" y="0"/>
                    <a:pt x="1" y="88"/>
                    <a:pt x="1" y="194"/>
                  </a:cubicBezTo>
                  <a:cubicBezTo>
                    <a:pt x="1" y="302"/>
                    <a:pt x="89" y="388"/>
                    <a:pt x="195" y="388"/>
                  </a:cubicBezTo>
                  <a:cubicBezTo>
                    <a:pt x="303" y="388"/>
                    <a:pt x="389" y="302"/>
                    <a:pt x="389" y="194"/>
                  </a:cubicBezTo>
                  <a:cubicBezTo>
                    <a:pt x="389" y="88"/>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
            <p:cNvSpPr/>
            <p:nvPr/>
          </p:nvSpPr>
          <p:spPr>
            <a:xfrm>
              <a:off x="10332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
            <p:cNvSpPr/>
            <p:nvPr/>
          </p:nvSpPr>
          <p:spPr>
            <a:xfrm>
              <a:off x="107297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
            <p:cNvSpPr/>
            <p:nvPr/>
          </p:nvSpPr>
          <p:spPr>
            <a:xfrm>
              <a:off x="1112725" y="766025"/>
              <a:ext cx="9725" cy="9725"/>
            </a:xfrm>
            <a:custGeom>
              <a:avLst/>
              <a:gdLst/>
              <a:ahLst/>
              <a:cxnLst/>
              <a:rect l="l" t="t" r="r" b="b"/>
              <a:pathLst>
                <a:path w="389" h="389" extrusionOk="0">
                  <a:moveTo>
                    <a:pt x="194" y="0"/>
                  </a:moveTo>
                  <a:cubicBezTo>
                    <a:pt x="88" y="0"/>
                    <a:pt x="0" y="88"/>
                    <a:pt x="0" y="194"/>
                  </a:cubicBezTo>
                  <a:cubicBezTo>
                    <a:pt x="0" y="302"/>
                    <a:pt x="88" y="388"/>
                    <a:pt x="194" y="388"/>
                  </a:cubicBezTo>
                  <a:cubicBezTo>
                    <a:pt x="302" y="388"/>
                    <a:pt x="388" y="302"/>
                    <a:pt x="388" y="194"/>
                  </a:cubicBezTo>
                  <a:cubicBezTo>
                    <a:pt x="388" y="88"/>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
            <p:cNvSpPr/>
            <p:nvPr/>
          </p:nvSpPr>
          <p:spPr>
            <a:xfrm>
              <a:off x="1152500" y="766025"/>
              <a:ext cx="9700" cy="9725"/>
            </a:xfrm>
            <a:custGeom>
              <a:avLst/>
              <a:gdLst/>
              <a:ahLst/>
              <a:cxnLst/>
              <a:rect l="l" t="t" r="r" b="b"/>
              <a:pathLst>
                <a:path w="388" h="389" extrusionOk="0">
                  <a:moveTo>
                    <a:pt x="193" y="0"/>
                  </a:moveTo>
                  <a:cubicBezTo>
                    <a:pt x="87" y="0"/>
                    <a:pt x="1" y="88"/>
                    <a:pt x="1" y="194"/>
                  </a:cubicBezTo>
                  <a:cubicBezTo>
                    <a:pt x="1" y="302"/>
                    <a:pt x="87" y="388"/>
                    <a:pt x="193" y="388"/>
                  </a:cubicBezTo>
                  <a:cubicBezTo>
                    <a:pt x="301" y="388"/>
                    <a:pt x="388" y="302"/>
                    <a:pt x="388" y="194"/>
                  </a:cubicBezTo>
                  <a:cubicBezTo>
                    <a:pt x="388" y="88"/>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
            <p:cNvSpPr/>
            <p:nvPr/>
          </p:nvSpPr>
          <p:spPr>
            <a:xfrm>
              <a:off x="1192275" y="766025"/>
              <a:ext cx="9675" cy="9725"/>
            </a:xfrm>
            <a:custGeom>
              <a:avLst/>
              <a:gdLst/>
              <a:ahLst/>
              <a:cxnLst/>
              <a:rect l="l" t="t" r="r" b="b"/>
              <a:pathLst>
                <a:path w="387" h="389" extrusionOk="0">
                  <a:moveTo>
                    <a:pt x="193" y="0"/>
                  </a:moveTo>
                  <a:cubicBezTo>
                    <a:pt x="86" y="0"/>
                    <a:pt x="0" y="88"/>
                    <a:pt x="0" y="194"/>
                  </a:cubicBezTo>
                  <a:cubicBezTo>
                    <a:pt x="0" y="302"/>
                    <a:pt x="86" y="388"/>
                    <a:pt x="193" y="388"/>
                  </a:cubicBezTo>
                  <a:cubicBezTo>
                    <a:pt x="300" y="388"/>
                    <a:pt x="387" y="302"/>
                    <a:pt x="387" y="194"/>
                  </a:cubicBezTo>
                  <a:cubicBezTo>
                    <a:pt x="387" y="88"/>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
            <p:cNvSpPr/>
            <p:nvPr/>
          </p:nvSpPr>
          <p:spPr>
            <a:xfrm>
              <a:off x="1232025" y="766025"/>
              <a:ext cx="9675" cy="9725"/>
            </a:xfrm>
            <a:custGeom>
              <a:avLst/>
              <a:gdLst/>
              <a:ahLst/>
              <a:cxnLst/>
              <a:rect l="l" t="t" r="r" b="b"/>
              <a:pathLst>
                <a:path w="387" h="389" extrusionOk="0">
                  <a:moveTo>
                    <a:pt x="194" y="0"/>
                  </a:moveTo>
                  <a:cubicBezTo>
                    <a:pt x="87" y="0"/>
                    <a:pt x="0" y="88"/>
                    <a:pt x="0" y="194"/>
                  </a:cubicBezTo>
                  <a:cubicBezTo>
                    <a:pt x="0" y="302"/>
                    <a:pt x="87" y="388"/>
                    <a:pt x="194" y="388"/>
                  </a:cubicBezTo>
                  <a:cubicBezTo>
                    <a:pt x="300" y="388"/>
                    <a:pt x="387" y="302"/>
                    <a:pt x="387" y="194"/>
                  </a:cubicBezTo>
                  <a:cubicBezTo>
                    <a:pt x="387"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
            <p:cNvSpPr/>
            <p:nvPr/>
          </p:nvSpPr>
          <p:spPr>
            <a:xfrm>
              <a:off x="355750" y="731950"/>
              <a:ext cx="11350" cy="9700"/>
            </a:xfrm>
            <a:custGeom>
              <a:avLst/>
              <a:gdLst/>
              <a:ahLst/>
              <a:cxnLst/>
              <a:rect l="l" t="t" r="r" b="b"/>
              <a:pathLst>
                <a:path w="454" h="388" extrusionOk="0">
                  <a:moveTo>
                    <a:pt x="262" y="1"/>
                  </a:moveTo>
                  <a:cubicBezTo>
                    <a:pt x="261" y="1"/>
                    <a:pt x="260" y="1"/>
                    <a:pt x="259" y="1"/>
                  </a:cubicBezTo>
                  <a:cubicBezTo>
                    <a:pt x="87" y="1"/>
                    <a:pt x="0" y="208"/>
                    <a:pt x="123" y="331"/>
                  </a:cubicBezTo>
                  <a:cubicBezTo>
                    <a:pt x="162" y="370"/>
                    <a:pt x="210" y="388"/>
                    <a:pt x="258" y="388"/>
                  </a:cubicBezTo>
                  <a:cubicBezTo>
                    <a:pt x="357" y="388"/>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
            <p:cNvSpPr/>
            <p:nvPr/>
          </p:nvSpPr>
          <p:spPr>
            <a:xfrm>
              <a:off x="397125" y="731950"/>
              <a:ext cx="9725" cy="9700"/>
            </a:xfrm>
            <a:custGeom>
              <a:avLst/>
              <a:gdLst/>
              <a:ahLst/>
              <a:cxnLst/>
              <a:rect l="l" t="t" r="r" b="b"/>
              <a:pathLst>
                <a:path w="389" h="388" extrusionOk="0">
                  <a:moveTo>
                    <a:pt x="195" y="1"/>
                  </a:moveTo>
                  <a:cubicBezTo>
                    <a:pt x="88" y="1"/>
                    <a:pt x="1" y="87"/>
                    <a:pt x="1" y="195"/>
                  </a:cubicBezTo>
                  <a:cubicBezTo>
                    <a:pt x="1" y="301"/>
                    <a:pt x="88"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
            <p:cNvSpPr/>
            <p:nvPr/>
          </p:nvSpPr>
          <p:spPr>
            <a:xfrm>
              <a:off x="435250" y="731950"/>
              <a:ext cx="11350" cy="9725"/>
            </a:xfrm>
            <a:custGeom>
              <a:avLst/>
              <a:gdLst/>
              <a:ahLst/>
              <a:cxnLst/>
              <a:rect l="l" t="t" r="r" b="b"/>
              <a:pathLst>
                <a:path w="454" h="389" extrusionOk="0">
                  <a:moveTo>
                    <a:pt x="260" y="1"/>
                  </a:moveTo>
                  <a:cubicBezTo>
                    <a:pt x="87" y="1"/>
                    <a:pt x="0" y="208"/>
                    <a:pt x="123" y="331"/>
                  </a:cubicBezTo>
                  <a:cubicBezTo>
                    <a:pt x="163" y="371"/>
                    <a:pt x="211" y="389"/>
                    <a:pt x="259" y="389"/>
                  </a:cubicBezTo>
                  <a:cubicBezTo>
                    <a:pt x="358" y="389"/>
                    <a:pt x="454" y="311"/>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
            <p:cNvSpPr/>
            <p:nvPr/>
          </p:nvSpPr>
          <p:spPr>
            <a:xfrm>
              <a:off x="475025" y="731950"/>
              <a:ext cx="11325" cy="9725"/>
            </a:xfrm>
            <a:custGeom>
              <a:avLst/>
              <a:gdLst/>
              <a:ahLst/>
              <a:cxnLst/>
              <a:rect l="l" t="t" r="r" b="b"/>
              <a:pathLst>
                <a:path w="453" h="389" extrusionOk="0">
                  <a:moveTo>
                    <a:pt x="262" y="1"/>
                  </a:moveTo>
                  <a:cubicBezTo>
                    <a:pt x="261" y="1"/>
                    <a:pt x="260" y="1"/>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
            <p:cNvSpPr/>
            <p:nvPr/>
          </p:nvSpPr>
          <p:spPr>
            <a:xfrm>
              <a:off x="516425" y="731950"/>
              <a:ext cx="9675" cy="9700"/>
            </a:xfrm>
            <a:custGeom>
              <a:avLst/>
              <a:gdLst/>
              <a:ahLst/>
              <a:cxnLst/>
              <a:rect l="l" t="t" r="r" b="b"/>
              <a:pathLst>
                <a:path w="387" h="388" extrusionOk="0">
                  <a:moveTo>
                    <a:pt x="193" y="1"/>
                  </a:moveTo>
                  <a:cubicBezTo>
                    <a:pt x="87" y="1"/>
                    <a:pt x="0" y="87"/>
                    <a:pt x="0" y="195"/>
                  </a:cubicBezTo>
                  <a:cubicBezTo>
                    <a:pt x="0"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
            <p:cNvSpPr/>
            <p:nvPr/>
          </p:nvSpPr>
          <p:spPr>
            <a:xfrm>
              <a:off x="554525" y="731950"/>
              <a:ext cx="11350" cy="9725"/>
            </a:xfrm>
            <a:custGeom>
              <a:avLst/>
              <a:gdLst/>
              <a:ahLst/>
              <a:cxnLst/>
              <a:rect l="l" t="t" r="r" b="b"/>
              <a:pathLst>
                <a:path w="454" h="389" extrusionOk="0">
                  <a:moveTo>
                    <a:pt x="263" y="1"/>
                  </a:moveTo>
                  <a:cubicBezTo>
                    <a:pt x="262" y="1"/>
                    <a:pt x="261" y="1"/>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
            <p:cNvSpPr/>
            <p:nvPr/>
          </p:nvSpPr>
          <p:spPr>
            <a:xfrm>
              <a:off x="595925"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7" y="301"/>
                    <a:pt x="387" y="195"/>
                  </a:cubicBezTo>
                  <a:cubicBezTo>
                    <a:pt x="387"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4"/>
            <p:cNvSpPr/>
            <p:nvPr/>
          </p:nvSpPr>
          <p:spPr>
            <a:xfrm>
              <a:off x="634025" y="731950"/>
              <a:ext cx="11375" cy="9725"/>
            </a:xfrm>
            <a:custGeom>
              <a:avLst/>
              <a:gdLst/>
              <a:ahLst/>
              <a:cxnLst/>
              <a:rect l="l" t="t" r="r" b="b"/>
              <a:pathLst>
                <a:path w="455" h="389" extrusionOk="0">
                  <a:moveTo>
                    <a:pt x="264" y="1"/>
                  </a:moveTo>
                  <a:cubicBezTo>
                    <a:pt x="263" y="1"/>
                    <a:pt x="262" y="1"/>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1"/>
                    <a:pt x="26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4"/>
            <p:cNvSpPr/>
            <p:nvPr/>
          </p:nvSpPr>
          <p:spPr>
            <a:xfrm>
              <a:off x="673775" y="731950"/>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
            <p:cNvSpPr/>
            <p:nvPr/>
          </p:nvSpPr>
          <p:spPr>
            <a:xfrm>
              <a:off x="715200" y="731950"/>
              <a:ext cx="9725" cy="9700"/>
            </a:xfrm>
            <a:custGeom>
              <a:avLst/>
              <a:gdLst/>
              <a:ahLst/>
              <a:cxnLst/>
              <a:rect l="l" t="t" r="r" b="b"/>
              <a:pathLst>
                <a:path w="389" h="388" extrusionOk="0">
                  <a:moveTo>
                    <a:pt x="194" y="1"/>
                  </a:moveTo>
                  <a:cubicBezTo>
                    <a:pt x="86" y="1"/>
                    <a:pt x="0" y="87"/>
                    <a:pt x="0" y="195"/>
                  </a:cubicBezTo>
                  <a:cubicBezTo>
                    <a:pt x="0" y="301"/>
                    <a:pt x="86"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
            <p:cNvSpPr/>
            <p:nvPr/>
          </p:nvSpPr>
          <p:spPr>
            <a:xfrm>
              <a:off x="753300" y="731950"/>
              <a:ext cx="11375" cy="9725"/>
            </a:xfrm>
            <a:custGeom>
              <a:avLst/>
              <a:gdLst/>
              <a:ahLst/>
              <a:cxnLst/>
              <a:rect l="l" t="t" r="r" b="b"/>
              <a:pathLst>
                <a:path w="455" h="389" extrusionOk="0">
                  <a:moveTo>
                    <a:pt x="263" y="1"/>
                  </a:moveTo>
                  <a:cubicBezTo>
                    <a:pt x="262" y="1"/>
                    <a:pt x="261" y="1"/>
                    <a:pt x="260" y="1"/>
                  </a:cubicBezTo>
                  <a:cubicBezTo>
                    <a:pt x="87" y="1"/>
                    <a:pt x="1" y="208"/>
                    <a:pt x="122" y="331"/>
                  </a:cubicBezTo>
                  <a:cubicBezTo>
                    <a:pt x="162" y="371"/>
                    <a:pt x="211" y="389"/>
                    <a:pt x="259" y="389"/>
                  </a:cubicBezTo>
                  <a:cubicBezTo>
                    <a:pt x="359" y="389"/>
                    <a:pt x="454" y="311"/>
                    <a:pt x="454" y="195"/>
                  </a:cubicBezTo>
                  <a:cubicBezTo>
                    <a:pt x="454" y="88"/>
                    <a:pt x="368" y="1"/>
                    <a:pt x="26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4"/>
            <p:cNvSpPr/>
            <p:nvPr/>
          </p:nvSpPr>
          <p:spPr>
            <a:xfrm>
              <a:off x="794700" y="731950"/>
              <a:ext cx="9725" cy="9700"/>
            </a:xfrm>
            <a:custGeom>
              <a:avLst/>
              <a:gdLst/>
              <a:ahLst/>
              <a:cxnLst/>
              <a:rect l="l" t="t" r="r" b="b"/>
              <a:pathLst>
                <a:path w="389" h="388" extrusionOk="0">
                  <a:moveTo>
                    <a:pt x="194" y="1"/>
                  </a:moveTo>
                  <a:cubicBezTo>
                    <a:pt x="87" y="1"/>
                    <a:pt x="0" y="87"/>
                    <a:pt x="0" y="195"/>
                  </a:cubicBezTo>
                  <a:cubicBezTo>
                    <a:pt x="0" y="301"/>
                    <a:pt x="87" y="387"/>
                    <a:pt x="194" y="387"/>
                  </a:cubicBezTo>
                  <a:cubicBezTo>
                    <a:pt x="300" y="387"/>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4"/>
            <p:cNvSpPr/>
            <p:nvPr/>
          </p:nvSpPr>
          <p:spPr>
            <a:xfrm>
              <a:off x="832825" y="731950"/>
              <a:ext cx="11350" cy="9725"/>
            </a:xfrm>
            <a:custGeom>
              <a:avLst/>
              <a:gdLst/>
              <a:ahLst/>
              <a:cxnLst/>
              <a:rect l="l" t="t" r="r" b="b"/>
              <a:pathLst>
                <a:path w="454" h="389" extrusionOk="0">
                  <a:moveTo>
                    <a:pt x="262" y="1"/>
                  </a:moveTo>
                  <a:cubicBezTo>
                    <a:pt x="261" y="1"/>
                    <a:pt x="260" y="1"/>
                    <a:pt x="259" y="1"/>
                  </a:cubicBezTo>
                  <a:cubicBezTo>
                    <a:pt x="87" y="1"/>
                    <a:pt x="0" y="208"/>
                    <a:pt x="122" y="331"/>
                  </a:cubicBezTo>
                  <a:cubicBezTo>
                    <a:pt x="161" y="371"/>
                    <a:pt x="210" y="389"/>
                    <a:pt x="258" y="389"/>
                  </a:cubicBezTo>
                  <a:cubicBezTo>
                    <a:pt x="358" y="389"/>
                    <a:pt x="453" y="311"/>
                    <a:pt x="453" y="195"/>
                  </a:cubicBezTo>
                  <a:cubicBezTo>
                    <a:pt x="453" y="88"/>
                    <a:pt x="369"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4"/>
            <p:cNvSpPr/>
            <p:nvPr/>
          </p:nvSpPr>
          <p:spPr>
            <a:xfrm>
              <a:off x="872575" y="731950"/>
              <a:ext cx="11350" cy="9725"/>
            </a:xfrm>
            <a:custGeom>
              <a:avLst/>
              <a:gdLst/>
              <a:ahLst/>
              <a:cxnLst/>
              <a:rect l="l" t="t" r="r" b="b"/>
              <a:pathLst>
                <a:path w="454" h="389" extrusionOk="0">
                  <a:moveTo>
                    <a:pt x="262" y="1"/>
                  </a:moveTo>
                  <a:cubicBezTo>
                    <a:pt x="261" y="1"/>
                    <a:pt x="260" y="1"/>
                    <a:pt x="260" y="1"/>
                  </a:cubicBezTo>
                  <a:cubicBezTo>
                    <a:pt x="87" y="1"/>
                    <a:pt x="0" y="210"/>
                    <a:pt x="123" y="331"/>
                  </a:cubicBezTo>
                  <a:cubicBezTo>
                    <a:pt x="162" y="371"/>
                    <a:pt x="211" y="388"/>
                    <a:pt x="258" y="388"/>
                  </a:cubicBezTo>
                  <a:cubicBezTo>
                    <a:pt x="358" y="388"/>
                    <a:pt x="454" y="311"/>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4"/>
            <p:cNvSpPr/>
            <p:nvPr/>
          </p:nvSpPr>
          <p:spPr>
            <a:xfrm>
              <a:off x="913950" y="731950"/>
              <a:ext cx="9725" cy="9700"/>
            </a:xfrm>
            <a:custGeom>
              <a:avLst/>
              <a:gdLst/>
              <a:ahLst/>
              <a:cxnLst/>
              <a:rect l="l" t="t" r="r" b="b"/>
              <a:pathLst>
                <a:path w="389" h="388" extrusionOk="0">
                  <a:moveTo>
                    <a:pt x="195" y="1"/>
                  </a:moveTo>
                  <a:cubicBezTo>
                    <a:pt x="87" y="1"/>
                    <a:pt x="1" y="87"/>
                    <a:pt x="1" y="195"/>
                  </a:cubicBezTo>
                  <a:cubicBezTo>
                    <a:pt x="1" y="301"/>
                    <a:pt x="87"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
            <p:cNvSpPr/>
            <p:nvPr/>
          </p:nvSpPr>
          <p:spPr>
            <a:xfrm>
              <a:off x="95370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2" y="387"/>
                    <a:pt x="389" y="301"/>
                    <a:pt x="389" y="195"/>
                  </a:cubicBezTo>
                  <a:cubicBezTo>
                    <a:pt x="389" y="87"/>
                    <a:pt x="302"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
            <p:cNvSpPr/>
            <p:nvPr/>
          </p:nvSpPr>
          <p:spPr>
            <a:xfrm>
              <a:off x="993450" y="731950"/>
              <a:ext cx="9725" cy="9700"/>
            </a:xfrm>
            <a:custGeom>
              <a:avLst/>
              <a:gdLst/>
              <a:ahLst/>
              <a:cxnLst/>
              <a:rect l="l" t="t" r="r" b="b"/>
              <a:pathLst>
                <a:path w="389" h="388" extrusionOk="0">
                  <a:moveTo>
                    <a:pt x="195" y="1"/>
                  </a:moveTo>
                  <a:cubicBezTo>
                    <a:pt x="89" y="1"/>
                    <a:pt x="1" y="87"/>
                    <a:pt x="1" y="195"/>
                  </a:cubicBezTo>
                  <a:cubicBezTo>
                    <a:pt x="1" y="301"/>
                    <a:pt x="89" y="387"/>
                    <a:pt x="195" y="387"/>
                  </a:cubicBezTo>
                  <a:cubicBezTo>
                    <a:pt x="303" y="387"/>
                    <a:pt x="389" y="301"/>
                    <a:pt x="389" y="195"/>
                  </a:cubicBezTo>
                  <a:cubicBezTo>
                    <a:pt x="389" y="87"/>
                    <a:pt x="303"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
            <p:cNvSpPr/>
            <p:nvPr/>
          </p:nvSpPr>
          <p:spPr>
            <a:xfrm>
              <a:off x="10332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
            <p:cNvSpPr/>
            <p:nvPr/>
          </p:nvSpPr>
          <p:spPr>
            <a:xfrm>
              <a:off x="107297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
            <p:cNvSpPr/>
            <p:nvPr/>
          </p:nvSpPr>
          <p:spPr>
            <a:xfrm>
              <a:off x="1112725" y="731950"/>
              <a:ext cx="9725" cy="9700"/>
            </a:xfrm>
            <a:custGeom>
              <a:avLst/>
              <a:gdLst/>
              <a:ahLst/>
              <a:cxnLst/>
              <a:rect l="l" t="t" r="r" b="b"/>
              <a:pathLst>
                <a:path w="389" h="388" extrusionOk="0">
                  <a:moveTo>
                    <a:pt x="194" y="1"/>
                  </a:moveTo>
                  <a:cubicBezTo>
                    <a:pt x="88" y="1"/>
                    <a:pt x="0" y="87"/>
                    <a:pt x="0" y="195"/>
                  </a:cubicBezTo>
                  <a:cubicBezTo>
                    <a:pt x="0" y="301"/>
                    <a:pt x="88" y="387"/>
                    <a:pt x="194" y="387"/>
                  </a:cubicBezTo>
                  <a:cubicBezTo>
                    <a:pt x="302" y="387"/>
                    <a:pt x="388" y="301"/>
                    <a:pt x="388" y="195"/>
                  </a:cubicBezTo>
                  <a:cubicBezTo>
                    <a:pt x="388" y="87"/>
                    <a:pt x="302"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
            <p:cNvSpPr/>
            <p:nvPr/>
          </p:nvSpPr>
          <p:spPr>
            <a:xfrm>
              <a:off x="1152500" y="731950"/>
              <a:ext cx="9700" cy="9700"/>
            </a:xfrm>
            <a:custGeom>
              <a:avLst/>
              <a:gdLst/>
              <a:ahLst/>
              <a:cxnLst/>
              <a:rect l="l" t="t" r="r" b="b"/>
              <a:pathLst>
                <a:path w="388" h="388" extrusionOk="0">
                  <a:moveTo>
                    <a:pt x="193" y="1"/>
                  </a:moveTo>
                  <a:cubicBezTo>
                    <a:pt x="87" y="1"/>
                    <a:pt x="1" y="87"/>
                    <a:pt x="1" y="195"/>
                  </a:cubicBezTo>
                  <a:cubicBezTo>
                    <a:pt x="1" y="301"/>
                    <a:pt x="87" y="387"/>
                    <a:pt x="193" y="387"/>
                  </a:cubicBezTo>
                  <a:cubicBezTo>
                    <a:pt x="301" y="387"/>
                    <a:pt x="388" y="301"/>
                    <a:pt x="388" y="195"/>
                  </a:cubicBezTo>
                  <a:cubicBezTo>
                    <a:pt x="388" y="87"/>
                    <a:pt x="301"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
            <p:cNvSpPr/>
            <p:nvPr/>
          </p:nvSpPr>
          <p:spPr>
            <a:xfrm>
              <a:off x="1192275" y="731950"/>
              <a:ext cx="9675" cy="9700"/>
            </a:xfrm>
            <a:custGeom>
              <a:avLst/>
              <a:gdLst/>
              <a:ahLst/>
              <a:cxnLst/>
              <a:rect l="l" t="t" r="r" b="b"/>
              <a:pathLst>
                <a:path w="387" h="388" extrusionOk="0">
                  <a:moveTo>
                    <a:pt x="193" y="1"/>
                  </a:moveTo>
                  <a:cubicBezTo>
                    <a:pt x="86" y="1"/>
                    <a:pt x="0" y="87"/>
                    <a:pt x="0" y="195"/>
                  </a:cubicBezTo>
                  <a:cubicBezTo>
                    <a:pt x="0" y="301"/>
                    <a:pt x="86" y="387"/>
                    <a:pt x="193" y="387"/>
                  </a:cubicBezTo>
                  <a:cubicBezTo>
                    <a:pt x="300" y="387"/>
                    <a:pt x="387" y="301"/>
                    <a:pt x="387" y="195"/>
                  </a:cubicBezTo>
                  <a:cubicBezTo>
                    <a:pt x="387" y="87"/>
                    <a:pt x="300" y="1"/>
                    <a:pt x="193"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
            <p:cNvSpPr/>
            <p:nvPr/>
          </p:nvSpPr>
          <p:spPr>
            <a:xfrm>
              <a:off x="1232025" y="731950"/>
              <a:ext cx="9675" cy="9700"/>
            </a:xfrm>
            <a:custGeom>
              <a:avLst/>
              <a:gdLst/>
              <a:ahLst/>
              <a:cxnLst/>
              <a:rect l="l" t="t" r="r" b="b"/>
              <a:pathLst>
                <a:path w="387" h="388" extrusionOk="0">
                  <a:moveTo>
                    <a:pt x="194" y="1"/>
                  </a:moveTo>
                  <a:cubicBezTo>
                    <a:pt x="87" y="1"/>
                    <a:pt x="0" y="87"/>
                    <a:pt x="0" y="195"/>
                  </a:cubicBezTo>
                  <a:cubicBezTo>
                    <a:pt x="0" y="301"/>
                    <a:pt x="87" y="387"/>
                    <a:pt x="194" y="387"/>
                  </a:cubicBezTo>
                  <a:cubicBezTo>
                    <a:pt x="300" y="387"/>
                    <a:pt x="387" y="301"/>
                    <a:pt x="387" y="195"/>
                  </a:cubicBezTo>
                  <a:cubicBezTo>
                    <a:pt x="387"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
            <p:cNvSpPr/>
            <p:nvPr/>
          </p:nvSpPr>
          <p:spPr>
            <a:xfrm>
              <a:off x="397125" y="697850"/>
              <a:ext cx="9725" cy="9675"/>
            </a:xfrm>
            <a:custGeom>
              <a:avLst/>
              <a:gdLst/>
              <a:ahLst/>
              <a:cxnLst/>
              <a:rect l="l" t="t" r="r" b="b"/>
              <a:pathLst>
                <a:path w="389" h="387" extrusionOk="0">
                  <a:moveTo>
                    <a:pt x="195" y="0"/>
                  </a:moveTo>
                  <a:cubicBezTo>
                    <a:pt x="88" y="0"/>
                    <a:pt x="1" y="87"/>
                    <a:pt x="1" y="194"/>
                  </a:cubicBezTo>
                  <a:cubicBezTo>
                    <a:pt x="1" y="300"/>
                    <a:pt x="88"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
            <p:cNvSpPr/>
            <p:nvPr/>
          </p:nvSpPr>
          <p:spPr>
            <a:xfrm>
              <a:off x="435250" y="697850"/>
              <a:ext cx="11350" cy="9725"/>
            </a:xfrm>
            <a:custGeom>
              <a:avLst/>
              <a:gdLst/>
              <a:ahLst/>
              <a:cxnLst/>
              <a:rect l="l" t="t" r="r" b="b"/>
              <a:pathLst>
                <a:path w="454" h="389" extrusionOk="0">
                  <a:moveTo>
                    <a:pt x="260" y="0"/>
                  </a:moveTo>
                  <a:cubicBezTo>
                    <a:pt x="87" y="0"/>
                    <a:pt x="0" y="209"/>
                    <a:pt x="123" y="331"/>
                  </a:cubicBezTo>
                  <a:cubicBezTo>
                    <a:pt x="163"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
            <p:cNvSpPr/>
            <p:nvPr/>
          </p:nvSpPr>
          <p:spPr>
            <a:xfrm>
              <a:off x="475000" y="697850"/>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
            <p:cNvSpPr/>
            <p:nvPr/>
          </p:nvSpPr>
          <p:spPr>
            <a:xfrm>
              <a:off x="516425" y="697850"/>
              <a:ext cx="9675" cy="9675"/>
            </a:xfrm>
            <a:custGeom>
              <a:avLst/>
              <a:gdLst/>
              <a:ahLst/>
              <a:cxnLst/>
              <a:rect l="l" t="t" r="r" b="b"/>
              <a:pathLst>
                <a:path w="387" h="387" extrusionOk="0">
                  <a:moveTo>
                    <a:pt x="193" y="0"/>
                  </a:moveTo>
                  <a:cubicBezTo>
                    <a:pt x="87" y="0"/>
                    <a:pt x="0" y="87"/>
                    <a:pt x="0" y="194"/>
                  </a:cubicBezTo>
                  <a:cubicBezTo>
                    <a:pt x="0"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
            <p:cNvSpPr/>
            <p:nvPr/>
          </p:nvSpPr>
          <p:spPr>
            <a:xfrm>
              <a:off x="554500" y="697850"/>
              <a:ext cx="11375" cy="9725"/>
            </a:xfrm>
            <a:custGeom>
              <a:avLst/>
              <a:gdLst/>
              <a:ahLst/>
              <a:cxnLst/>
              <a:rect l="l" t="t" r="r" b="b"/>
              <a:pathLst>
                <a:path w="455" h="389" extrusionOk="0">
                  <a:moveTo>
                    <a:pt x="262" y="0"/>
                  </a:moveTo>
                  <a:cubicBezTo>
                    <a:pt x="87" y="0"/>
                    <a:pt x="1" y="208"/>
                    <a:pt x="124" y="331"/>
                  </a:cubicBezTo>
                  <a:cubicBezTo>
                    <a:pt x="163" y="371"/>
                    <a:pt x="212" y="388"/>
                    <a:pt x="260" y="388"/>
                  </a:cubicBezTo>
                  <a:cubicBezTo>
                    <a:pt x="359" y="388"/>
                    <a:pt x="454" y="311"/>
                    <a:pt x="454"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
            <p:cNvSpPr/>
            <p:nvPr/>
          </p:nvSpPr>
          <p:spPr>
            <a:xfrm>
              <a:off x="595925"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7" y="300"/>
                    <a:pt x="387" y="194"/>
                  </a:cubicBezTo>
                  <a:cubicBezTo>
                    <a:pt x="387"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
            <p:cNvSpPr/>
            <p:nvPr/>
          </p:nvSpPr>
          <p:spPr>
            <a:xfrm>
              <a:off x="634025" y="6978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
            <p:cNvSpPr/>
            <p:nvPr/>
          </p:nvSpPr>
          <p:spPr>
            <a:xfrm>
              <a:off x="673775" y="697850"/>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3"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
            <p:cNvSpPr/>
            <p:nvPr/>
          </p:nvSpPr>
          <p:spPr>
            <a:xfrm>
              <a:off x="715200" y="697850"/>
              <a:ext cx="9725" cy="9675"/>
            </a:xfrm>
            <a:custGeom>
              <a:avLst/>
              <a:gdLst/>
              <a:ahLst/>
              <a:cxnLst/>
              <a:rect l="l" t="t" r="r" b="b"/>
              <a:pathLst>
                <a:path w="389" h="387" extrusionOk="0">
                  <a:moveTo>
                    <a:pt x="194" y="0"/>
                  </a:moveTo>
                  <a:cubicBezTo>
                    <a:pt x="86" y="0"/>
                    <a:pt x="0" y="87"/>
                    <a:pt x="0" y="194"/>
                  </a:cubicBezTo>
                  <a:cubicBezTo>
                    <a:pt x="0" y="300"/>
                    <a:pt x="86"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
            <p:cNvSpPr/>
            <p:nvPr/>
          </p:nvSpPr>
          <p:spPr>
            <a:xfrm>
              <a:off x="753300" y="697850"/>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
            <p:cNvSpPr/>
            <p:nvPr/>
          </p:nvSpPr>
          <p:spPr>
            <a:xfrm>
              <a:off x="794700" y="69785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
            <p:cNvSpPr/>
            <p:nvPr/>
          </p:nvSpPr>
          <p:spPr>
            <a:xfrm>
              <a:off x="832825" y="697850"/>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
            <p:cNvSpPr/>
            <p:nvPr/>
          </p:nvSpPr>
          <p:spPr>
            <a:xfrm>
              <a:off x="872575" y="6978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
            <p:cNvSpPr/>
            <p:nvPr/>
          </p:nvSpPr>
          <p:spPr>
            <a:xfrm>
              <a:off x="913950" y="69785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
            <p:cNvSpPr/>
            <p:nvPr/>
          </p:nvSpPr>
          <p:spPr>
            <a:xfrm>
              <a:off x="95370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2" y="387"/>
                    <a:pt x="389" y="300"/>
                    <a:pt x="389" y="194"/>
                  </a:cubicBezTo>
                  <a:cubicBezTo>
                    <a:pt x="389" y="87"/>
                    <a:pt x="302"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
            <p:cNvSpPr/>
            <p:nvPr/>
          </p:nvSpPr>
          <p:spPr>
            <a:xfrm>
              <a:off x="993450" y="697850"/>
              <a:ext cx="9725" cy="9675"/>
            </a:xfrm>
            <a:custGeom>
              <a:avLst/>
              <a:gdLst/>
              <a:ahLst/>
              <a:cxnLst/>
              <a:rect l="l" t="t" r="r" b="b"/>
              <a:pathLst>
                <a:path w="389" h="387" extrusionOk="0">
                  <a:moveTo>
                    <a:pt x="195" y="0"/>
                  </a:moveTo>
                  <a:cubicBezTo>
                    <a:pt x="89" y="0"/>
                    <a:pt x="1" y="87"/>
                    <a:pt x="1" y="194"/>
                  </a:cubicBezTo>
                  <a:cubicBezTo>
                    <a:pt x="1" y="300"/>
                    <a:pt x="89" y="387"/>
                    <a:pt x="195" y="387"/>
                  </a:cubicBezTo>
                  <a:cubicBezTo>
                    <a:pt x="303" y="387"/>
                    <a:pt x="389" y="300"/>
                    <a:pt x="389" y="194"/>
                  </a:cubicBezTo>
                  <a:cubicBezTo>
                    <a:pt x="389" y="87"/>
                    <a:pt x="303"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
            <p:cNvSpPr/>
            <p:nvPr/>
          </p:nvSpPr>
          <p:spPr>
            <a:xfrm>
              <a:off x="10332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
            <p:cNvSpPr/>
            <p:nvPr/>
          </p:nvSpPr>
          <p:spPr>
            <a:xfrm>
              <a:off x="107297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
            <p:cNvSpPr/>
            <p:nvPr/>
          </p:nvSpPr>
          <p:spPr>
            <a:xfrm>
              <a:off x="1112725" y="697850"/>
              <a:ext cx="9725" cy="9675"/>
            </a:xfrm>
            <a:custGeom>
              <a:avLst/>
              <a:gdLst/>
              <a:ahLst/>
              <a:cxnLst/>
              <a:rect l="l" t="t" r="r" b="b"/>
              <a:pathLst>
                <a:path w="389" h="387" extrusionOk="0">
                  <a:moveTo>
                    <a:pt x="194" y="0"/>
                  </a:moveTo>
                  <a:cubicBezTo>
                    <a:pt x="88" y="0"/>
                    <a:pt x="0" y="87"/>
                    <a:pt x="0" y="194"/>
                  </a:cubicBezTo>
                  <a:cubicBezTo>
                    <a:pt x="0" y="300"/>
                    <a:pt x="88" y="387"/>
                    <a:pt x="194" y="387"/>
                  </a:cubicBezTo>
                  <a:cubicBezTo>
                    <a:pt x="302" y="387"/>
                    <a:pt x="388" y="300"/>
                    <a:pt x="388" y="194"/>
                  </a:cubicBezTo>
                  <a:cubicBezTo>
                    <a:pt x="388" y="87"/>
                    <a:pt x="302"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
            <p:cNvSpPr/>
            <p:nvPr/>
          </p:nvSpPr>
          <p:spPr>
            <a:xfrm>
              <a:off x="1152500" y="697850"/>
              <a:ext cx="9700" cy="9675"/>
            </a:xfrm>
            <a:custGeom>
              <a:avLst/>
              <a:gdLst/>
              <a:ahLst/>
              <a:cxnLst/>
              <a:rect l="l" t="t" r="r" b="b"/>
              <a:pathLst>
                <a:path w="388" h="387" extrusionOk="0">
                  <a:moveTo>
                    <a:pt x="193" y="0"/>
                  </a:moveTo>
                  <a:cubicBezTo>
                    <a:pt x="87" y="0"/>
                    <a:pt x="1" y="87"/>
                    <a:pt x="1" y="194"/>
                  </a:cubicBezTo>
                  <a:cubicBezTo>
                    <a:pt x="1" y="300"/>
                    <a:pt x="87" y="387"/>
                    <a:pt x="193" y="387"/>
                  </a:cubicBezTo>
                  <a:cubicBezTo>
                    <a:pt x="301" y="387"/>
                    <a:pt x="388" y="300"/>
                    <a:pt x="388" y="194"/>
                  </a:cubicBezTo>
                  <a:cubicBezTo>
                    <a:pt x="388" y="87"/>
                    <a:pt x="301"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
            <p:cNvSpPr/>
            <p:nvPr/>
          </p:nvSpPr>
          <p:spPr>
            <a:xfrm>
              <a:off x="1192275" y="697850"/>
              <a:ext cx="9675" cy="9675"/>
            </a:xfrm>
            <a:custGeom>
              <a:avLst/>
              <a:gdLst/>
              <a:ahLst/>
              <a:cxnLst/>
              <a:rect l="l" t="t" r="r" b="b"/>
              <a:pathLst>
                <a:path w="387" h="387" extrusionOk="0">
                  <a:moveTo>
                    <a:pt x="193" y="0"/>
                  </a:moveTo>
                  <a:cubicBezTo>
                    <a:pt x="86" y="0"/>
                    <a:pt x="0" y="87"/>
                    <a:pt x="0" y="194"/>
                  </a:cubicBezTo>
                  <a:cubicBezTo>
                    <a:pt x="0" y="300"/>
                    <a:pt x="86" y="387"/>
                    <a:pt x="193" y="387"/>
                  </a:cubicBezTo>
                  <a:cubicBezTo>
                    <a:pt x="300" y="387"/>
                    <a:pt x="387" y="300"/>
                    <a:pt x="387" y="194"/>
                  </a:cubicBezTo>
                  <a:cubicBezTo>
                    <a:pt x="387" y="87"/>
                    <a:pt x="300" y="0"/>
                    <a:pt x="19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
            <p:cNvSpPr/>
            <p:nvPr/>
          </p:nvSpPr>
          <p:spPr>
            <a:xfrm>
              <a:off x="435250" y="663750"/>
              <a:ext cx="11350" cy="9725"/>
            </a:xfrm>
            <a:custGeom>
              <a:avLst/>
              <a:gdLst/>
              <a:ahLst/>
              <a:cxnLst/>
              <a:rect l="l" t="t" r="r" b="b"/>
              <a:pathLst>
                <a:path w="454" h="389" extrusionOk="0">
                  <a:moveTo>
                    <a:pt x="260" y="0"/>
                  </a:moveTo>
                  <a:cubicBezTo>
                    <a:pt x="87" y="0"/>
                    <a:pt x="0" y="208"/>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
            <p:cNvSpPr/>
            <p:nvPr/>
          </p:nvSpPr>
          <p:spPr>
            <a:xfrm>
              <a:off x="475025"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
            <p:cNvSpPr/>
            <p:nvPr/>
          </p:nvSpPr>
          <p:spPr>
            <a:xfrm>
              <a:off x="514750" y="663750"/>
              <a:ext cx="11350" cy="9700"/>
            </a:xfrm>
            <a:custGeom>
              <a:avLst/>
              <a:gdLst/>
              <a:ahLst/>
              <a:cxnLst/>
              <a:rect l="l" t="t" r="r" b="b"/>
              <a:pathLst>
                <a:path w="454" h="388" extrusionOk="0">
                  <a:moveTo>
                    <a:pt x="263" y="0"/>
                  </a:moveTo>
                  <a:cubicBezTo>
                    <a:pt x="262" y="0"/>
                    <a:pt x="261" y="0"/>
                    <a:pt x="260" y="0"/>
                  </a:cubicBezTo>
                  <a:cubicBezTo>
                    <a:pt x="87" y="0"/>
                    <a:pt x="1" y="208"/>
                    <a:pt x="123" y="330"/>
                  </a:cubicBezTo>
                  <a:cubicBezTo>
                    <a:pt x="163" y="370"/>
                    <a:pt x="211" y="387"/>
                    <a:pt x="258" y="387"/>
                  </a:cubicBezTo>
                  <a:cubicBezTo>
                    <a:pt x="358" y="387"/>
                    <a:pt x="454" y="310"/>
                    <a:pt x="454" y="194"/>
                  </a:cubicBezTo>
                  <a:cubicBezTo>
                    <a:pt x="454" y="87"/>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
            <p:cNvSpPr/>
            <p:nvPr/>
          </p:nvSpPr>
          <p:spPr>
            <a:xfrm>
              <a:off x="554525" y="663750"/>
              <a:ext cx="11350" cy="9725"/>
            </a:xfrm>
            <a:custGeom>
              <a:avLst/>
              <a:gdLst/>
              <a:ahLst/>
              <a:cxnLst/>
              <a:rect l="l" t="t" r="r" b="b"/>
              <a:pathLst>
                <a:path w="454" h="389" extrusionOk="0">
                  <a:moveTo>
                    <a:pt x="263" y="0"/>
                  </a:moveTo>
                  <a:cubicBezTo>
                    <a:pt x="262" y="0"/>
                    <a:pt x="261" y="0"/>
                    <a:pt x="261" y="0"/>
                  </a:cubicBezTo>
                  <a:cubicBezTo>
                    <a:pt x="260" y="0"/>
                    <a:pt x="259" y="0"/>
                    <a:pt x="259" y="0"/>
                  </a:cubicBezTo>
                  <a:cubicBezTo>
                    <a:pt x="86" y="0"/>
                    <a:pt x="0" y="208"/>
                    <a:pt x="123" y="330"/>
                  </a:cubicBezTo>
                  <a:cubicBezTo>
                    <a:pt x="162" y="370"/>
                    <a:pt x="211" y="388"/>
                    <a:pt x="258" y="388"/>
                  </a:cubicBezTo>
                  <a:cubicBezTo>
                    <a:pt x="358" y="388"/>
                    <a:pt x="453" y="311"/>
                    <a:pt x="453" y="194"/>
                  </a:cubicBezTo>
                  <a:cubicBezTo>
                    <a:pt x="453"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
            <p:cNvSpPr/>
            <p:nvPr/>
          </p:nvSpPr>
          <p:spPr>
            <a:xfrm>
              <a:off x="594250" y="663750"/>
              <a:ext cx="11400" cy="9725"/>
            </a:xfrm>
            <a:custGeom>
              <a:avLst/>
              <a:gdLst/>
              <a:ahLst/>
              <a:cxnLst/>
              <a:rect l="l" t="t" r="r" b="b"/>
              <a:pathLst>
                <a:path w="456" h="389" extrusionOk="0">
                  <a:moveTo>
                    <a:pt x="262" y="0"/>
                  </a:moveTo>
                  <a:cubicBezTo>
                    <a:pt x="87" y="0"/>
                    <a:pt x="1" y="208"/>
                    <a:pt x="124" y="330"/>
                  </a:cubicBezTo>
                  <a:cubicBezTo>
                    <a:pt x="164" y="370"/>
                    <a:pt x="212" y="388"/>
                    <a:pt x="260" y="388"/>
                  </a:cubicBezTo>
                  <a:cubicBezTo>
                    <a:pt x="360" y="388"/>
                    <a:pt x="456" y="311"/>
                    <a:pt x="456" y="194"/>
                  </a:cubicBezTo>
                  <a:cubicBezTo>
                    <a:pt x="456"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
            <p:cNvSpPr/>
            <p:nvPr/>
          </p:nvSpPr>
          <p:spPr>
            <a:xfrm>
              <a:off x="634025" y="663750"/>
              <a:ext cx="11375" cy="9725"/>
            </a:xfrm>
            <a:custGeom>
              <a:avLst/>
              <a:gdLst/>
              <a:ahLst/>
              <a:cxnLst/>
              <a:rect l="l" t="t" r="r" b="b"/>
              <a:pathLst>
                <a:path w="455" h="389" extrusionOk="0">
                  <a:moveTo>
                    <a:pt x="264" y="0"/>
                  </a:moveTo>
                  <a:cubicBezTo>
                    <a:pt x="263" y="0"/>
                    <a:pt x="262" y="0"/>
                    <a:pt x="261" y="0"/>
                  </a:cubicBezTo>
                  <a:cubicBezTo>
                    <a:pt x="260" y="0"/>
                    <a:pt x="260" y="0"/>
                    <a:pt x="259" y="0"/>
                  </a:cubicBezTo>
                  <a:cubicBezTo>
                    <a:pt x="87" y="0"/>
                    <a:pt x="1" y="208"/>
                    <a:pt x="123" y="330"/>
                  </a:cubicBezTo>
                  <a:cubicBezTo>
                    <a:pt x="163" y="370"/>
                    <a:pt x="211" y="388"/>
                    <a:pt x="259" y="388"/>
                  </a:cubicBezTo>
                  <a:cubicBezTo>
                    <a:pt x="359" y="388"/>
                    <a:pt x="454" y="311"/>
                    <a:pt x="455" y="194"/>
                  </a:cubicBezTo>
                  <a:cubicBezTo>
                    <a:pt x="455" y="87"/>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
            <p:cNvSpPr/>
            <p:nvPr/>
          </p:nvSpPr>
          <p:spPr>
            <a:xfrm>
              <a:off x="673775" y="6637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
            <p:cNvSpPr/>
            <p:nvPr/>
          </p:nvSpPr>
          <p:spPr>
            <a:xfrm>
              <a:off x="713525" y="6637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0"/>
                  </a:cubicBezTo>
                  <a:cubicBezTo>
                    <a:pt x="163" y="370"/>
                    <a:pt x="212" y="388"/>
                    <a:pt x="260" y="388"/>
                  </a:cubicBezTo>
                  <a:cubicBezTo>
                    <a:pt x="360" y="388"/>
                    <a:pt x="455" y="311"/>
                    <a:pt x="455" y="194"/>
                  </a:cubicBezTo>
                  <a:cubicBezTo>
                    <a:pt x="455" y="87"/>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
            <p:cNvSpPr/>
            <p:nvPr/>
          </p:nvSpPr>
          <p:spPr>
            <a:xfrm>
              <a:off x="753300" y="663750"/>
              <a:ext cx="11375" cy="9725"/>
            </a:xfrm>
            <a:custGeom>
              <a:avLst/>
              <a:gdLst/>
              <a:ahLst/>
              <a:cxnLst/>
              <a:rect l="l" t="t" r="r" b="b"/>
              <a:pathLst>
                <a:path w="455" h="389" extrusionOk="0">
                  <a:moveTo>
                    <a:pt x="263" y="0"/>
                  </a:moveTo>
                  <a:cubicBezTo>
                    <a:pt x="262" y="0"/>
                    <a:pt x="261" y="0"/>
                    <a:pt x="260" y="0"/>
                  </a:cubicBezTo>
                  <a:cubicBezTo>
                    <a:pt x="87" y="0"/>
                    <a:pt x="1" y="208"/>
                    <a:pt x="122" y="330"/>
                  </a:cubicBezTo>
                  <a:cubicBezTo>
                    <a:pt x="162" y="370"/>
                    <a:pt x="211" y="388"/>
                    <a:pt x="259" y="388"/>
                  </a:cubicBezTo>
                  <a:cubicBezTo>
                    <a:pt x="359" y="388"/>
                    <a:pt x="454" y="311"/>
                    <a:pt x="454" y="194"/>
                  </a:cubicBezTo>
                  <a:cubicBezTo>
                    <a:pt x="454"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
            <p:cNvSpPr/>
            <p:nvPr/>
          </p:nvSpPr>
          <p:spPr>
            <a:xfrm>
              <a:off x="793075"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0"/>
                  </a:cubicBezTo>
                  <a:cubicBezTo>
                    <a:pt x="161" y="370"/>
                    <a:pt x="210"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
            <p:cNvSpPr/>
            <p:nvPr/>
          </p:nvSpPr>
          <p:spPr>
            <a:xfrm>
              <a:off x="832825" y="663750"/>
              <a:ext cx="11350" cy="9725"/>
            </a:xfrm>
            <a:custGeom>
              <a:avLst/>
              <a:gdLst/>
              <a:ahLst/>
              <a:cxnLst/>
              <a:rect l="l" t="t" r="r" b="b"/>
              <a:pathLst>
                <a:path w="454" h="389" extrusionOk="0">
                  <a:moveTo>
                    <a:pt x="262" y="0"/>
                  </a:moveTo>
                  <a:cubicBezTo>
                    <a:pt x="261" y="0"/>
                    <a:pt x="260" y="0"/>
                    <a:pt x="259" y="0"/>
                  </a:cubicBezTo>
                  <a:cubicBezTo>
                    <a:pt x="87" y="0"/>
                    <a:pt x="0" y="208"/>
                    <a:pt x="122" y="330"/>
                  </a:cubicBezTo>
                  <a:cubicBezTo>
                    <a:pt x="161" y="370"/>
                    <a:pt x="210" y="388"/>
                    <a:pt x="258" y="388"/>
                  </a:cubicBezTo>
                  <a:cubicBezTo>
                    <a:pt x="358" y="388"/>
                    <a:pt x="453" y="311"/>
                    <a:pt x="453" y="194"/>
                  </a:cubicBezTo>
                  <a:cubicBezTo>
                    <a:pt x="453"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
            <p:cNvSpPr/>
            <p:nvPr/>
          </p:nvSpPr>
          <p:spPr>
            <a:xfrm>
              <a:off x="872575" y="663750"/>
              <a:ext cx="11350" cy="9700"/>
            </a:xfrm>
            <a:custGeom>
              <a:avLst/>
              <a:gdLst/>
              <a:ahLst/>
              <a:cxnLst/>
              <a:rect l="l" t="t" r="r" b="b"/>
              <a:pathLst>
                <a:path w="454" h="388" extrusionOk="0">
                  <a:moveTo>
                    <a:pt x="262" y="0"/>
                  </a:moveTo>
                  <a:cubicBezTo>
                    <a:pt x="261" y="0"/>
                    <a:pt x="260" y="0"/>
                    <a:pt x="260" y="0"/>
                  </a:cubicBezTo>
                  <a:cubicBezTo>
                    <a:pt x="87" y="0"/>
                    <a:pt x="0" y="209"/>
                    <a:pt x="123" y="330"/>
                  </a:cubicBezTo>
                  <a:cubicBezTo>
                    <a:pt x="162" y="370"/>
                    <a:pt x="211" y="388"/>
                    <a:pt x="258" y="388"/>
                  </a:cubicBezTo>
                  <a:cubicBezTo>
                    <a:pt x="358" y="388"/>
                    <a:pt x="454" y="310"/>
                    <a:pt x="454" y="194"/>
                  </a:cubicBezTo>
                  <a:cubicBezTo>
                    <a:pt x="454" y="87"/>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
            <p:cNvSpPr/>
            <p:nvPr/>
          </p:nvSpPr>
          <p:spPr>
            <a:xfrm>
              <a:off x="912325" y="663750"/>
              <a:ext cx="11350" cy="9725"/>
            </a:xfrm>
            <a:custGeom>
              <a:avLst/>
              <a:gdLst/>
              <a:ahLst/>
              <a:cxnLst/>
              <a:rect l="l" t="t" r="r" b="b"/>
              <a:pathLst>
                <a:path w="454" h="389" extrusionOk="0">
                  <a:moveTo>
                    <a:pt x="259" y="0"/>
                  </a:moveTo>
                  <a:cubicBezTo>
                    <a:pt x="86" y="0"/>
                    <a:pt x="1" y="208"/>
                    <a:pt x="122" y="330"/>
                  </a:cubicBezTo>
                  <a:cubicBezTo>
                    <a:pt x="162" y="370"/>
                    <a:pt x="211" y="388"/>
                    <a:pt x="258" y="388"/>
                  </a:cubicBezTo>
                  <a:cubicBezTo>
                    <a:pt x="358" y="388"/>
                    <a:pt x="454" y="311"/>
                    <a:pt x="454" y="194"/>
                  </a:cubicBezTo>
                  <a:cubicBezTo>
                    <a:pt x="454" y="86"/>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
            <p:cNvSpPr/>
            <p:nvPr/>
          </p:nvSpPr>
          <p:spPr>
            <a:xfrm>
              <a:off x="952100" y="663750"/>
              <a:ext cx="11325" cy="9725"/>
            </a:xfrm>
            <a:custGeom>
              <a:avLst/>
              <a:gdLst/>
              <a:ahLst/>
              <a:cxnLst/>
              <a:rect l="l" t="t" r="r" b="b"/>
              <a:pathLst>
                <a:path w="453" h="389" extrusionOk="0">
                  <a:moveTo>
                    <a:pt x="262" y="0"/>
                  </a:moveTo>
                  <a:cubicBezTo>
                    <a:pt x="261" y="0"/>
                    <a:pt x="260" y="0"/>
                    <a:pt x="259" y="0"/>
                  </a:cubicBezTo>
                  <a:cubicBezTo>
                    <a:pt x="258" y="0"/>
                    <a:pt x="258" y="0"/>
                    <a:pt x="257" y="0"/>
                  </a:cubicBezTo>
                  <a:cubicBezTo>
                    <a:pt x="85" y="0"/>
                    <a:pt x="0" y="208"/>
                    <a:pt x="121" y="330"/>
                  </a:cubicBezTo>
                  <a:cubicBezTo>
                    <a:pt x="161" y="370"/>
                    <a:pt x="210" y="388"/>
                    <a:pt x="258" y="388"/>
                  </a:cubicBezTo>
                  <a:cubicBezTo>
                    <a:pt x="357"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
            <p:cNvSpPr/>
            <p:nvPr/>
          </p:nvSpPr>
          <p:spPr>
            <a:xfrm>
              <a:off x="991825" y="663750"/>
              <a:ext cx="11350" cy="9725"/>
            </a:xfrm>
            <a:custGeom>
              <a:avLst/>
              <a:gdLst/>
              <a:ahLst/>
              <a:cxnLst/>
              <a:rect l="l" t="t" r="r" b="b"/>
              <a:pathLst>
                <a:path w="454" h="389" extrusionOk="0">
                  <a:moveTo>
                    <a:pt x="260" y="0"/>
                  </a:moveTo>
                  <a:cubicBezTo>
                    <a:pt x="87" y="0"/>
                    <a:pt x="1" y="208"/>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
            <p:cNvSpPr/>
            <p:nvPr/>
          </p:nvSpPr>
          <p:spPr>
            <a:xfrm>
              <a:off x="1031600" y="663750"/>
              <a:ext cx="11375" cy="9725"/>
            </a:xfrm>
            <a:custGeom>
              <a:avLst/>
              <a:gdLst/>
              <a:ahLst/>
              <a:cxnLst/>
              <a:rect l="l" t="t" r="r" b="b"/>
              <a:pathLst>
                <a:path w="455" h="389" extrusionOk="0">
                  <a:moveTo>
                    <a:pt x="263" y="0"/>
                  </a:moveTo>
                  <a:cubicBezTo>
                    <a:pt x="262" y="0"/>
                    <a:pt x="262" y="0"/>
                    <a:pt x="261" y="0"/>
                  </a:cubicBezTo>
                  <a:cubicBezTo>
                    <a:pt x="260" y="0"/>
                    <a:pt x="259" y="0"/>
                    <a:pt x="259" y="0"/>
                  </a:cubicBezTo>
                  <a:cubicBezTo>
                    <a:pt x="87" y="0"/>
                    <a:pt x="0" y="208"/>
                    <a:pt x="123" y="330"/>
                  </a:cubicBezTo>
                  <a:cubicBezTo>
                    <a:pt x="162" y="370"/>
                    <a:pt x="211" y="388"/>
                    <a:pt x="259" y="388"/>
                  </a:cubicBezTo>
                  <a:cubicBezTo>
                    <a:pt x="358" y="388"/>
                    <a:pt x="454" y="311"/>
                    <a:pt x="455" y="194"/>
                  </a:cubicBezTo>
                  <a:cubicBezTo>
                    <a:pt x="455" y="87"/>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
            <p:cNvSpPr/>
            <p:nvPr/>
          </p:nvSpPr>
          <p:spPr>
            <a:xfrm>
              <a:off x="1071350" y="663750"/>
              <a:ext cx="11350" cy="9725"/>
            </a:xfrm>
            <a:custGeom>
              <a:avLst/>
              <a:gdLst/>
              <a:ahLst/>
              <a:cxnLst/>
              <a:rect l="l" t="t" r="r" b="b"/>
              <a:pathLst>
                <a:path w="454" h="389" extrusionOk="0">
                  <a:moveTo>
                    <a:pt x="262" y="0"/>
                  </a:moveTo>
                  <a:cubicBezTo>
                    <a:pt x="261" y="0"/>
                    <a:pt x="260" y="0"/>
                    <a:pt x="259" y="0"/>
                  </a:cubicBezTo>
                  <a:cubicBezTo>
                    <a:pt x="86" y="0"/>
                    <a:pt x="0" y="208"/>
                    <a:pt x="123" y="330"/>
                  </a:cubicBezTo>
                  <a:cubicBezTo>
                    <a:pt x="162" y="370"/>
                    <a:pt x="211" y="388"/>
                    <a:pt x="258"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
            <p:cNvSpPr/>
            <p:nvPr/>
          </p:nvSpPr>
          <p:spPr>
            <a:xfrm>
              <a:off x="1111100" y="6637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3" y="330"/>
                  </a:cubicBezTo>
                  <a:cubicBezTo>
                    <a:pt x="162" y="370"/>
                    <a:pt x="211" y="388"/>
                    <a:pt x="259" y="388"/>
                  </a:cubicBezTo>
                  <a:cubicBezTo>
                    <a:pt x="358" y="388"/>
                    <a:pt x="453" y="311"/>
                    <a:pt x="453" y="194"/>
                  </a:cubicBezTo>
                  <a:cubicBezTo>
                    <a:pt x="453"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
            <p:cNvSpPr/>
            <p:nvPr/>
          </p:nvSpPr>
          <p:spPr>
            <a:xfrm>
              <a:off x="1150850" y="663750"/>
              <a:ext cx="11350" cy="9725"/>
            </a:xfrm>
            <a:custGeom>
              <a:avLst/>
              <a:gdLst/>
              <a:ahLst/>
              <a:cxnLst/>
              <a:rect l="l" t="t" r="r" b="b"/>
              <a:pathLst>
                <a:path w="454" h="389" extrusionOk="0">
                  <a:moveTo>
                    <a:pt x="262" y="0"/>
                  </a:moveTo>
                  <a:cubicBezTo>
                    <a:pt x="261" y="0"/>
                    <a:pt x="260" y="0"/>
                    <a:pt x="259" y="0"/>
                  </a:cubicBezTo>
                  <a:cubicBezTo>
                    <a:pt x="87" y="0"/>
                    <a:pt x="0" y="208"/>
                    <a:pt x="123" y="330"/>
                  </a:cubicBezTo>
                  <a:cubicBezTo>
                    <a:pt x="163" y="370"/>
                    <a:pt x="212" y="388"/>
                    <a:pt x="259" y="388"/>
                  </a:cubicBezTo>
                  <a:cubicBezTo>
                    <a:pt x="359" y="388"/>
                    <a:pt x="454" y="311"/>
                    <a:pt x="454" y="194"/>
                  </a:cubicBezTo>
                  <a:cubicBezTo>
                    <a:pt x="454" y="87"/>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
            <p:cNvSpPr/>
            <p:nvPr/>
          </p:nvSpPr>
          <p:spPr>
            <a:xfrm>
              <a:off x="475000"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
            <p:cNvSpPr/>
            <p:nvPr/>
          </p:nvSpPr>
          <p:spPr>
            <a:xfrm>
              <a:off x="514750" y="629625"/>
              <a:ext cx="11350" cy="9700"/>
            </a:xfrm>
            <a:custGeom>
              <a:avLst/>
              <a:gdLst/>
              <a:ahLst/>
              <a:cxnLst/>
              <a:rect l="l" t="t" r="r" b="b"/>
              <a:pathLst>
                <a:path w="454" h="388" extrusionOk="0">
                  <a:moveTo>
                    <a:pt x="260" y="1"/>
                  </a:moveTo>
                  <a:cubicBezTo>
                    <a:pt x="87" y="1"/>
                    <a:pt x="1" y="208"/>
                    <a:pt x="123" y="331"/>
                  </a:cubicBezTo>
                  <a:cubicBezTo>
                    <a:pt x="163" y="370"/>
                    <a:pt x="212" y="388"/>
                    <a:pt x="259" y="388"/>
                  </a:cubicBezTo>
                  <a:cubicBezTo>
                    <a:pt x="359" y="388"/>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
            <p:cNvSpPr/>
            <p:nvPr/>
          </p:nvSpPr>
          <p:spPr>
            <a:xfrm>
              <a:off x="554500" y="629625"/>
              <a:ext cx="11375" cy="9725"/>
            </a:xfrm>
            <a:custGeom>
              <a:avLst/>
              <a:gdLst/>
              <a:ahLst/>
              <a:cxnLst/>
              <a:rect l="l" t="t" r="r" b="b"/>
              <a:pathLst>
                <a:path w="455" h="389" extrusionOk="0">
                  <a:moveTo>
                    <a:pt x="262" y="1"/>
                  </a:moveTo>
                  <a:cubicBezTo>
                    <a:pt x="87" y="1"/>
                    <a:pt x="1" y="208"/>
                    <a:pt x="124" y="331"/>
                  </a:cubicBezTo>
                  <a:cubicBezTo>
                    <a:pt x="163" y="371"/>
                    <a:pt x="212" y="389"/>
                    <a:pt x="260"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
            <p:cNvSpPr/>
            <p:nvPr/>
          </p:nvSpPr>
          <p:spPr>
            <a:xfrm>
              <a:off x="594250" y="629625"/>
              <a:ext cx="11400" cy="9725"/>
            </a:xfrm>
            <a:custGeom>
              <a:avLst/>
              <a:gdLst/>
              <a:ahLst/>
              <a:cxnLst/>
              <a:rect l="l" t="t" r="r" b="b"/>
              <a:pathLst>
                <a:path w="456" h="389" extrusionOk="0">
                  <a:moveTo>
                    <a:pt x="262" y="1"/>
                  </a:moveTo>
                  <a:cubicBezTo>
                    <a:pt x="87" y="1"/>
                    <a:pt x="1" y="210"/>
                    <a:pt x="124" y="331"/>
                  </a:cubicBezTo>
                  <a:cubicBezTo>
                    <a:pt x="164" y="371"/>
                    <a:pt x="212" y="389"/>
                    <a:pt x="260" y="389"/>
                  </a:cubicBezTo>
                  <a:cubicBezTo>
                    <a:pt x="360" y="389"/>
                    <a:pt x="456" y="312"/>
                    <a:pt x="456"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
            <p:cNvSpPr/>
            <p:nvPr/>
          </p:nvSpPr>
          <p:spPr>
            <a:xfrm>
              <a:off x="634025" y="6296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
            <p:cNvSpPr/>
            <p:nvPr/>
          </p:nvSpPr>
          <p:spPr>
            <a:xfrm>
              <a:off x="673775" y="629625"/>
              <a:ext cx="11375" cy="9725"/>
            </a:xfrm>
            <a:custGeom>
              <a:avLst/>
              <a:gdLst/>
              <a:ahLst/>
              <a:cxnLst/>
              <a:rect l="l" t="t" r="r" b="b"/>
              <a:pathLst>
                <a:path w="455" h="389" extrusionOk="0">
                  <a:moveTo>
                    <a:pt x="261" y="1"/>
                  </a:moveTo>
                  <a:cubicBezTo>
                    <a:pt x="88" y="1"/>
                    <a:pt x="0" y="210"/>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
            <p:cNvSpPr/>
            <p:nvPr/>
          </p:nvSpPr>
          <p:spPr>
            <a:xfrm>
              <a:off x="713525" y="6296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
            <p:cNvSpPr/>
            <p:nvPr/>
          </p:nvSpPr>
          <p:spPr>
            <a:xfrm>
              <a:off x="753300" y="629625"/>
              <a:ext cx="11375" cy="9725"/>
            </a:xfrm>
            <a:custGeom>
              <a:avLst/>
              <a:gdLst/>
              <a:ahLst/>
              <a:cxnLst/>
              <a:rect l="l" t="t" r="r" b="b"/>
              <a:pathLst>
                <a:path w="455" h="389"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
            <p:cNvSpPr/>
            <p:nvPr/>
          </p:nvSpPr>
          <p:spPr>
            <a:xfrm>
              <a:off x="793075" y="6296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
            <p:cNvSpPr/>
            <p:nvPr/>
          </p:nvSpPr>
          <p:spPr>
            <a:xfrm>
              <a:off x="832825" y="629625"/>
              <a:ext cx="11350" cy="9725"/>
            </a:xfrm>
            <a:custGeom>
              <a:avLst/>
              <a:gdLst/>
              <a:ahLst/>
              <a:cxnLst/>
              <a:rect l="l" t="t" r="r" b="b"/>
              <a:pathLst>
                <a:path w="454" h="389" extrusionOk="0">
                  <a:moveTo>
                    <a:pt x="259" y="1"/>
                  </a:moveTo>
                  <a:cubicBezTo>
                    <a:pt x="87" y="1"/>
                    <a:pt x="0" y="210"/>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
            <p:cNvSpPr/>
            <p:nvPr/>
          </p:nvSpPr>
          <p:spPr>
            <a:xfrm>
              <a:off x="872575" y="629625"/>
              <a:ext cx="11350" cy="9725"/>
            </a:xfrm>
            <a:custGeom>
              <a:avLst/>
              <a:gdLst/>
              <a:ahLst/>
              <a:cxnLst/>
              <a:rect l="l" t="t" r="r" b="b"/>
              <a:pathLst>
                <a:path w="454" h="389" extrusionOk="0">
                  <a:moveTo>
                    <a:pt x="262" y="1"/>
                  </a:moveTo>
                  <a:cubicBezTo>
                    <a:pt x="261" y="1"/>
                    <a:pt x="260" y="1"/>
                    <a:pt x="260" y="1"/>
                  </a:cubicBezTo>
                  <a:cubicBezTo>
                    <a:pt x="85" y="1"/>
                    <a:pt x="0" y="210"/>
                    <a:pt x="123" y="331"/>
                  </a:cubicBezTo>
                  <a:cubicBezTo>
                    <a:pt x="162" y="371"/>
                    <a:pt x="211" y="389"/>
                    <a:pt x="259" y="389"/>
                  </a:cubicBezTo>
                  <a:cubicBezTo>
                    <a:pt x="358" y="389"/>
                    <a:pt x="454" y="312"/>
                    <a:pt x="454" y="195"/>
                  </a:cubicBezTo>
                  <a:cubicBezTo>
                    <a:pt x="454" y="88"/>
                    <a:pt x="367"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
            <p:cNvSpPr/>
            <p:nvPr/>
          </p:nvSpPr>
          <p:spPr>
            <a:xfrm>
              <a:off x="912325" y="6296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2"/>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
            <p:cNvSpPr/>
            <p:nvPr/>
          </p:nvSpPr>
          <p:spPr>
            <a:xfrm>
              <a:off x="952075" y="6296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
            <p:cNvSpPr/>
            <p:nvPr/>
          </p:nvSpPr>
          <p:spPr>
            <a:xfrm>
              <a:off x="991825" y="629625"/>
              <a:ext cx="11350" cy="9725"/>
            </a:xfrm>
            <a:custGeom>
              <a:avLst/>
              <a:gdLst/>
              <a:ahLst/>
              <a:cxnLst/>
              <a:rect l="l" t="t" r="r" b="b"/>
              <a:pathLst>
                <a:path w="454" h="389" extrusionOk="0">
                  <a:moveTo>
                    <a:pt x="260" y="1"/>
                  </a:moveTo>
                  <a:cubicBezTo>
                    <a:pt x="87" y="1"/>
                    <a:pt x="1" y="210"/>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
            <p:cNvSpPr/>
            <p:nvPr/>
          </p:nvSpPr>
          <p:spPr>
            <a:xfrm>
              <a:off x="1031575" y="6296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
            <p:cNvSpPr/>
            <p:nvPr/>
          </p:nvSpPr>
          <p:spPr>
            <a:xfrm>
              <a:off x="1071350" y="629625"/>
              <a:ext cx="11350" cy="9725"/>
            </a:xfrm>
            <a:custGeom>
              <a:avLst/>
              <a:gdLst/>
              <a:ahLst/>
              <a:cxnLst/>
              <a:rect l="l" t="t" r="r" b="b"/>
              <a:pathLst>
                <a:path w="454" h="389" extrusionOk="0">
                  <a:moveTo>
                    <a:pt x="259" y="1"/>
                  </a:moveTo>
                  <a:cubicBezTo>
                    <a:pt x="86" y="1"/>
                    <a:pt x="0" y="210"/>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
            <p:cNvSpPr/>
            <p:nvPr/>
          </p:nvSpPr>
          <p:spPr>
            <a:xfrm>
              <a:off x="1111100" y="629625"/>
              <a:ext cx="11350" cy="9725"/>
            </a:xfrm>
            <a:custGeom>
              <a:avLst/>
              <a:gdLst/>
              <a:ahLst/>
              <a:cxnLst/>
              <a:rect l="l" t="t" r="r" b="b"/>
              <a:pathLst>
                <a:path w="454" h="389" extrusionOk="0">
                  <a:moveTo>
                    <a:pt x="259" y="1"/>
                  </a:moveTo>
                  <a:cubicBezTo>
                    <a:pt x="87" y="1"/>
                    <a:pt x="0" y="208"/>
                    <a:pt x="123" y="331"/>
                  </a:cubicBezTo>
                  <a:cubicBezTo>
                    <a:pt x="162" y="371"/>
                    <a:pt x="211" y="389"/>
                    <a:pt x="259"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
            <p:cNvSpPr/>
            <p:nvPr/>
          </p:nvSpPr>
          <p:spPr>
            <a:xfrm>
              <a:off x="514750" y="595525"/>
              <a:ext cx="11350" cy="9700"/>
            </a:xfrm>
            <a:custGeom>
              <a:avLst/>
              <a:gdLst/>
              <a:ahLst/>
              <a:cxnLst/>
              <a:rect l="l" t="t" r="r" b="b"/>
              <a:pathLst>
                <a:path w="454" h="388" extrusionOk="0">
                  <a:moveTo>
                    <a:pt x="263" y="0"/>
                  </a:moveTo>
                  <a:cubicBezTo>
                    <a:pt x="262" y="0"/>
                    <a:pt x="261" y="0"/>
                    <a:pt x="260" y="1"/>
                  </a:cubicBezTo>
                  <a:cubicBezTo>
                    <a:pt x="87" y="1"/>
                    <a:pt x="1" y="208"/>
                    <a:pt x="123" y="331"/>
                  </a:cubicBezTo>
                  <a:cubicBezTo>
                    <a:pt x="163" y="370"/>
                    <a:pt x="211" y="388"/>
                    <a:pt x="258" y="388"/>
                  </a:cubicBezTo>
                  <a:cubicBezTo>
                    <a:pt x="358" y="388"/>
                    <a:pt x="454" y="311"/>
                    <a:pt x="454" y="195"/>
                  </a:cubicBezTo>
                  <a:cubicBezTo>
                    <a:pt x="454" y="88"/>
                    <a:pt x="369"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
            <p:cNvSpPr/>
            <p:nvPr/>
          </p:nvSpPr>
          <p:spPr>
            <a:xfrm>
              <a:off x="554525" y="595525"/>
              <a:ext cx="11350" cy="9725"/>
            </a:xfrm>
            <a:custGeom>
              <a:avLst/>
              <a:gdLst/>
              <a:ahLst/>
              <a:cxnLst/>
              <a:rect l="l" t="t" r="r" b="b"/>
              <a:pathLst>
                <a:path w="454" h="389" extrusionOk="0">
                  <a:moveTo>
                    <a:pt x="263" y="0"/>
                  </a:moveTo>
                  <a:cubicBezTo>
                    <a:pt x="262" y="0"/>
                    <a:pt x="261" y="0"/>
                    <a:pt x="261" y="1"/>
                  </a:cubicBezTo>
                  <a:cubicBezTo>
                    <a:pt x="260" y="1"/>
                    <a:pt x="259" y="1"/>
                    <a:pt x="259" y="1"/>
                  </a:cubicBezTo>
                  <a:cubicBezTo>
                    <a:pt x="86" y="1"/>
                    <a:pt x="0" y="209"/>
                    <a:pt x="123" y="331"/>
                  </a:cubicBezTo>
                  <a:cubicBezTo>
                    <a:pt x="162" y="371"/>
                    <a:pt x="211" y="389"/>
                    <a:pt x="258" y="389"/>
                  </a:cubicBezTo>
                  <a:cubicBezTo>
                    <a:pt x="358" y="389"/>
                    <a:pt x="453" y="311"/>
                    <a:pt x="453" y="195"/>
                  </a:cubicBezTo>
                  <a:cubicBezTo>
                    <a:pt x="453"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
            <p:cNvSpPr/>
            <p:nvPr/>
          </p:nvSpPr>
          <p:spPr>
            <a:xfrm>
              <a:off x="594250" y="5955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1"/>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
            <p:cNvSpPr/>
            <p:nvPr/>
          </p:nvSpPr>
          <p:spPr>
            <a:xfrm>
              <a:off x="634025" y="595525"/>
              <a:ext cx="11375" cy="9725"/>
            </a:xfrm>
            <a:custGeom>
              <a:avLst/>
              <a:gdLst/>
              <a:ahLst/>
              <a:cxnLst/>
              <a:rect l="l" t="t" r="r" b="b"/>
              <a:pathLst>
                <a:path w="455" h="389" extrusionOk="0">
                  <a:moveTo>
                    <a:pt x="264" y="0"/>
                  </a:moveTo>
                  <a:cubicBezTo>
                    <a:pt x="263" y="0"/>
                    <a:pt x="262" y="0"/>
                    <a:pt x="261" y="1"/>
                  </a:cubicBezTo>
                  <a:cubicBezTo>
                    <a:pt x="260" y="1"/>
                    <a:pt x="260" y="1"/>
                    <a:pt x="259" y="1"/>
                  </a:cubicBezTo>
                  <a:cubicBezTo>
                    <a:pt x="87" y="1"/>
                    <a:pt x="1" y="209"/>
                    <a:pt x="123" y="331"/>
                  </a:cubicBezTo>
                  <a:cubicBezTo>
                    <a:pt x="163" y="371"/>
                    <a:pt x="211" y="389"/>
                    <a:pt x="259" y="389"/>
                  </a:cubicBezTo>
                  <a:cubicBezTo>
                    <a:pt x="359" y="389"/>
                    <a:pt x="454" y="311"/>
                    <a:pt x="455" y="195"/>
                  </a:cubicBezTo>
                  <a:cubicBezTo>
                    <a:pt x="455" y="88"/>
                    <a:pt x="368"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
            <p:cNvSpPr/>
            <p:nvPr/>
          </p:nvSpPr>
          <p:spPr>
            <a:xfrm>
              <a:off x="673775" y="5955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1"/>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
            <p:cNvSpPr/>
            <p:nvPr/>
          </p:nvSpPr>
          <p:spPr>
            <a:xfrm>
              <a:off x="713525" y="595525"/>
              <a:ext cx="11400" cy="9725"/>
            </a:xfrm>
            <a:custGeom>
              <a:avLst/>
              <a:gdLst/>
              <a:ahLst/>
              <a:cxnLst/>
              <a:rect l="l" t="t" r="r" b="b"/>
              <a:pathLst>
                <a:path w="456" h="389" extrusionOk="0">
                  <a:moveTo>
                    <a:pt x="264" y="0"/>
                  </a:moveTo>
                  <a:cubicBezTo>
                    <a:pt x="263" y="0"/>
                    <a:pt x="262" y="0"/>
                    <a:pt x="261" y="1"/>
                  </a:cubicBezTo>
                  <a:cubicBezTo>
                    <a:pt x="260" y="1"/>
                    <a:pt x="260" y="1"/>
                    <a:pt x="259" y="1"/>
                  </a:cubicBezTo>
                  <a:cubicBezTo>
                    <a:pt x="88" y="1"/>
                    <a:pt x="1" y="209"/>
                    <a:pt x="123" y="331"/>
                  </a:cubicBezTo>
                  <a:cubicBezTo>
                    <a:pt x="163" y="371"/>
                    <a:pt x="212" y="389"/>
                    <a:pt x="260" y="389"/>
                  </a:cubicBezTo>
                  <a:cubicBezTo>
                    <a:pt x="360" y="389"/>
                    <a:pt x="455" y="311"/>
                    <a:pt x="455" y="195"/>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
            <p:cNvSpPr/>
            <p:nvPr/>
          </p:nvSpPr>
          <p:spPr>
            <a:xfrm>
              <a:off x="753300" y="595525"/>
              <a:ext cx="11375" cy="9725"/>
            </a:xfrm>
            <a:custGeom>
              <a:avLst/>
              <a:gdLst/>
              <a:ahLst/>
              <a:cxnLst/>
              <a:rect l="l" t="t" r="r" b="b"/>
              <a:pathLst>
                <a:path w="455" h="389" extrusionOk="0">
                  <a:moveTo>
                    <a:pt x="263" y="0"/>
                  </a:moveTo>
                  <a:cubicBezTo>
                    <a:pt x="262" y="0"/>
                    <a:pt x="261" y="0"/>
                    <a:pt x="260" y="1"/>
                  </a:cubicBezTo>
                  <a:cubicBezTo>
                    <a:pt x="87" y="1"/>
                    <a:pt x="1" y="208"/>
                    <a:pt x="122" y="331"/>
                  </a:cubicBezTo>
                  <a:cubicBezTo>
                    <a:pt x="162" y="371"/>
                    <a:pt x="211" y="389"/>
                    <a:pt x="259" y="389"/>
                  </a:cubicBezTo>
                  <a:cubicBezTo>
                    <a:pt x="359" y="389"/>
                    <a:pt x="454" y="311"/>
                    <a:pt x="454" y="195"/>
                  </a:cubicBezTo>
                  <a:cubicBezTo>
                    <a:pt x="454"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
            <p:cNvSpPr/>
            <p:nvPr/>
          </p:nvSpPr>
          <p:spPr>
            <a:xfrm>
              <a:off x="793075" y="595525"/>
              <a:ext cx="11350" cy="9725"/>
            </a:xfrm>
            <a:custGeom>
              <a:avLst/>
              <a:gdLst/>
              <a:ahLst/>
              <a:cxnLst/>
              <a:rect l="l" t="t" r="r" b="b"/>
              <a:pathLst>
                <a:path w="454" h="389" extrusionOk="0">
                  <a:moveTo>
                    <a:pt x="262" y="0"/>
                  </a:moveTo>
                  <a:cubicBezTo>
                    <a:pt x="261" y="0"/>
                    <a:pt x="260" y="0"/>
                    <a:pt x="259" y="1"/>
                  </a:cubicBezTo>
                  <a:cubicBezTo>
                    <a:pt x="259" y="1"/>
                    <a:pt x="258" y="1"/>
                    <a:pt x="257" y="1"/>
                  </a:cubicBezTo>
                  <a:cubicBezTo>
                    <a:pt x="86" y="1"/>
                    <a:pt x="1" y="209"/>
                    <a:pt x="121" y="331"/>
                  </a:cubicBezTo>
                  <a:cubicBezTo>
                    <a:pt x="161" y="371"/>
                    <a:pt x="210"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
            <p:cNvSpPr/>
            <p:nvPr/>
          </p:nvSpPr>
          <p:spPr>
            <a:xfrm>
              <a:off x="832825" y="595525"/>
              <a:ext cx="11350" cy="9725"/>
            </a:xfrm>
            <a:custGeom>
              <a:avLst/>
              <a:gdLst/>
              <a:ahLst/>
              <a:cxnLst/>
              <a:rect l="l" t="t" r="r" b="b"/>
              <a:pathLst>
                <a:path w="454" h="389" extrusionOk="0">
                  <a:moveTo>
                    <a:pt x="262" y="0"/>
                  </a:moveTo>
                  <a:cubicBezTo>
                    <a:pt x="261" y="0"/>
                    <a:pt x="260" y="0"/>
                    <a:pt x="259" y="1"/>
                  </a:cubicBezTo>
                  <a:cubicBezTo>
                    <a:pt x="87" y="1"/>
                    <a:pt x="0" y="208"/>
                    <a:pt x="122" y="331"/>
                  </a:cubicBezTo>
                  <a:cubicBezTo>
                    <a:pt x="161" y="371"/>
                    <a:pt x="210" y="389"/>
                    <a:pt x="258" y="389"/>
                  </a:cubicBezTo>
                  <a:cubicBezTo>
                    <a:pt x="358" y="389"/>
                    <a:pt x="453" y="311"/>
                    <a:pt x="453" y="195"/>
                  </a:cubicBezTo>
                  <a:cubicBezTo>
                    <a:pt x="453" y="88"/>
                    <a:pt x="369"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
            <p:cNvSpPr/>
            <p:nvPr/>
          </p:nvSpPr>
          <p:spPr>
            <a:xfrm>
              <a:off x="872575" y="595525"/>
              <a:ext cx="11350" cy="9725"/>
            </a:xfrm>
            <a:custGeom>
              <a:avLst/>
              <a:gdLst/>
              <a:ahLst/>
              <a:cxnLst/>
              <a:rect l="l" t="t" r="r" b="b"/>
              <a:pathLst>
                <a:path w="454" h="389" extrusionOk="0">
                  <a:moveTo>
                    <a:pt x="262" y="0"/>
                  </a:moveTo>
                  <a:cubicBezTo>
                    <a:pt x="261" y="0"/>
                    <a:pt x="260" y="0"/>
                    <a:pt x="260" y="1"/>
                  </a:cubicBezTo>
                  <a:cubicBezTo>
                    <a:pt x="85" y="1"/>
                    <a:pt x="0" y="210"/>
                    <a:pt x="123" y="331"/>
                  </a:cubicBezTo>
                  <a:cubicBezTo>
                    <a:pt x="162" y="371"/>
                    <a:pt x="211" y="389"/>
                    <a:pt x="259" y="389"/>
                  </a:cubicBezTo>
                  <a:cubicBezTo>
                    <a:pt x="358" y="389"/>
                    <a:pt x="454" y="311"/>
                    <a:pt x="454" y="195"/>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
            <p:cNvSpPr/>
            <p:nvPr/>
          </p:nvSpPr>
          <p:spPr>
            <a:xfrm>
              <a:off x="912325" y="595525"/>
              <a:ext cx="11350" cy="9725"/>
            </a:xfrm>
            <a:custGeom>
              <a:avLst/>
              <a:gdLst/>
              <a:ahLst/>
              <a:cxnLst/>
              <a:rect l="l" t="t" r="r" b="b"/>
              <a:pathLst>
                <a:path w="454" h="389" extrusionOk="0">
                  <a:moveTo>
                    <a:pt x="259" y="1"/>
                  </a:moveTo>
                  <a:cubicBezTo>
                    <a:pt x="86" y="1"/>
                    <a:pt x="1" y="209"/>
                    <a:pt x="122" y="331"/>
                  </a:cubicBezTo>
                  <a:cubicBezTo>
                    <a:pt x="162" y="371"/>
                    <a:pt x="211" y="389"/>
                    <a:pt x="258" y="389"/>
                  </a:cubicBezTo>
                  <a:cubicBezTo>
                    <a:pt x="358" y="389"/>
                    <a:pt x="454" y="311"/>
                    <a:pt x="454" y="195"/>
                  </a:cubicBezTo>
                  <a:cubicBezTo>
                    <a:pt x="454" y="87"/>
                    <a:pt x="367" y="1"/>
                    <a:pt x="261" y="1"/>
                  </a:cubicBezTo>
                  <a:cubicBezTo>
                    <a:pt x="261" y="1"/>
                    <a:pt x="260"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
            <p:cNvSpPr/>
            <p:nvPr/>
          </p:nvSpPr>
          <p:spPr>
            <a:xfrm>
              <a:off x="952100" y="595525"/>
              <a:ext cx="11325" cy="9725"/>
            </a:xfrm>
            <a:custGeom>
              <a:avLst/>
              <a:gdLst/>
              <a:ahLst/>
              <a:cxnLst/>
              <a:rect l="l" t="t" r="r" b="b"/>
              <a:pathLst>
                <a:path w="453" h="389" extrusionOk="0">
                  <a:moveTo>
                    <a:pt x="262" y="0"/>
                  </a:moveTo>
                  <a:cubicBezTo>
                    <a:pt x="261" y="0"/>
                    <a:pt x="260" y="0"/>
                    <a:pt x="259" y="1"/>
                  </a:cubicBezTo>
                  <a:cubicBezTo>
                    <a:pt x="258" y="1"/>
                    <a:pt x="258" y="1"/>
                    <a:pt x="257" y="1"/>
                  </a:cubicBezTo>
                  <a:cubicBezTo>
                    <a:pt x="85" y="1"/>
                    <a:pt x="0" y="209"/>
                    <a:pt x="121" y="331"/>
                  </a:cubicBezTo>
                  <a:cubicBezTo>
                    <a:pt x="161" y="371"/>
                    <a:pt x="210" y="389"/>
                    <a:pt x="258" y="389"/>
                  </a:cubicBezTo>
                  <a:cubicBezTo>
                    <a:pt x="357"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4"/>
            <p:cNvSpPr/>
            <p:nvPr/>
          </p:nvSpPr>
          <p:spPr>
            <a:xfrm>
              <a:off x="991825" y="5955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1"/>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
            <p:cNvSpPr/>
            <p:nvPr/>
          </p:nvSpPr>
          <p:spPr>
            <a:xfrm>
              <a:off x="1031600" y="595525"/>
              <a:ext cx="11375" cy="9725"/>
            </a:xfrm>
            <a:custGeom>
              <a:avLst/>
              <a:gdLst/>
              <a:ahLst/>
              <a:cxnLst/>
              <a:rect l="l" t="t" r="r" b="b"/>
              <a:pathLst>
                <a:path w="455" h="389" extrusionOk="0">
                  <a:moveTo>
                    <a:pt x="263" y="0"/>
                  </a:moveTo>
                  <a:cubicBezTo>
                    <a:pt x="262" y="0"/>
                    <a:pt x="262" y="0"/>
                    <a:pt x="261" y="1"/>
                  </a:cubicBezTo>
                  <a:cubicBezTo>
                    <a:pt x="260" y="1"/>
                    <a:pt x="259" y="1"/>
                    <a:pt x="259" y="1"/>
                  </a:cubicBezTo>
                  <a:cubicBezTo>
                    <a:pt x="87" y="1"/>
                    <a:pt x="0" y="209"/>
                    <a:pt x="123" y="331"/>
                  </a:cubicBezTo>
                  <a:cubicBezTo>
                    <a:pt x="162" y="371"/>
                    <a:pt x="211" y="389"/>
                    <a:pt x="259" y="389"/>
                  </a:cubicBezTo>
                  <a:cubicBezTo>
                    <a:pt x="358" y="389"/>
                    <a:pt x="454" y="311"/>
                    <a:pt x="455" y="195"/>
                  </a:cubicBezTo>
                  <a:cubicBezTo>
                    <a:pt x="455" y="88"/>
                    <a:pt x="368" y="0"/>
                    <a:pt x="263"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
            <p:cNvSpPr/>
            <p:nvPr/>
          </p:nvSpPr>
          <p:spPr>
            <a:xfrm>
              <a:off x="1071350" y="595525"/>
              <a:ext cx="11350" cy="9725"/>
            </a:xfrm>
            <a:custGeom>
              <a:avLst/>
              <a:gdLst/>
              <a:ahLst/>
              <a:cxnLst/>
              <a:rect l="l" t="t" r="r" b="b"/>
              <a:pathLst>
                <a:path w="454" h="389" extrusionOk="0">
                  <a:moveTo>
                    <a:pt x="262" y="0"/>
                  </a:moveTo>
                  <a:cubicBezTo>
                    <a:pt x="261" y="0"/>
                    <a:pt x="260" y="0"/>
                    <a:pt x="259" y="1"/>
                  </a:cubicBezTo>
                  <a:cubicBezTo>
                    <a:pt x="86" y="1"/>
                    <a:pt x="0" y="208"/>
                    <a:pt x="123" y="331"/>
                  </a:cubicBezTo>
                  <a:cubicBezTo>
                    <a:pt x="162" y="371"/>
                    <a:pt x="211" y="389"/>
                    <a:pt x="258" y="389"/>
                  </a:cubicBezTo>
                  <a:cubicBezTo>
                    <a:pt x="358" y="389"/>
                    <a:pt x="453" y="311"/>
                    <a:pt x="453" y="195"/>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
            <p:cNvSpPr/>
            <p:nvPr/>
          </p:nvSpPr>
          <p:spPr>
            <a:xfrm>
              <a:off x="594250" y="561425"/>
              <a:ext cx="11400" cy="9725"/>
            </a:xfrm>
            <a:custGeom>
              <a:avLst/>
              <a:gdLst/>
              <a:ahLst/>
              <a:cxnLst/>
              <a:rect l="l" t="t" r="r" b="b"/>
              <a:pathLst>
                <a:path w="456" h="389" extrusionOk="0">
                  <a:moveTo>
                    <a:pt x="262" y="0"/>
                  </a:moveTo>
                  <a:cubicBezTo>
                    <a:pt x="87" y="0"/>
                    <a:pt x="1" y="209"/>
                    <a:pt x="124" y="331"/>
                  </a:cubicBezTo>
                  <a:cubicBezTo>
                    <a:pt x="164" y="371"/>
                    <a:pt x="212" y="388"/>
                    <a:pt x="260" y="388"/>
                  </a:cubicBezTo>
                  <a:cubicBezTo>
                    <a:pt x="360" y="388"/>
                    <a:pt x="456" y="311"/>
                    <a:pt x="456" y="194"/>
                  </a:cubicBezTo>
                  <a:cubicBezTo>
                    <a:pt x="454" y="87"/>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
            <p:cNvSpPr/>
            <p:nvPr/>
          </p:nvSpPr>
          <p:spPr>
            <a:xfrm>
              <a:off x="634025" y="561425"/>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
            <p:cNvSpPr/>
            <p:nvPr/>
          </p:nvSpPr>
          <p:spPr>
            <a:xfrm>
              <a:off x="673775" y="561425"/>
              <a:ext cx="11375" cy="9725"/>
            </a:xfrm>
            <a:custGeom>
              <a:avLst/>
              <a:gdLst/>
              <a:ahLst/>
              <a:cxnLst/>
              <a:rect l="l" t="t" r="r" b="b"/>
              <a:pathLst>
                <a:path w="455" h="389" extrusionOk="0">
                  <a:moveTo>
                    <a:pt x="261" y="0"/>
                  </a:moveTo>
                  <a:cubicBezTo>
                    <a:pt x="88" y="0"/>
                    <a:pt x="0" y="209"/>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
            <p:cNvSpPr/>
            <p:nvPr/>
          </p:nvSpPr>
          <p:spPr>
            <a:xfrm>
              <a:off x="713525" y="561425"/>
              <a:ext cx="11400" cy="9725"/>
            </a:xfrm>
            <a:custGeom>
              <a:avLst/>
              <a:gdLst/>
              <a:ahLst/>
              <a:cxnLst/>
              <a:rect l="l" t="t" r="r" b="b"/>
              <a:pathLst>
                <a:path w="456" h="389" extrusionOk="0">
                  <a:moveTo>
                    <a:pt x="261" y="0"/>
                  </a:moveTo>
                  <a:cubicBezTo>
                    <a:pt x="88" y="0"/>
                    <a:pt x="0" y="208"/>
                    <a:pt x="123" y="331"/>
                  </a:cubicBezTo>
                  <a:cubicBezTo>
                    <a:pt x="163" y="371"/>
                    <a:pt x="212" y="388"/>
                    <a:pt x="260" y="388"/>
                  </a:cubicBezTo>
                  <a:cubicBezTo>
                    <a:pt x="360"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
            <p:cNvSpPr/>
            <p:nvPr/>
          </p:nvSpPr>
          <p:spPr>
            <a:xfrm>
              <a:off x="753300" y="561425"/>
              <a:ext cx="11375" cy="9725"/>
            </a:xfrm>
            <a:custGeom>
              <a:avLst/>
              <a:gdLst/>
              <a:ahLst/>
              <a:cxnLst/>
              <a:rect l="l" t="t" r="r" b="b"/>
              <a:pathLst>
                <a:path w="455" h="389" extrusionOk="0">
                  <a:moveTo>
                    <a:pt x="260" y="0"/>
                  </a:moveTo>
                  <a:cubicBezTo>
                    <a:pt x="87" y="0"/>
                    <a:pt x="1" y="209"/>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
            <p:cNvSpPr/>
            <p:nvPr/>
          </p:nvSpPr>
          <p:spPr>
            <a:xfrm>
              <a:off x="793075" y="561425"/>
              <a:ext cx="11350" cy="9725"/>
            </a:xfrm>
            <a:custGeom>
              <a:avLst/>
              <a:gdLst/>
              <a:ahLst/>
              <a:cxnLst/>
              <a:rect l="l" t="t" r="r" b="b"/>
              <a:pathLst>
                <a:path w="454" h="389" extrusionOk="0">
                  <a:moveTo>
                    <a:pt x="259" y="0"/>
                  </a:moveTo>
                  <a:cubicBezTo>
                    <a:pt x="87" y="0"/>
                    <a:pt x="0" y="208"/>
                    <a:pt x="121" y="331"/>
                  </a:cubicBezTo>
                  <a:cubicBezTo>
                    <a:pt x="161" y="371"/>
                    <a:pt x="210" y="388"/>
                    <a:pt x="258" y="388"/>
                  </a:cubicBezTo>
                  <a:cubicBezTo>
                    <a:pt x="358" y="388"/>
                    <a:pt x="453" y="311"/>
                    <a:pt x="453" y="194"/>
                  </a:cubicBezTo>
                  <a:cubicBezTo>
                    <a:pt x="453" y="87"/>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
            <p:cNvSpPr/>
            <p:nvPr/>
          </p:nvSpPr>
          <p:spPr>
            <a:xfrm>
              <a:off x="832825" y="561425"/>
              <a:ext cx="11350" cy="9725"/>
            </a:xfrm>
            <a:custGeom>
              <a:avLst/>
              <a:gdLst/>
              <a:ahLst/>
              <a:cxnLst/>
              <a:rect l="l" t="t" r="r" b="b"/>
              <a:pathLst>
                <a:path w="454" h="389" extrusionOk="0">
                  <a:moveTo>
                    <a:pt x="259" y="0"/>
                  </a:moveTo>
                  <a:cubicBezTo>
                    <a:pt x="87" y="0"/>
                    <a:pt x="0" y="209"/>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
            <p:cNvSpPr/>
            <p:nvPr/>
          </p:nvSpPr>
          <p:spPr>
            <a:xfrm>
              <a:off x="872575" y="561425"/>
              <a:ext cx="11350" cy="9725"/>
            </a:xfrm>
            <a:custGeom>
              <a:avLst/>
              <a:gdLst/>
              <a:ahLst/>
              <a:cxnLst/>
              <a:rect l="l" t="t" r="r" b="b"/>
              <a:pathLst>
                <a:path w="454" h="389" extrusionOk="0">
                  <a:moveTo>
                    <a:pt x="260" y="0"/>
                  </a:moveTo>
                  <a:cubicBezTo>
                    <a:pt x="85" y="0"/>
                    <a:pt x="0" y="209"/>
                    <a:pt x="123" y="332"/>
                  </a:cubicBezTo>
                  <a:cubicBezTo>
                    <a:pt x="163" y="371"/>
                    <a:pt x="211" y="389"/>
                    <a:pt x="259" y="389"/>
                  </a:cubicBezTo>
                  <a:cubicBezTo>
                    <a:pt x="358" y="389"/>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
            <p:cNvSpPr/>
            <p:nvPr/>
          </p:nvSpPr>
          <p:spPr>
            <a:xfrm>
              <a:off x="912325" y="561425"/>
              <a:ext cx="11350" cy="9725"/>
            </a:xfrm>
            <a:custGeom>
              <a:avLst/>
              <a:gdLst/>
              <a:ahLst/>
              <a:cxnLst/>
              <a:rect l="l" t="t" r="r" b="b"/>
              <a:pathLst>
                <a:path w="454" h="389" extrusionOk="0">
                  <a:moveTo>
                    <a:pt x="259" y="0"/>
                  </a:moveTo>
                  <a:cubicBezTo>
                    <a:pt x="86" y="0"/>
                    <a:pt x="1" y="210"/>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
            <p:cNvSpPr/>
            <p:nvPr/>
          </p:nvSpPr>
          <p:spPr>
            <a:xfrm>
              <a:off x="952075" y="561425"/>
              <a:ext cx="11350" cy="9725"/>
            </a:xfrm>
            <a:custGeom>
              <a:avLst/>
              <a:gdLst/>
              <a:ahLst/>
              <a:cxnLst/>
              <a:rect l="l" t="t" r="r" b="b"/>
              <a:pathLst>
                <a:path w="454" h="389" extrusionOk="0">
                  <a:moveTo>
                    <a:pt x="260" y="0"/>
                  </a:moveTo>
                  <a:cubicBezTo>
                    <a:pt x="87" y="0"/>
                    <a:pt x="1" y="208"/>
                    <a:pt x="122" y="331"/>
                  </a:cubicBezTo>
                  <a:cubicBezTo>
                    <a:pt x="162" y="371"/>
                    <a:pt x="211" y="388"/>
                    <a:pt x="259" y="388"/>
                  </a:cubicBezTo>
                  <a:cubicBezTo>
                    <a:pt x="358" y="388"/>
                    <a:pt x="454" y="311"/>
                    <a:pt x="454" y="194"/>
                  </a:cubicBezTo>
                  <a:cubicBezTo>
                    <a:pt x="454" y="87"/>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
            <p:cNvSpPr/>
            <p:nvPr/>
          </p:nvSpPr>
          <p:spPr>
            <a:xfrm>
              <a:off x="991825" y="561425"/>
              <a:ext cx="11350" cy="9725"/>
            </a:xfrm>
            <a:custGeom>
              <a:avLst/>
              <a:gdLst/>
              <a:ahLst/>
              <a:cxnLst/>
              <a:rect l="l" t="t" r="r" b="b"/>
              <a:pathLst>
                <a:path w="454" h="389" extrusionOk="0">
                  <a:moveTo>
                    <a:pt x="260" y="0"/>
                  </a:moveTo>
                  <a:cubicBezTo>
                    <a:pt x="87" y="0"/>
                    <a:pt x="1" y="209"/>
                    <a:pt x="124" y="331"/>
                  </a:cubicBezTo>
                  <a:cubicBezTo>
                    <a:pt x="163" y="371"/>
                    <a:pt x="211" y="388"/>
                    <a:pt x="259" y="388"/>
                  </a:cubicBezTo>
                  <a:cubicBezTo>
                    <a:pt x="359" y="388"/>
                    <a:pt x="454" y="311"/>
                    <a:pt x="454" y="194"/>
                  </a:cubicBezTo>
                  <a:cubicBezTo>
                    <a:pt x="454" y="87"/>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
            <p:cNvSpPr/>
            <p:nvPr/>
          </p:nvSpPr>
          <p:spPr>
            <a:xfrm>
              <a:off x="673775" y="527300"/>
              <a:ext cx="11375" cy="9750"/>
            </a:xfrm>
            <a:custGeom>
              <a:avLst/>
              <a:gdLst/>
              <a:ahLst/>
              <a:cxnLst/>
              <a:rect l="l" t="t" r="r" b="b"/>
              <a:pathLst>
                <a:path w="455" h="390" extrusionOk="0">
                  <a:moveTo>
                    <a:pt x="261" y="1"/>
                  </a:moveTo>
                  <a:cubicBezTo>
                    <a:pt x="88" y="1"/>
                    <a:pt x="0" y="210"/>
                    <a:pt x="123" y="331"/>
                  </a:cubicBezTo>
                  <a:cubicBezTo>
                    <a:pt x="163" y="371"/>
                    <a:pt x="212" y="389"/>
                    <a:pt x="260" y="389"/>
                  </a:cubicBezTo>
                  <a:cubicBezTo>
                    <a:pt x="359" y="389"/>
                    <a:pt x="455" y="312"/>
                    <a:pt x="455" y="195"/>
                  </a:cubicBezTo>
                  <a:cubicBezTo>
                    <a:pt x="453"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
            <p:cNvSpPr/>
            <p:nvPr/>
          </p:nvSpPr>
          <p:spPr>
            <a:xfrm>
              <a:off x="713525" y="527300"/>
              <a:ext cx="11400" cy="9750"/>
            </a:xfrm>
            <a:custGeom>
              <a:avLst/>
              <a:gdLst/>
              <a:ahLst/>
              <a:cxnLst/>
              <a:rect l="l" t="t" r="r" b="b"/>
              <a:pathLst>
                <a:path w="456" h="390" extrusionOk="0">
                  <a:moveTo>
                    <a:pt x="261" y="1"/>
                  </a:moveTo>
                  <a:cubicBezTo>
                    <a:pt x="88" y="1"/>
                    <a:pt x="0" y="209"/>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
            <p:cNvSpPr/>
            <p:nvPr/>
          </p:nvSpPr>
          <p:spPr>
            <a:xfrm>
              <a:off x="753300" y="527300"/>
              <a:ext cx="11375" cy="9750"/>
            </a:xfrm>
            <a:custGeom>
              <a:avLst/>
              <a:gdLst/>
              <a:ahLst/>
              <a:cxnLst/>
              <a:rect l="l" t="t" r="r" b="b"/>
              <a:pathLst>
                <a:path w="455" h="390" extrusionOk="0">
                  <a:moveTo>
                    <a:pt x="260" y="1"/>
                  </a:moveTo>
                  <a:cubicBezTo>
                    <a:pt x="87" y="1"/>
                    <a:pt x="1" y="210"/>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
            <p:cNvSpPr/>
            <p:nvPr/>
          </p:nvSpPr>
          <p:spPr>
            <a:xfrm>
              <a:off x="793075" y="527300"/>
              <a:ext cx="11350" cy="9750"/>
            </a:xfrm>
            <a:custGeom>
              <a:avLst/>
              <a:gdLst/>
              <a:ahLst/>
              <a:cxnLst/>
              <a:rect l="l" t="t" r="r" b="b"/>
              <a:pathLst>
                <a:path w="454" h="390" extrusionOk="0">
                  <a:moveTo>
                    <a:pt x="259" y="1"/>
                  </a:moveTo>
                  <a:cubicBezTo>
                    <a:pt x="87" y="1"/>
                    <a:pt x="0" y="209"/>
                    <a:pt x="121" y="331"/>
                  </a:cubicBezTo>
                  <a:cubicBezTo>
                    <a:pt x="161" y="371"/>
                    <a:pt x="210" y="389"/>
                    <a:pt x="258" y="389"/>
                  </a:cubicBezTo>
                  <a:cubicBezTo>
                    <a:pt x="358" y="389"/>
                    <a:pt x="453" y="312"/>
                    <a:pt x="453" y="195"/>
                  </a:cubicBezTo>
                  <a:cubicBezTo>
                    <a:pt x="453" y="87"/>
                    <a:pt x="365"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
            <p:cNvSpPr/>
            <p:nvPr/>
          </p:nvSpPr>
          <p:spPr>
            <a:xfrm>
              <a:off x="832825" y="527300"/>
              <a:ext cx="11350" cy="9750"/>
            </a:xfrm>
            <a:custGeom>
              <a:avLst/>
              <a:gdLst/>
              <a:ahLst/>
              <a:cxnLst/>
              <a:rect l="l" t="t" r="r" b="b"/>
              <a:pathLst>
                <a:path w="454" h="390" extrusionOk="0">
                  <a:moveTo>
                    <a:pt x="259" y="1"/>
                  </a:moveTo>
                  <a:cubicBezTo>
                    <a:pt x="87" y="1"/>
                    <a:pt x="0" y="210"/>
                    <a:pt x="122" y="331"/>
                  </a:cubicBezTo>
                  <a:cubicBezTo>
                    <a:pt x="161" y="371"/>
                    <a:pt x="210" y="389"/>
                    <a:pt x="258" y="389"/>
                  </a:cubicBezTo>
                  <a:cubicBezTo>
                    <a:pt x="358" y="389"/>
                    <a:pt x="453" y="312"/>
                    <a:pt x="453" y="195"/>
                  </a:cubicBezTo>
                  <a:cubicBezTo>
                    <a:pt x="453" y="87"/>
                    <a:pt x="366"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
            <p:cNvSpPr/>
            <p:nvPr/>
          </p:nvSpPr>
          <p:spPr>
            <a:xfrm>
              <a:off x="872575" y="527300"/>
              <a:ext cx="11350" cy="9750"/>
            </a:xfrm>
            <a:custGeom>
              <a:avLst/>
              <a:gdLst/>
              <a:ahLst/>
              <a:cxnLst/>
              <a:rect l="l" t="t" r="r" b="b"/>
              <a:pathLst>
                <a:path w="454" h="390" extrusionOk="0">
                  <a:moveTo>
                    <a:pt x="260" y="1"/>
                  </a:moveTo>
                  <a:cubicBezTo>
                    <a:pt x="85" y="1"/>
                    <a:pt x="0" y="210"/>
                    <a:pt x="123" y="333"/>
                  </a:cubicBezTo>
                  <a:cubicBezTo>
                    <a:pt x="163" y="372"/>
                    <a:pt x="211" y="390"/>
                    <a:pt x="259" y="390"/>
                  </a:cubicBezTo>
                  <a:cubicBezTo>
                    <a:pt x="358" y="390"/>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
            <p:cNvSpPr/>
            <p:nvPr/>
          </p:nvSpPr>
          <p:spPr>
            <a:xfrm>
              <a:off x="912325" y="527300"/>
              <a:ext cx="11350" cy="9750"/>
            </a:xfrm>
            <a:custGeom>
              <a:avLst/>
              <a:gdLst/>
              <a:ahLst/>
              <a:cxnLst/>
              <a:rect l="l" t="t" r="r" b="b"/>
              <a:pathLst>
                <a:path w="454" h="390" extrusionOk="0">
                  <a:moveTo>
                    <a:pt x="261" y="1"/>
                  </a:moveTo>
                  <a:cubicBezTo>
                    <a:pt x="87" y="1"/>
                    <a:pt x="1" y="210"/>
                    <a:pt x="122" y="333"/>
                  </a:cubicBezTo>
                  <a:cubicBezTo>
                    <a:pt x="161" y="372"/>
                    <a:pt x="210" y="390"/>
                    <a:pt x="258" y="390"/>
                  </a:cubicBezTo>
                  <a:cubicBezTo>
                    <a:pt x="358" y="390"/>
                    <a:pt x="454" y="312"/>
                    <a:pt x="454" y="195"/>
                  </a:cubicBezTo>
                  <a:cubicBezTo>
                    <a:pt x="454"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
            <p:cNvSpPr/>
            <p:nvPr/>
          </p:nvSpPr>
          <p:spPr>
            <a:xfrm>
              <a:off x="594250" y="1584550"/>
              <a:ext cx="11400" cy="9725"/>
            </a:xfrm>
            <a:custGeom>
              <a:avLst/>
              <a:gdLst/>
              <a:ahLst/>
              <a:cxnLst/>
              <a:rect l="l" t="t" r="r" b="b"/>
              <a:pathLst>
                <a:path w="456" h="389" extrusionOk="0">
                  <a:moveTo>
                    <a:pt x="262" y="0"/>
                  </a:moveTo>
                  <a:cubicBezTo>
                    <a:pt x="87" y="0"/>
                    <a:pt x="1" y="209"/>
                    <a:pt x="124" y="330"/>
                  </a:cubicBezTo>
                  <a:cubicBezTo>
                    <a:pt x="164" y="370"/>
                    <a:pt x="212" y="388"/>
                    <a:pt x="260" y="388"/>
                  </a:cubicBezTo>
                  <a:cubicBezTo>
                    <a:pt x="360" y="388"/>
                    <a:pt x="456" y="311"/>
                    <a:pt x="456" y="194"/>
                  </a:cubicBezTo>
                  <a:cubicBezTo>
                    <a:pt x="454" y="86"/>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
            <p:cNvSpPr/>
            <p:nvPr/>
          </p:nvSpPr>
          <p:spPr>
            <a:xfrm>
              <a:off x="634025" y="1584550"/>
              <a:ext cx="11375" cy="9725"/>
            </a:xfrm>
            <a:custGeom>
              <a:avLst/>
              <a:gdLst/>
              <a:ahLst/>
              <a:cxnLst/>
              <a:rect l="l" t="t" r="r" b="b"/>
              <a:pathLst>
                <a:path w="455" h="389" extrusionOk="0">
                  <a:moveTo>
                    <a:pt x="261" y="0"/>
                  </a:moveTo>
                  <a:cubicBezTo>
                    <a:pt x="88" y="0"/>
                    <a:pt x="0" y="208"/>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
            <p:cNvSpPr/>
            <p:nvPr/>
          </p:nvSpPr>
          <p:spPr>
            <a:xfrm>
              <a:off x="673775" y="1584550"/>
              <a:ext cx="11375" cy="9725"/>
            </a:xfrm>
            <a:custGeom>
              <a:avLst/>
              <a:gdLst/>
              <a:ahLst/>
              <a:cxnLst/>
              <a:rect l="l" t="t" r="r" b="b"/>
              <a:pathLst>
                <a:path w="455" h="389" extrusionOk="0">
                  <a:moveTo>
                    <a:pt x="261" y="0"/>
                  </a:moveTo>
                  <a:cubicBezTo>
                    <a:pt x="88" y="0"/>
                    <a:pt x="0" y="209"/>
                    <a:pt x="123" y="330"/>
                  </a:cubicBezTo>
                  <a:cubicBezTo>
                    <a:pt x="163" y="370"/>
                    <a:pt x="212" y="388"/>
                    <a:pt x="260" y="388"/>
                  </a:cubicBezTo>
                  <a:cubicBezTo>
                    <a:pt x="359" y="388"/>
                    <a:pt x="455" y="311"/>
                    <a:pt x="455" y="194"/>
                  </a:cubicBezTo>
                  <a:cubicBezTo>
                    <a:pt x="453"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
            <p:cNvSpPr/>
            <p:nvPr/>
          </p:nvSpPr>
          <p:spPr>
            <a:xfrm>
              <a:off x="713525" y="1584550"/>
              <a:ext cx="11400" cy="9725"/>
            </a:xfrm>
            <a:custGeom>
              <a:avLst/>
              <a:gdLst/>
              <a:ahLst/>
              <a:cxnLst/>
              <a:rect l="l" t="t" r="r" b="b"/>
              <a:pathLst>
                <a:path w="456" h="389" extrusionOk="0">
                  <a:moveTo>
                    <a:pt x="261" y="0"/>
                  </a:moveTo>
                  <a:cubicBezTo>
                    <a:pt x="88" y="0"/>
                    <a:pt x="0" y="208"/>
                    <a:pt x="123" y="330"/>
                  </a:cubicBezTo>
                  <a:cubicBezTo>
                    <a:pt x="163" y="370"/>
                    <a:pt x="212" y="388"/>
                    <a:pt x="260" y="388"/>
                  </a:cubicBezTo>
                  <a:cubicBezTo>
                    <a:pt x="360" y="388"/>
                    <a:pt x="455" y="311"/>
                    <a:pt x="455" y="194"/>
                  </a:cubicBezTo>
                  <a:cubicBezTo>
                    <a:pt x="455" y="86"/>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
            <p:cNvSpPr/>
            <p:nvPr/>
          </p:nvSpPr>
          <p:spPr>
            <a:xfrm>
              <a:off x="753300" y="1584550"/>
              <a:ext cx="11375" cy="9725"/>
            </a:xfrm>
            <a:custGeom>
              <a:avLst/>
              <a:gdLst/>
              <a:ahLst/>
              <a:cxnLst/>
              <a:rect l="l" t="t" r="r" b="b"/>
              <a:pathLst>
                <a:path w="455" h="389" extrusionOk="0">
                  <a:moveTo>
                    <a:pt x="260" y="0"/>
                  </a:moveTo>
                  <a:cubicBezTo>
                    <a:pt x="87" y="0"/>
                    <a:pt x="1" y="209"/>
                    <a:pt x="122" y="330"/>
                  </a:cubicBezTo>
                  <a:cubicBezTo>
                    <a:pt x="162" y="370"/>
                    <a:pt x="211" y="388"/>
                    <a:pt x="259" y="388"/>
                  </a:cubicBezTo>
                  <a:cubicBezTo>
                    <a:pt x="359" y="388"/>
                    <a:pt x="454" y="311"/>
                    <a:pt x="454" y="194"/>
                  </a:cubicBezTo>
                  <a:cubicBezTo>
                    <a:pt x="454" y="86"/>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
            <p:cNvSpPr/>
            <p:nvPr/>
          </p:nvSpPr>
          <p:spPr>
            <a:xfrm>
              <a:off x="793075" y="1584550"/>
              <a:ext cx="11350" cy="9725"/>
            </a:xfrm>
            <a:custGeom>
              <a:avLst/>
              <a:gdLst/>
              <a:ahLst/>
              <a:cxnLst/>
              <a:rect l="l" t="t" r="r" b="b"/>
              <a:pathLst>
                <a:path w="454" h="389" extrusionOk="0">
                  <a:moveTo>
                    <a:pt x="259" y="0"/>
                  </a:moveTo>
                  <a:cubicBezTo>
                    <a:pt x="87" y="0"/>
                    <a:pt x="0" y="208"/>
                    <a:pt x="121" y="330"/>
                  </a:cubicBezTo>
                  <a:cubicBezTo>
                    <a:pt x="161" y="370"/>
                    <a:pt x="210" y="388"/>
                    <a:pt x="258" y="388"/>
                  </a:cubicBezTo>
                  <a:cubicBezTo>
                    <a:pt x="358" y="388"/>
                    <a:pt x="453" y="311"/>
                    <a:pt x="453" y="194"/>
                  </a:cubicBezTo>
                  <a:cubicBezTo>
                    <a:pt x="453" y="86"/>
                    <a:pt x="365"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
            <p:cNvSpPr/>
            <p:nvPr/>
          </p:nvSpPr>
          <p:spPr>
            <a:xfrm>
              <a:off x="832825" y="1584550"/>
              <a:ext cx="11350" cy="9725"/>
            </a:xfrm>
            <a:custGeom>
              <a:avLst/>
              <a:gdLst/>
              <a:ahLst/>
              <a:cxnLst/>
              <a:rect l="l" t="t" r="r" b="b"/>
              <a:pathLst>
                <a:path w="454" h="389" extrusionOk="0">
                  <a:moveTo>
                    <a:pt x="259" y="0"/>
                  </a:moveTo>
                  <a:cubicBezTo>
                    <a:pt x="87" y="0"/>
                    <a:pt x="0" y="209"/>
                    <a:pt x="122" y="330"/>
                  </a:cubicBezTo>
                  <a:cubicBezTo>
                    <a:pt x="161" y="370"/>
                    <a:pt x="210" y="388"/>
                    <a:pt x="258" y="388"/>
                  </a:cubicBezTo>
                  <a:cubicBezTo>
                    <a:pt x="358" y="388"/>
                    <a:pt x="453" y="311"/>
                    <a:pt x="453" y="194"/>
                  </a:cubicBezTo>
                  <a:cubicBezTo>
                    <a:pt x="453" y="86"/>
                    <a:pt x="366"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
            <p:cNvSpPr/>
            <p:nvPr/>
          </p:nvSpPr>
          <p:spPr>
            <a:xfrm>
              <a:off x="872575" y="1584550"/>
              <a:ext cx="11350" cy="9725"/>
            </a:xfrm>
            <a:custGeom>
              <a:avLst/>
              <a:gdLst/>
              <a:ahLst/>
              <a:cxnLst/>
              <a:rect l="l" t="t" r="r" b="b"/>
              <a:pathLst>
                <a:path w="454" h="389" extrusionOk="0">
                  <a:moveTo>
                    <a:pt x="260" y="0"/>
                  </a:moveTo>
                  <a:cubicBezTo>
                    <a:pt x="87" y="0"/>
                    <a:pt x="0" y="208"/>
                    <a:pt x="122" y="330"/>
                  </a:cubicBezTo>
                  <a:cubicBezTo>
                    <a:pt x="161" y="370"/>
                    <a:pt x="210" y="388"/>
                    <a:pt x="258"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
            <p:cNvSpPr/>
            <p:nvPr/>
          </p:nvSpPr>
          <p:spPr>
            <a:xfrm>
              <a:off x="912325" y="1584550"/>
              <a:ext cx="11350" cy="9725"/>
            </a:xfrm>
            <a:custGeom>
              <a:avLst/>
              <a:gdLst/>
              <a:ahLst/>
              <a:cxnLst/>
              <a:rect l="l" t="t" r="r" b="b"/>
              <a:pathLst>
                <a:path w="454" h="389" extrusionOk="0">
                  <a:moveTo>
                    <a:pt x="260" y="0"/>
                  </a:moveTo>
                  <a:cubicBezTo>
                    <a:pt x="87" y="0"/>
                    <a:pt x="1" y="209"/>
                    <a:pt x="123" y="330"/>
                  </a:cubicBezTo>
                  <a:cubicBezTo>
                    <a:pt x="163"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
            <p:cNvSpPr/>
            <p:nvPr/>
          </p:nvSpPr>
          <p:spPr>
            <a:xfrm>
              <a:off x="952075" y="1584550"/>
              <a:ext cx="11350" cy="9725"/>
            </a:xfrm>
            <a:custGeom>
              <a:avLst/>
              <a:gdLst/>
              <a:ahLst/>
              <a:cxnLst/>
              <a:rect l="l" t="t" r="r" b="b"/>
              <a:pathLst>
                <a:path w="454" h="389" extrusionOk="0">
                  <a:moveTo>
                    <a:pt x="260" y="0"/>
                  </a:moveTo>
                  <a:cubicBezTo>
                    <a:pt x="87" y="0"/>
                    <a:pt x="1" y="208"/>
                    <a:pt x="122" y="330"/>
                  </a:cubicBezTo>
                  <a:cubicBezTo>
                    <a:pt x="162" y="370"/>
                    <a:pt x="211" y="388"/>
                    <a:pt x="259" y="388"/>
                  </a:cubicBezTo>
                  <a:cubicBezTo>
                    <a:pt x="358" y="388"/>
                    <a:pt x="454" y="311"/>
                    <a:pt x="454" y="194"/>
                  </a:cubicBezTo>
                  <a:cubicBezTo>
                    <a:pt x="454" y="86"/>
                    <a:pt x="367"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
            <p:cNvSpPr/>
            <p:nvPr/>
          </p:nvSpPr>
          <p:spPr>
            <a:xfrm>
              <a:off x="991825" y="1584550"/>
              <a:ext cx="11350" cy="9725"/>
            </a:xfrm>
            <a:custGeom>
              <a:avLst/>
              <a:gdLst/>
              <a:ahLst/>
              <a:cxnLst/>
              <a:rect l="l" t="t" r="r" b="b"/>
              <a:pathLst>
                <a:path w="454" h="389" extrusionOk="0">
                  <a:moveTo>
                    <a:pt x="260" y="0"/>
                  </a:moveTo>
                  <a:cubicBezTo>
                    <a:pt x="87" y="0"/>
                    <a:pt x="1" y="209"/>
                    <a:pt x="124" y="330"/>
                  </a:cubicBezTo>
                  <a:cubicBezTo>
                    <a:pt x="163" y="370"/>
                    <a:pt x="211" y="388"/>
                    <a:pt x="259" y="388"/>
                  </a:cubicBezTo>
                  <a:cubicBezTo>
                    <a:pt x="359" y="388"/>
                    <a:pt x="454" y="311"/>
                    <a:pt x="454" y="194"/>
                  </a:cubicBezTo>
                  <a:cubicBezTo>
                    <a:pt x="454" y="86"/>
                    <a:pt x="368"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
            <p:cNvSpPr/>
            <p:nvPr/>
          </p:nvSpPr>
          <p:spPr>
            <a:xfrm>
              <a:off x="514750" y="1550425"/>
              <a:ext cx="11350" cy="9725"/>
            </a:xfrm>
            <a:custGeom>
              <a:avLst/>
              <a:gdLst/>
              <a:ahLst/>
              <a:cxnLst/>
              <a:rect l="l" t="t" r="r" b="b"/>
              <a:pathLst>
                <a:path w="454" h="389" extrusionOk="0">
                  <a:moveTo>
                    <a:pt x="260" y="1"/>
                  </a:moveTo>
                  <a:cubicBezTo>
                    <a:pt x="87" y="1"/>
                    <a:pt x="1" y="208"/>
                    <a:pt x="123" y="331"/>
                  </a:cubicBezTo>
                  <a:cubicBezTo>
                    <a:pt x="163" y="371"/>
                    <a:pt x="211" y="388"/>
                    <a:pt x="259" y="388"/>
                  </a:cubicBezTo>
                  <a:cubicBezTo>
                    <a:pt x="358" y="388"/>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
            <p:cNvSpPr/>
            <p:nvPr/>
          </p:nvSpPr>
          <p:spPr>
            <a:xfrm>
              <a:off x="554500" y="1550425"/>
              <a:ext cx="11375" cy="9725"/>
            </a:xfrm>
            <a:custGeom>
              <a:avLst/>
              <a:gdLst/>
              <a:ahLst/>
              <a:cxnLst/>
              <a:rect l="l" t="t" r="r" b="b"/>
              <a:pathLst>
                <a:path w="455" h="389" extrusionOk="0">
                  <a:moveTo>
                    <a:pt x="262" y="1"/>
                  </a:moveTo>
                  <a:cubicBezTo>
                    <a:pt x="87" y="1"/>
                    <a:pt x="1" y="208"/>
                    <a:pt x="124" y="331"/>
                  </a:cubicBezTo>
                  <a:cubicBezTo>
                    <a:pt x="163" y="371"/>
                    <a:pt x="212" y="389"/>
                    <a:pt x="259" y="389"/>
                  </a:cubicBezTo>
                  <a:cubicBezTo>
                    <a:pt x="359" y="389"/>
                    <a:pt x="454" y="312"/>
                    <a:pt x="454" y="195"/>
                  </a:cubicBezTo>
                  <a:cubicBezTo>
                    <a:pt x="454"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
            <p:cNvSpPr/>
            <p:nvPr/>
          </p:nvSpPr>
          <p:spPr>
            <a:xfrm>
              <a:off x="594250" y="1550425"/>
              <a:ext cx="11400" cy="9725"/>
            </a:xfrm>
            <a:custGeom>
              <a:avLst/>
              <a:gdLst/>
              <a:ahLst/>
              <a:cxnLst/>
              <a:rect l="l" t="t" r="r" b="b"/>
              <a:pathLst>
                <a:path w="456" h="389" extrusionOk="0">
                  <a:moveTo>
                    <a:pt x="262" y="1"/>
                  </a:moveTo>
                  <a:cubicBezTo>
                    <a:pt x="87" y="1"/>
                    <a:pt x="1" y="208"/>
                    <a:pt x="124" y="331"/>
                  </a:cubicBezTo>
                  <a:cubicBezTo>
                    <a:pt x="164" y="371"/>
                    <a:pt x="212" y="389"/>
                    <a:pt x="260" y="389"/>
                  </a:cubicBezTo>
                  <a:cubicBezTo>
                    <a:pt x="360" y="389"/>
                    <a:pt x="456"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4"/>
            <p:cNvSpPr/>
            <p:nvPr/>
          </p:nvSpPr>
          <p:spPr>
            <a:xfrm>
              <a:off x="634025" y="1550425"/>
              <a:ext cx="11375" cy="9725"/>
            </a:xfrm>
            <a:custGeom>
              <a:avLst/>
              <a:gdLst/>
              <a:ahLst/>
              <a:cxnLst/>
              <a:rect l="l" t="t" r="r" b="b"/>
              <a:pathLst>
                <a:path w="455" h="389" extrusionOk="0">
                  <a:moveTo>
                    <a:pt x="261" y="1"/>
                  </a:moveTo>
                  <a:cubicBezTo>
                    <a:pt x="88" y="1"/>
                    <a:pt x="0" y="208"/>
                    <a:pt x="123" y="331"/>
                  </a:cubicBezTo>
                  <a:cubicBezTo>
                    <a:pt x="163" y="371"/>
                    <a:pt x="211" y="389"/>
                    <a:pt x="259" y="389"/>
                  </a:cubicBezTo>
                  <a:cubicBezTo>
                    <a:pt x="359" y="389"/>
                    <a:pt x="454"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4"/>
            <p:cNvSpPr/>
            <p:nvPr/>
          </p:nvSpPr>
          <p:spPr>
            <a:xfrm>
              <a:off x="673775" y="1550425"/>
              <a:ext cx="11375" cy="9725"/>
            </a:xfrm>
            <a:custGeom>
              <a:avLst/>
              <a:gdLst/>
              <a:ahLst/>
              <a:cxnLst/>
              <a:rect l="l" t="t" r="r" b="b"/>
              <a:pathLst>
                <a:path w="455" h="389" extrusionOk="0">
                  <a:moveTo>
                    <a:pt x="261" y="1"/>
                  </a:moveTo>
                  <a:cubicBezTo>
                    <a:pt x="88" y="1"/>
                    <a:pt x="0" y="208"/>
                    <a:pt x="123" y="331"/>
                  </a:cubicBezTo>
                  <a:cubicBezTo>
                    <a:pt x="163" y="371"/>
                    <a:pt x="212" y="389"/>
                    <a:pt x="260" y="389"/>
                  </a:cubicBezTo>
                  <a:cubicBezTo>
                    <a:pt x="359"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4"/>
            <p:cNvSpPr/>
            <p:nvPr/>
          </p:nvSpPr>
          <p:spPr>
            <a:xfrm>
              <a:off x="673775" y="1618650"/>
              <a:ext cx="11375" cy="9725"/>
            </a:xfrm>
            <a:custGeom>
              <a:avLst/>
              <a:gdLst/>
              <a:ahLst/>
              <a:cxnLst/>
              <a:rect l="l" t="t" r="r" b="b"/>
              <a:pathLst>
                <a:path w="455" h="389" extrusionOk="0">
                  <a:moveTo>
                    <a:pt x="261" y="0"/>
                  </a:moveTo>
                  <a:cubicBezTo>
                    <a:pt x="88" y="0"/>
                    <a:pt x="0" y="208"/>
                    <a:pt x="123" y="331"/>
                  </a:cubicBezTo>
                  <a:cubicBezTo>
                    <a:pt x="163" y="371"/>
                    <a:pt x="212" y="388"/>
                    <a:pt x="260" y="388"/>
                  </a:cubicBezTo>
                  <a:cubicBezTo>
                    <a:pt x="359" y="388"/>
                    <a:pt x="455" y="311"/>
                    <a:pt x="455" y="194"/>
                  </a:cubicBezTo>
                  <a:cubicBezTo>
                    <a:pt x="455" y="87"/>
                    <a:pt x="367" y="0"/>
                    <a:pt x="261"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
            <p:cNvSpPr/>
            <p:nvPr/>
          </p:nvSpPr>
          <p:spPr>
            <a:xfrm>
              <a:off x="713525" y="1618650"/>
              <a:ext cx="11400" cy="9725"/>
            </a:xfrm>
            <a:custGeom>
              <a:avLst/>
              <a:gdLst/>
              <a:ahLst/>
              <a:cxnLst/>
              <a:rect l="l" t="t" r="r" b="b"/>
              <a:pathLst>
                <a:path w="456" h="389" extrusionOk="0">
                  <a:moveTo>
                    <a:pt x="264" y="0"/>
                  </a:moveTo>
                  <a:cubicBezTo>
                    <a:pt x="263" y="0"/>
                    <a:pt x="262" y="0"/>
                    <a:pt x="261" y="0"/>
                  </a:cubicBezTo>
                  <a:cubicBezTo>
                    <a:pt x="260" y="0"/>
                    <a:pt x="260" y="0"/>
                    <a:pt x="259" y="0"/>
                  </a:cubicBezTo>
                  <a:cubicBezTo>
                    <a:pt x="88" y="0"/>
                    <a:pt x="1" y="208"/>
                    <a:pt x="123" y="331"/>
                  </a:cubicBezTo>
                  <a:cubicBezTo>
                    <a:pt x="163" y="371"/>
                    <a:pt x="212" y="388"/>
                    <a:pt x="260" y="388"/>
                  </a:cubicBezTo>
                  <a:cubicBezTo>
                    <a:pt x="360" y="388"/>
                    <a:pt x="455" y="311"/>
                    <a:pt x="455" y="194"/>
                  </a:cubicBezTo>
                  <a:cubicBezTo>
                    <a:pt x="455" y="88"/>
                    <a:pt x="369" y="0"/>
                    <a:pt x="26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
            <p:cNvSpPr/>
            <p:nvPr/>
          </p:nvSpPr>
          <p:spPr>
            <a:xfrm>
              <a:off x="753300" y="1618650"/>
              <a:ext cx="11375" cy="9725"/>
            </a:xfrm>
            <a:custGeom>
              <a:avLst/>
              <a:gdLst/>
              <a:ahLst/>
              <a:cxnLst/>
              <a:rect l="l" t="t" r="r" b="b"/>
              <a:pathLst>
                <a:path w="455" h="389" extrusionOk="0">
                  <a:moveTo>
                    <a:pt x="260" y="0"/>
                  </a:moveTo>
                  <a:cubicBezTo>
                    <a:pt x="87" y="0"/>
                    <a:pt x="1" y="208"/>
                    <a:pt x="122" y="331"/>
                  </a:cubicBezTo>
                  <a:cubicBezTo>
                    <a:pt x="162" y="371"/>
                    <a:pt x="211" y="388"/>
                    <a:pt x="259" y="388"/>
                  </a:cubicBezTo>
                  <a:cubicBezTo>
                    <a:pt x="359" y="388"/>
                    <a:pt x="454" y="311"/>
                    <a:pt x="454" y="194"/>
                  </a:cubicBezTo>
                  <a:cubicBezTo>
                    <a:pt x="454" y="87"/>
                    <a:pt x="366" y="0"/>
                    <a:pt x="260"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
            <p:cNvSpPr/>
            <p:nvPr/>
          </p:nvSpPr>
          <p:spPr>
            <a:xfrm>
              <a:off x="793075" y="1618650"/>
              <a:ext cx="11350" cy="9725"/>
            </a:xfrm>
            <a:custGeom>
              <a:avLst/>
              <a:gdLst/>
              <a:ahLst/>
              <a:cxnLst/>
              <a:rect l="l" t="t" r="r" b="b"/>
              <a:pathLst>
                <a:path w="454" h="389" extrusionOk="0">
                  <a:moveTo>
                    <a:pt x="262" y="0"/>
                  </a:moveTo>
                  <a:cubicBezTo>
                    <a:pt x="261" y="0"/>
                    <a:pt x="260" y="0"/>
                    <a:pt x="259" y="0"/>
                  </a:cubicBezTo>
                  <a:cubicBezTo>
                    <a:pt x="259" y="0"/>
                    <a:pt x="258" y="0"/>
                    <a:pt x="257" y="0"/>
                  </a:cubicBezTo>
                  <a:cubicBezTo>
                    <a:pt x="86" y="0"/>
                    <a:pt x="1" y="208"/>
                    <a:pt x="121" y="331"/>
                  </a:cubicBezTo>
                  <a:cubicBezTo>
                    <a:pt x="161" y="371"/>
                    <a:pt x="210" y="388"/>
                    <a:pt x="258" y="388"/>
                  </a:cubicBezTo>
                  <a:cubicBezTo>
                    <a:pt x="358" y="388"/>
                    <a:pt x="453" y="311"/>
                    <a:pt x="453" y="194"/>
                  </a:cubicBezTo>
                  <a:cubicBezTo>
                    <a:pt x="453" y="88"/>
                    <a:pt x="368"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
            <p:cNvSpPr/>
            <p:nvPr/>
          </p:nvSpPr>
          <p:spPr>
            <a:xfrm>
              <a:off x="832825" y="1618650"/>
              <a:ext cx="11350" cy="9725"/>
            </a:xfrm>
            <a:custGeom>
              <a:avLst/>
              <a:gdLst/>
              <a:ahLst/>
              <a:cxnLst/>
              <a:rect l="l" t="t" r="r" b="b"/>
              <a:pathLst>
                <a:path w="454" h="389" extrusionOk="0">
                  <a:moveTo>
                    <a:pt x="259" y="0"/>
                  </a:moveTo>
                  <a:cubicBezTo>
                    <a:pt x="87" y="0"/>
                    <a:pt x="0" y="208"/>
                    <a:pt x="122" y="331"/>
                  </a:cubicBezTo>
                  <a:cubicBezTo>
                    <a:pt x="161" y="371"/>
                    <a:pt x="210" y="388"/>
                    <a:pt x="258" y="388"/>
                  </a:cubicBezTo>
                  <a:cubicBezTo>
                    <a:pt x="358" y="388"/>
                    <a:pt x="453" y="311"/>
                    <a:pt x="453" y="194"/>
                  </a:cubicBezTo>
                  <a:cubicBezTo>
                    <a:pt x="453" y="87"/>
                    <a:pt x="367"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4"/>
            <p:cNvSpPr/>
            <p:nvPr/>
          </p:nvSpPr>
          <p:spPr>
            <a:xfrm>
              <a:off x="872575" y="1618650"/>
              <a:ext cx="11350" cy="9725"/>
            </a:xfrm>
            <a:custGeom>
              <a:avLst/>
              <a:gdLst/>
              <a:ahLst/>
              <a:cxnLst/>
              <a:rect l="l" t="t" r="r" b="b"/>
              <a:pathLst>
                <a:path w="454" h="389" extrusionOk="0">
                  <a:moveTo>
                    <a:pt x="262" y="0"/>
                  </a:moveTo>
                  <a:cubicBezTo>
                    <a:pt x="261" y="0"/>
                    <a:pt x="260" y="0"/>
                    <a:pt x="260" y="0"/>
                  </a:cubicBezTo>
                  <a:cubicBezTo>
                    <a:pt x="87" y="0"/>
                    <a:pt x="0" y="209"/>
                    <a:pt x="123" y="331"/>
                  </a:cubicBezTo>
                  <a:cubicBezTo>
                    <a:pt x="162" y="370"/>
                    <a:pt x="211" y="388"/>
                    <a:pt x="258" y="388"/>
                  </a:cubicBezTo>
                  <a:cubicBezTo>
                    <a:pt x="358" y="388"/>
                    <a:pt x="454" y="310"/>
                    <a:pt x="454" y="194"/>
                  </a:cubicBezTo>
                  <a:cubicBezTo>
                    <a:pt x="454" y="88"/>
                    <a:pt x="367" y="0"/>
                    <a:pt x="262"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4"/>
            <p:cNvSpPr/>
            <p:nvPr/>
          </p:nvSpPr>
          <p:spPr>
            <a:xfrm>
              <a:off x="912325" y="1618650"/>
              <a:ext cx="11350" cy="9725"/>
            </a:xfrm>
            <a:custGeom>
              <a:avLst/>
              <a:gdLst/>
              <a:ahLst/>
              <a:cxnLst/>
              <a:rect l="l" t="t" r="r" b="b"/>
              <a:pathLst>
                <a:path w="454" h="389" extrusionOk="0">
                  <a:moveTo>
                    <a:pt x="259" y="0"/>
                  </a:moveTo>
                  <a:cubicBezTo>
                    <a:pt x="86" y="0"/>
                    <a:pt x="1" y="208"/>
                    <a:pt x="122" y="331"/>
                  </a:cubicBezTo>
                  <a:cubicBezTo>
                    <a:pt x="162" y="371"/>
                    <a:pt x="211" y="388"/>
                    <a:pt x="258" y="388"/>
                  </a:cubicBezTo>
                  <a:cubicBezTo>
                    <a:pt x="358" y="388"/>
                    <a:pt x="454" y="311"/>
                    <a:pt x="454" y="194"/>
                  </a:cubicBezTo>
                  <a:cubicBezTo>
                    <a:pt x="454" y="87"/>
                    <a:pt x="367" y="0"/>
                    <a:pt x="261" y="0"/>
                  </a:cubicBezTo>
                  <a:cubicBezTo>
                    <a:pt x="261" y="0"/>
                    <a:pt x="260" y="0"/>
                    <a:pt x="259"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
            <p:cNvSpPr/>
            <p:nvPr/>
          </p:nvSpPr>
          <p:spPr>
            <a:xfrm>
              <a:off x="713525" y="1550425"/>
              <a:ext cx="11400" cy="9725"/>
            </a:xfrm>
            <a:custGeom>
              <a:avLst/>
              <a:gdLst/>
              <a:ahLst/>
              <a:cxnLst/>
              <a:rect l="l" t="t" r="r" b="b"/>
              <a:pathLst>
                <a:path w="456" h="389" extrusionOk="0">
                  <a:moveTo>
                    <a:pt x="261" y="1"/>
                  </a:moveTo>
                  <a:cubicBezTo>
                    <a:pt x="88" y="1"/>
                    <a:pt x="0" y="208"/>
                    <a:pt x="123" y="331"/>
                  </a:cubicBezTo>
                  <a:cubicBezTo>
                    <a:pt x="163" y="371"/>
                    <a:pt x="212" y="389"/>
                    <a:pt x="260" y="389"/>
                  </a:cubicBezTo>
                  <a:cubicBezTo>
                    <a:pt x="360" y="389"/>
                    <a:pt x="455" y="312"/>
                    <a:pt x="455" y="195"/>
                  </a:cubicBezTo>
                  <a:cubicBezTo>
                    <a:pt x="455" y="87"/>
                    <a:pt x="367" y="1"/>
                    <a:pt x="261"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4"/>
            <p:cNvSpPr/>
            <p:nvPr/>
          </p:nvSpPr>
          <p:spPr>
            <a:xfrm>
              <a:off x="753300" y="1550425"/>
              <a:ext cx="11375" cy="9725"/>
            </a:xfrm>
            <a:custGeom>
              <a:avLst/>
              <a:gdLst/>
              <a:ahLst/>
              <a:cxnLst/>
              <a:rect l="l" t="t" r="r" b="b"/>
              <a:pathLst>
                <a:path w="455" h="389" extrusionOk="0">
                  <a:moveTo>
                    <a:pt x="260" y="1"/>
                  </a:moveTo>
                  <a:cubicBezTo>
                    <a:pt x="87" y="1"/>
                    <a:pt x="1" y="208"/>
                    <a:pt x="122" y="331"/>
                  </a:cubicBezTo>
                  <a:cubicBezTo>
                    <a:pt x="162" y="371"/>
                    <a:pt x="211" y="389"/>
                    <a:pt x="259" y="389"/>
                  </a:cubicBezTo>
                  <a:cubicBezTo>
                    <a:pt x="359" y="389"/>
                    <a:pt x="454" y="312"/>
                    <a:pt x="454" y="195"/>
                  </a:cubicBezTo>
                  <a:cubicBezTo>
                    <a:pt x="454" y="87"/>
                    <a:pt x="366"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4"/>
            <p:cNvSpPr/>
            <p:nvPr/>
          </p:nvSpPr>
          <p:spPr>
            <a:xfrm>
              <a:off x="793075" y="1550425"/>
              <a:ext cx="11350" cy="9725"/>
            </a:xfrm>
            <a:custGeom>
              <a:avLst/>
              <a:gdLst/>
              <a:ahLst/>
              <a:cxnLst/>
              <a:rect l="l" t="t" r="r" b="b"/>
              <a:pathLst>
                <a:path w="454" h="389" extrusionOk="0">
                  <a:moveTo>
                    <a:pt x="259" y="1"/>
                  </a:moveTo>
                  <a:cubicBezTo>
                    <a:pt x="87" y="1"/>
                    <a:pt x="0" y="208"/>
                    <a:pt x="121"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4"/>
            <p:cNvSpPr/>
            <p:nvPr/>
          </p:nvSpPr>
          <p:spPr>
            <a:xfrm>
              <a:off x="832825" y="1550425"/>
              <a:ext cx="11350" cy="9725"/>
            </a:xfrm>
            <a:custGeom>
              <a:avLst/>
              <a:gdLst/>
              <a:ahLst/>
              <a:cxnLst/>
              <a:rect l="l" t="t" r="r" b="b"/>
              <a:pathLst>
                <a:path w="454" h="389" extrusionOk="0">
                  <a:moveTo>
                    <a:pt x="259" y="1"/>
                  </a:moveTo>
                  <a:cubicBezTo>
                    <a:pt x="87" y="1"/>
                    <a:pt x="0" y="208"/>
                    <a:pt x="122" y="331"/>
                  </a:cubicBezTo>
                  <a:cubicBezTo>
                    <a:pt x="161" y="371"/>
                    <a:pt x="210"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4"/>
            <p:cNvSpPr/>
            <p:nvPr/>
          </p:nvSpPr>
          <p:spPr>
            <a:xfrm>
              <a:off x="872575" y="1550425"/>
              <a:ext cx="11350" cy="9725"/>
            </a:xfrm>
            <a:custGeom>
              <a:avLst/>
              <a:gdLst/>
              <a:ahLst/>
              <a:cxnLst/>
              <a:rect l="l" t="t" r="r" b="b"/>
              <a:pathLst>
                <a:path w="454" h="389" extrusionOk="0">
                  <a:moveTo>
                    <a:pt x="260" y="1"/>
                  </a:moveTo>
                  <a:cubicBezTo>
                    <a:pt x="87" y="1"/>
                    <a:pt x="0" y="208"/>
                    <a:pt x="122" y="331"/>
                  </a:cubicBezTo>
                  <a:cubicBezTo>
                    <a:pt x="161" y="371"/>
                    <a:pt x="210"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
            <p:cNvSpPr/>
            <p:nvPr/>
          </p:nvSpPr>
          <p:spPr>
            <a:xfrm>
              <a:off x="912325" y="1550425"/>
              <a:ext cx="11350" cy="9725"/>
            </a:xfrm>
            <a:custGeom>
              <a:avLst/>
              <a:gdLst/>
              <a:ahLst/>
              <a:cxnLst/>
              <a:rect l="l" t="t" r="r" b="b"/>
              <a:pathLst>
                <a:path w="454" h="389" extrusionOk="0">
                  <a:moveTo>
                    <a:pt x="260" y="1"/>
                  </a:moveTo>
                  <a:cubicBezTo>
                    <a:pt x="87" y="1"/>
                    <a:pt x="1" y="208"/>
                    <a:pt x="122" y="331"/>
                  </a:cubicBezTo>
                  <a:cubicBezTo>
                    <a:pt x="162" y="371"/>
                    <a:pt x="211" y="389"/>
                    <a:pt x="258"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
            <p:cNvSpPr/>
            <p:nvPr/>
          </p:nvSpPr>
          <p:spPr>
            <a:xfrm>
              <a:off x="952075" y="1550425"/>
              <a:ext cx="11350" cy="9725"/>
            </a:xfrm>
            <a:custGeom>
              <a:avLst/>
              <a:gdLst/>
              <a:ahLst/>
              <a:cxnLst/>
              <a:rect l="l" t="t" r="r" b="b"/>
              <a:pathLst>
                <a:path w="454" h="389" extrusionOk="0">
                  <a:moveTo>
                    <a:pt x="260" y="1"/>
                  </a:moveTo>
                  <a:cubicBezTo>
                    <a:pt x="87" y="1"/>
                    <a:pt x="1" y="208"/>
                    <a:pt x="122" y="331"/>
                  </a:cubicBezTo>
                  <a:cubicBezTo>
                    <a:pt x="162" y="371"/>
                    <a:pt x="211" y="389"/>
                    <a:pt x="259" y="389"/>
                  </a:cubicBezTo>
                  <a:cubicBezTo>
                    <a:pt x="358" y="389"/>
                    <a:pt x="454" y="312"/>
                    <a:pt x="454" y="195"/>
                  </a:cubicBezTo>
                  <a:cubicBezTo>
                    <a:pt x="454" y="87"/>
                    <a:pt x="367"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
            <p:cNvSpPr/>
            <p:nvPr/>
          </p:nvSpPr>
          <p:spPr>
            <a:xfrm>
              <a:off x="991825" y="1550425"/>
              <a:ext cx="11350" cy="9725"/>
            </a:xfrm>
            <a:custGeom>
              <a:avLst/>
              <a:gdLst/>
              <a:ahLst/>
              <a:cxnLst/>
              <a:rect l="l" t="t" r="r" b="b"/>
              <a:pathLst>
                <a:path w="454" h="389" extrusionOk="0">
                  <a:moveTo>
                    <a:pt x="260" y="1"/>
                  </a:moveTo>
                  <a:cubicBezTo>
                    <a:pt x="87" y="1"/>
                    <a:pt x="1" y="208"/>
                    <a:pt x="124" y="331"/>
                  </a:cubicBezTo>
                  <a:cubicBezTo>
                    <a:pt x="163" y="371"/>
                    <a:pt x="211" y="389"/>
                    <a:pt x="259" y="389"/>
                  </a:cubicBezTo>
                  <a:cubicBezTo>
                    <a:pt x="359" y="389"/>
                    <a:pt x="454" y="312"/>
                    <a:pt x="454" y="195"/>
                  </a:cubicBezTo>
                  <a:cubicBezTo>
                    <a:pt x="454" y="87"/>
                    <a:pt x="368" y="1"/>
                    <a:pt x="260"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
            <p:cNvSpPr/>
            <p:nvPr/>
          </p:nvSpPr>
          <p:spPr>
            <a:xfrm>
              <a:off x="1031575" y="1550425"/>
              <a:ext cx="11400" cy="9725"/>
            </a:xfrm>
            <a:custGeom>
              <a:avLst/>
              <a:gdLst/>
              <a:ahLst/>
              <a:cxnLst/>
              <a:rect l="l" t="t" r="r" b="b"/>
              <a:pathLst>
                <a:path w="456" h="389" extrusionOk="0">
                  <a:moveTo>
                    <a:pt x="262" y="1"/>
                  </a:moveTo>
                  <a:cubicBezTo>
                    <a:pt x="89" y="1"/>
                    <a:pt x="1" y="208"/>
                    <a:pt x="124" y="331"/>
                  </a:cubicBezTo>
                  <a:cubicBezTo>
                    <a:pt x="163" y="371"/>
                    <a:pt x="212" y="389"/>
                    <a:pt x="260" y="389"/>
                  </a:cubicBezTo>
                  <a:cubicBezTo>
                    <a:pt x="359" y="389"/>
                    <a:pt x="455" y="312"/>
                    <a:pt x="456" y="195"/>
                  </a:cubicBezTo>
                  <a:cubicBezTo>
                    <a:pt x="456" y="87"/>
                    <a:pt x="368" y="1"/>
                    <a:pt x="262"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
            <p:cNvSpPr/>
            <p:nvPr/>
          </p:nvSpPr>
          <p:spPr>
            <a:xfrm>
              <a:off x="1071350" y="1550425"/>
              <a:ext cx="11350" cy="9725"/>
            </a:xfrm>
            <a:custGeom>
              <a:avLst/>
              <a:gdLst/>
              <a:ahLst/>
              <a:cxnLst/>
              <a:rect l="l" t="t" r="r" b="b"/>
              <a:pathLst>
                <a:path w="454" h="389" extrusionOk="0">
                  <a:moveTo>
                    <a:pt x="259" y="1"/>
                  </a:moveTo>
                  <a:cubicBezTo>
                    <a:pt x="86" y="1"/>
                    <a:pt x="0" y="208"/>
                    <a:pt x="123" y="331"/>
                  </a:cubicBezTo>
                  <a:cubicBezTo>
                    <a:pt x="162" y="371"/>
                    <a:pt x="211" y="389"/>
                    <a:pt x="258" y="389"/>
                  </a:cubicBezTo>
                  <a:cubicBezTo>
                    <a:pt x="358" y="389"/>
                    <a:pt x="453" y="312"/>
                    <a:pt x="453" y="195"/>
                  </a:cubicBezTo>
                  <a:cubicBezTo>
                    <a:pt x="453" y="87"/>
                    <a:pt x="367" y="1"/>
                    <a:pt x="259"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
            <p:cNvSpPr/>
            <p:nvPr/>
          </p:nvSpPr>
          <p:spPr>
            <a:xfrm>
              <a:off x="1271775" y="134580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
            <p:cNvSpPr/>
            <p:nvPr/>
          </p:nvSpPr>
          <p:spPr>
            <a:xfrm>
              <a:off x="1271775" y="1311675"/>
              <a:ext cx="9725" cy="9725"/>
            </a:xfrm>
            <a:custGeom>
              <a:avLst/>
              <a:gdLst/>
              <a:ahLst/>
              <a:cxnLst/>
              <a:rect l="l" t="t" r="r" b="b"/>
              <a:pathLst>
                <a:path w="389" h="389" extrusionOk="0">
                  <a:moveTo>
                    <a:pt x="194" y="1"/>
                  </a:moveTo>
                  <a:cubicBezTo>
                    <a:pt x="87" y="1"/>
                    <a:pt x="0" y="89"/>
                    <a:pt x="0" y="195"/>
                  </a:cubicBezTo>
                  <a:cubicBezTo>
                    <a:pt x="0" y="303"/>
                    <a:pt x="87" y="389"/>
                    <a:pt x="194" y="389"/>
                  </a:cubicBezTo>
                  <a:cubicBezTo>
                    <a:pt x="300" y="389"/>
                    <a:pt x="388" y="303"/>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
            <p:cNvSpPr/>
            <p:nvPr/>
          </p:nvSpPr>
          <p:spPr>
            <a:xfrm>
              <a:off x="1271775" y="127757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4"/>
            <p:cNvSpPr/>
            <p:nvPr/>
          </p:nvSpPr>
          <p:spPr>
            <a:xfrm>
              <a:off x="1311525" y="1277575"/>
              <a:ext cx="9700" cy="9725"/>
            </a:xfrm>
            <a:custGeom>
              <a:avLst/>
              <a:gdLst/>
              <a:ahLst/>
              <a:cxnLst/>
              <a:rect l="l" t="t" r="r" b="b"/>
              <a:pathLst>
                <a:path w="388" h="389" extrusionOk="0">
                  <a:moveTo>
                    <a:pt x="195" y="1"/>
                  </a:moveTo>
                  <a:cubicBezTo>
                    <a:pt x="87" y="1"/>
                    <a:pt x="0" y="89"/>
                    <a:pt x="0" y="195"/>
                  </a:cubicBezTo>
                  <a:cubicBezTo>
                    <a:pt x="0" y="302"/>
                    <a:pt x="87" y="389"/>
                    <a:pt x="195" y="389"/>
                  </a:cubicBezTo>
                  <a:cubicBezTo>
                    <a:pt x="301" y="389"/>
                    <a:pt x="387" y="302"/>
                    <a:pt x="387" y="195"/>
                  </a:cubicBezTo>
                  <a:cubicBezTo>
                    <a:pt x="387" y="89"/>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4"/>
            <p:cNvSpPr/>
            <p:nvPr/>
          </p:nvSpPr>
          <p:spPr>
            <a:xfrm>
              <a:off x="1271775" y="1243475"/>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
            <p:cNvSpPr/>
            <p:nvPr/>
          </p:nvSpPr>
          <p:spPr>
            <a:xfrm>
              <a:off x="1311525" y="1243475"/>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
            <p:cNvSpPr/>
            <p:nvPr/>
          </p:nvSpPr>
          <p:spPr>
            <a:xfrm>
              <a:off x="1271775" y="1209400"/>
              <a:ext cx="9725" cy="9700"/>
            </a:xfrm>
            <a:custGeom>
              <a:avLst/>
              <a:gdLst/>
              <a:ahLst/>
              <a:cxnLst/>
              <a:rect l="l" t="t" r="r" b="b"/>
              <a:pathLst>
                <a:path w="389" h="388" extrusionOk="0">
                  <a:moveTo>
                    <a:pt x="194" y="1"/>
                  </a:moveTo>
                  <a:cubicBezTo>
                    <a:pt x="87" y="1"/>
                    <a:pt x="0" y="87"/>
                    <a:pt x="0" y="193"/>
                  </a:cubicBezTo>
                  <a:cubicBezTo>
                    <a:pt x="0" y="301"/>
                    <a:pt x="87" y="387"/>
                    <a:pt x="194" y="387"/>
                  </a:cubicBezTo>
                  <a:cubicBezTo>
                    <a:pt x="300" y="387"/>
                    <a:pt x="388" y="301"/>
                    <a:pt x="388" y="193"/>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
            <p:cNvSpPr/>
            <p:nvPr/>
          </p:nvSpPr>
          <p:spPr>
            <a:xfrm>
              <a:off x="1311525" y="1209400"/>
              <a:ext cx="9700" cy="9700"/>
            </a:xfrm>
            <a:custGeom>
              <a:avLst/>
              <a:gdLst/>
              <a:ahLst/>
              <a:cxnLst/>
              <a:rect l="l" t="t" r="r" b="b"/>
              <a:pathLst>
                <a:path w="388" h="388" extrusionOk="0">
                  <a:moveTo>
                    <a:pt x="195" y="1"/>
                  </a:moveTo>
                  <a:cubicBezTo>
                    <a:pt x="87" y="1"/>
                    <a:pt x="0" y="87"/>
                    <a:pt x="0" y="193"/>
                  </a:cubicBezTo>
                  <a:cubicBezTo>
                    <a:pt x="0" y="301"/>
                    <a:pt x="87" y="387"/>
                    <a:pt x="195" y="387"/>
                  </a:cubicBezTo>
                  <a:cubicBezTo>
                    <a:pt x="301" y="387"/>
                    <a:pt x="387" y="301"/>
                    <a:pt x="387" y="193"/>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
            <p:cNvSpPr/>
            <p:nvPr/>
          </p:nvSpPr>
          <p:spPr>
            <a:xfrm>
              <a:off x="1271775" y="1175300"/>
              <a:ext cx="9725" cy="9675"/>
            </a:xfrm>
            <a:custGeom>
              <a:avLst/>
              <a:gdLst/>
              <a:ahLst/>
              <a:cxnLst/>
              <a:rect l="l" t="t" r="r" b="b"/>
              <a:pathLst>
                <a:path w="389" h="387" extrusionOk="0">
                  <a:moveTo>
                    <a:pt x="194" y="0"/>
                  </a:moveTo>
                  <a:cubicBezTo>
                    <a:pt x="87" y="0"/>
                    <a:pt x="0" y="87"/>
                    <a:pt x="0" y="194"/>
                  </a:cubicBezTo>
                  <a:cubicBezTo>
                    <a:pt x="0" y="301"/>
                    <a:pt x="87" y="387"/>
                    <a:pt x="194" y="387"/>
                  </a:cubicBezTo>
                  <a:cubicBezTo>
                    <a:pt x="300" y="387"/>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4"/>
            <p:cNvSpPr/>
            <p:nvPr/>
          </p:nvSpPr>
          <p:spPr>
            <a:xfrm>
              <a:off x="1311525" y="1175300"/>
              <a:ext cx="9700" cy="9675"/>
            </a:xfrm>
            <a:custGeom>
              <a:avLst/>
              <a:gdLst/>
              <a:ahLst/>
              <a:cxnLst/>
              <a:rect l="l" t="t" r="r" b="b"/>
              <a:pathLst>
                <a:path w="388" h="387" extrusionOk="0">
                  <a:moveTo>
                    <a:pt x="195" y="0"/>
                  </a:moveTo>
                  <a:cubicBezTo>
                    <a:pt x="87" y="0"/>
                    <a:pt x="0" y="87"/>
                    <a:pt x="0" y="194"/>
                  </a:cubicBezTo>
                  <a:cubicBezTo>
                    <a:pt x="0" y="301"/>
                    <a:pt x="87" y="387"/>
                    <a:pt x="195" y="387"/>
                  </a:cubicBezTo>
                  <a:cubicBezTo>
                    <a:pt x="301" y="387"/>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4"/>
            <p:cNvSpPr/>
            <p:nvPr/>
          </p:nvSpPr>
          <p:spPr>
            <a:xfrm>
              <a:off x="1351275" y="1175300"/>
              <a:ext cx="9725" cy="9675"/>
            </a:xfrm>
            <a:custGeom>
              <a:avLst/>
              <a:gdLst/>
              <a:ahLst/>
              <a:cxnLst/>
              <a:rect l="l" t="t" r="r" b="b"/>
              <a:pathLst>
                <a:path w="389" h="387" extrusionOk="0">
                  <a:moveTo>
                    <a:pt x="195" y="0"/>
                  </a:moveTo>
                  <a:cubicBezTo>
                    <a:pt x="87" y="0"/>
                    <a:pt x="1" y="87"/>
                    <a:pt x="1" y="194"/>
                  </a:cubicBezTo>
                  <a:cubicBezTo>
                    <a:pt x="1" y="301"/>
                    <a:pt x="87" y="387"/>
                    <a:pt x="195" y="387"/>
                  </a:cubicBezTo>
                  <a:cubicBezTo>
                    <a:pt x="301" y="387"/>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4"/>
            <p:cNvSpPr/>
            <p:nvPr/>
          </p:nvSpPr>
          <p:spPr>
            <a:xfrm>
              <a:off x="1271775" y="1141200"/>
              <a:ext cx="9725" cy="9675"/>
            </a:xfrm>
            <a:custGeom>
              <a:avLst/>
              <a:gdLst/>
              <a:ahLst/>
              <a:cxnLst/>
              <a:rect l="l" t="t" r="r" b="b"/>
              <a:pathLst>
                <a:path w="389" h="387" extrusionOk="0">
                  <a:moveTo>
                    <a:pt x="194" y="0"/>
                  </a:moveTo>
                  <a:cubicBezTo>
                    <a:pt x="87" y="0"/>
                    <a:pt x="0" y="87"/>
                    <a:pt x="0" y="194"/>
                  </a:cubicBezTo>
                  <a:cubicBezTo>
                    <a:pt x="0" y="300"/>
                    <a:pt x="87" y="387"/>
                    <a:pt x="194" y="387"/>
                  </a:cubicBezTo>
                  <a:cubicBezTo>
                    <a:pt x="300" y="387"/>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4"/>
            <p:cNvSpPr/>
            <p:nvPr/>
          </p:nvSpPr>
          <p:spPr>
            <a:xfrm>
              <a:off x="1311525" y="1141200"/>
              <a:ext cx="9700" cy="9675"/>
            </a:xfrm>
            <a:custGeom>
              <a:avLst/>
              <a:gdLst/>
              <a:ahLst/>
              <a:cxnLst/>
              <a:rect l="l" t="t" r="r" b="b"/>
              <a:pathLst>
                <a:path w="388" h="387" extrusionOk="0">
                  <a:moveTo>
                    <a:pt x="195" y="0"/>
                  </a:moveTo>
                  <a:cubicBezTo>
                    <a:pt x="87" y="0"/>
                    <a:pt x="0" y="87"/>
                    <a:pt x="0" y="194"/>
                  </a:cubicBezTo>
                  <a:cubicBezTo>
                    <a:pt x="0" y="300"/>
                    <a:pt x="87" y="387"/>
                    <a:pt x="195" y="387"/>
                  </a:cubicBezTo>
                  <a:cubicBezTo>
                    <a:pt x="301" y="387"/>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4"/>
            <p:cNvSpPr/>
            <p:nvPr/>
          </p:nvSpPr>
          <p:spPr>
            <a:xfrm>
              <a:off x="1351275" y="1141200"/>
              <a:ext cx="9725" cy="9675"/>
            </a:xfrm>
            <a:custGeom>
              <a:avLst/>
              <a:gdLst/>
              <a:ahLst/>
              <a:cxnLst/>
              <a:rect l="l" t="t" r="r" b="b"/>
              <a:pathLst>
                <a:path w="389" h="387" extrusionOk="0">
                  <a:moveTo>
                    <a:pt x="195" y="0"/>
                  </a:moveTo>
                  <a:cubicBezTo>
                    <a:pt x="87" y="0"/>
                    <a:pt x="1" y="87"/>
                    <a:pt x="1" y="194"/>
                  </a:cubicBezTo>
                  <a:cubicBezTo>
                    <a:pt x="1" y="300"/>
                    <a:pt x="87" y="387"/>
                    <a:pt x="195" y="387"/>
                  </a:cubicBezTo>
                  <a:cubicBezTo>
                    <a:pt x="301" y="387"/>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4"/>
            <p:cNvSpPr/>
            <p:nvPr/>
          </p:nvSpPr>
          <p:spPr>
            <a:xfrm>
              <a:off x="1271775" y="11070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4"/>
            <p:cNvSpPr/>
            <p:nvPr/>
          </p:nvSpPr>
          <p:spPr>
            <a:xfrm>
              <a:off x="1311525" y="11070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4"/>
            <p:cNvSpPr/>
            <p:nvPr/>
          </p:nvSpPr>
          <p:spPr>
            <a:xfrm>
              <a:off x="1351275" y="11070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4"/>
            <p:cNvSpPr/>
            <p:nvPr/>
          </p:nvSpPr>
          <p:spPr>
            <a:xfrm>
              <a:off x="1271775" y="1072975"/>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
            <p:cNvSpPr/>
            <p:nvPr/>
          </p:nvSpPr>
          <p:spPr>
            <a:xfrm>
              <a:off x="1311525" y="1072975"/>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
            <p:cNvSpPr/>
            <p:nvPr/>
          </p:nvSpPr>
          <p:spPr>
            <a:xfrm>
              <a:off x="1351275" y="1072975"/>
              <a:ext cx="9725" cy="9725"/>
            </a:xfrm>
            <a:custGeom>
              <a:avLst/>
              <a:gdLst/>
              <a:ahLst/>
              <a:cxnLst/>
              <a:rect l="l" t="t" r="r" b="b"/>
              <a:pathLst>
                <a:path w="389" h="389" extrusionOk="0">
                  <a:moveTo>
                    <a:pt x="195" y="1"/>
                  </a:moveTo>
                  <a:cubicBezTo>
                    <a:pt x="87" y="1"/>
                    <a:pt x="1" y="87"/>
                    <a:pt x="1" y="195"/>
                  </a:cubicBezTo>
                  <a:cubicBezTo>
                    <a:pt x="1" y="301"/>
                    <a:pt x="87" y="389"/>
                    <a:pt x="195" y="389"/>
                  </a:cubicBezTo>
                  <a:cubicBezTo>
                    <a:pt x="301" y="389"/>
                    <a:pt x="389" y="301"/>
                    <a:pt x="389" y="195"/>
                  </a:cubicBezTo>
                  <a:cubicBezTo>
                    <a:pt x="389"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4"/>
            <p:cNvSpPr/>
            <p:nvPr/>
          </p:nvSpPr>
          <p:spPr>
            <a:xfrm>
              <a:off x="1271775" y="1038875"/>
              <a:ext cx="9725" cy="9725"/>
            </a:xfrm>
            <a:custGeom>
              <a:avLst/>
              <a:gdLst/>
              <a:ahLst/>
              <a:cxnLst/>
              <a:rect l="l" t="t" r="r" b="b"/>
              <a:pathLst>
                <a:path w="389" h="389" extrusionOk="0">
                  <a:moveTo>
                    <a:pt x="194" y="0"/>
                  </a:moveTo>
                  <a:cubicBezTo>
                    <a:pt x="87" y="0"/>
                    <a:pt x="0" y="87"/>
                    <a:pt x="0" y="194"/>
                  </a:cubicBezTo>
                  <a:cubicBezTo>
                    <a:pt x="0" y="301"/>
                    <a:pt x="87" y="388"/>
                    <a:pt x="194" y="388"/>
                  </a:cubicBezTo>
                  <a:cubicBezTo>
                    <a:pt x="300" y="388"/>
                    <a:pt x="388" y="301"/>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4"/>
            <p:cNvSpPr/>
            <p:nvPr/>
          </p:nvSpPr>
          <p:spPr>
            <a:xfrm>
              <a:off x="1311525" y="1038875"/>
              <a:ext cx="9700" cy="9725"/>
            </a:xfrm>
            <a:custGeom>
              <a:avLst/>
              <a:gdLst/>
              <a:ahLst/>
              <a:cxnLst/>
              <a:rect l="l" t="t" r="r" b="b"/>
              <a:pathLst>
                <a:path w="388" h="389" extrusionOk="0">
                  <a:moveTo>
                    <a:pt x="195" y="0"/>
                  </a:moveTo>
                  <a:cubicBezTo>
                    <a:pt x="87" y="0"/>
                    <a:pt x="0" y="87"/>
                    <a:pt x="0" y="194"/>
                  </a:cubicBezTo>
                  <a:cubicBezTo>
                    <a:pt x="0" y="301"/>
                    <a:pt x="87" y="388"/>
                    <a:pt x="195" y="388"/>
                  </a:cubicBezTo>
                  <a:cubicBezTo>
                    <a:pt x="301" y="388"/>
                    <a:pt x="387" y="301"/>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
            <p:cNvSpPr/>
            <p:nvPr/>
          </p:nvSpPr>
          <p:spPr>
            <a:xfrm>
              <a:off x="1351275" y="1038875"/>
              <a:ext cx="9725" cy="9725"/>
            </a:xfrm>
            <a:custGeom>
              <a:avLst/>
              <a:gdLst/>
              <a:ahLst/>
              <a:cxnLst/>
              <a:rect l="l" t="t" r="r" b="b"/>
              <a:pathLst>
                <a:path w="389" h="389" extrusionOk="0">
                  <a:moveTo>
                    <a:pt x="195" y="0"/>
                  </a:moveTo>
                  <a:cubicBezTo>
                    <a:pt x="87" y="0"/>
                    <a:pt x="1" y="87"/>
                    <a:pt x="1" y="194"/>
                  </a:cubicBezTo>
                  <a:cubicBezTo>
                    <a:pt x="1" y="301"/>
                    <a:pt x="87" y="388"/>
                    <a:pt x="195" y="388"/>
                  </a:cubicBezTo>
                  <a:cubicBezTo>
                    <a:pt x="301" y="388"/>
                    <a:pt x="389" y="301"/>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
            <p:cNvSpPr/>
            <p:nvPr/>
          </p:nvSpPr>
          <p:spPr>
            <a:xfrm>
              <a:off x="1271775" y="1004775"/>
              <a:ext cx="9725" cy="9725"/>
            </a:xfrm>
            <a:custGeom>
              <a:avLst/>
              <a:gdLst/>
              <a:ahLst/>
              <a:cxnLst/>
              <a:rect l="l" t="t" r="r" b="b"/>
              <a:pathLst>
                <a:path w="389" h="389" extrusionOk="0">
                  <a:moveTo>
                    <a:pt x="194" y="0"/>
                  </a:moveTo>
                  <a:cubicBezTo>
                    <a:pt x="87" y="0"/>
                    <a:pt x="0" y="87"/>
                    <a:pt x="0" y="194"/>
                  </a:cubicBezTo>
                  <a:cubicBezTo>
                    <a:pt x="0" y="300"/>
                    <a:pt x="87" y="388"/>
                    <a:pt x="194" y="388"/>
                  </a:cubicBezTo>
                  <a:cubicBezTo>
                    <a:pt x="300" y="388"/>
                    <a:pt x="388" y="300"/>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4"/>
            <p:cNvSpPr/>
            <p:nvPr/>
          </p:nvSpPr>
          <p:spPr>
            <a:xfrm>
              <a:off x="1311525" y="1004775"/>
              <a:ext cx="9700" cy="9725"/>
            </a:xfrm>
            <a:custGeom>
              <a:avLst/>
              <a:gdLst/>
              <a:ahLst/>
              <a:cxnLst/>
              <a:rect l="l" t="t" r="r" b="b"/>
              <a:pathLst>
                <a:path w="388" h="389" extrusionOk="0">
                  <a:moveTo>
                    <a:pt x="195" y="0"/>
                  </a:moveTo>
                  <a:cubicBezTo>
                    <a:pt x="87" y="0"/>
                    <a:pt x="0" y="87"/>
                    <a:pt x="0" y="194"/>
                  </a:cubicBezTo>
                  <a:cubicBezTo>
                    <a:pt x="0" y="300"/>
                    <a:pt x="87" y="388"/>
                    <a:pt x="195" y="388"/>
                  </a:cubicBezTo>
                  <a:cubicBezTo>
                    <a:pt x="301" y="388"/>
                    <a:pt x="387" y="300"/>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4"/>
            <p:cNvSpPr/>
            <p:nvPr/>
          </p:nvSpPr>
          <p:spPr>
            <a:xfrm>
              <a:off x="1351275" y="1004775"/>
              <a:ext cx="9725" cy="9725"/>
            </a:xfrm>
            <a:custGeom>
              <a:avLst/>
              <a:gdLst/>
              <a:ahLst/>
              <a:cxnLst/>
              <a:rect l="l" t="t" r="r" b="b"/>
              <a:pathLst>
                <a:path w="389" h="389" extrusionOk="0">
                  <a:moveTo>
                    <a:pt x="195" y="0"/>
                  </a:moveTo>
                  <a:cubicBezTo>
                    <a:pt x="87" y="0"/>
                    <a:pt x="1" y="87"/>
                    <a:pt x="1" y="194"/>
                  </a:cubicBezTo>
                  <a:cubicBezTo>
                    <a:pt x="1" y="300"/>
                    <a:pt x="87" y="388"/>
                    <a:pt x="195" y="388"/>
                  </a:cubicBezTo>
                  <a:cubicBezTo>
                    <a:pt x="301" y="388"/>
                    <a:pt x="389" y="300"/>
                    <a:pt x="389" y="194"/>
                  </a:cubicBezTo>
                  <a:cubicBezTo>
                    <a:pt x="389"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4"/>
            <p:cNvSpPr/>
            <p:nvPr/>
          </p:nvSpPr>
          <p:spPr>
            <a:xfrm>
              <a:off x="1271775" y="970650"/>
              <a:ext cx="9725" cy="9725"/>
            </a:xfrm>
            <a:custGeom>
              <a:avLst/>
              <a:gdLst/>
              <a:ahLst/>
              <a:cxnLst/>
              <a:rect l="l" t="t" r="r" b="b"/>
              <a:pathLst>
                <a:path w="389" h="389" extrusionOk="0">
                  <a:moveTo>
                    <a:pt x="194" y="1"/>
                  </a:moveTo>
                  <a:cubicBezTo>
                    <a:pt x="87" y="1"/>
                    <a:pt x="0" y="87"/>
                    <a:pt x="0" y="195"/>
                  </a:cubicBezTo>
                  <a:cubicBezTo>
                    <a:pt x="0" y="301"/>
                    <a:pt x="87" y="389"/>
                    <a:pt x="194" y="389"/>
                  </a:cubicBezTo>
                  <a:cubicBezTo>
                    <a:pt x="300" y="389"/>
                    <a:pt x="388" y="301"/>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4"/>
            <p:cNvSpPr/>
            <p:nvPr/>
          </p:nvSpPr>
          <p:spPr>
            <a:xfrm>
              <a:off x="1311525" y="970650"/>
              <a:ext cx="9700" cy="9725"/>
            </a:xfrm>
            <a:custGeom>
              <a:avLst/>
              <a:gdLst/>
              <a:ahLst/>
              <a:cxnLst/>
              <a:rect l="l" t="t" r="r" b="b"/>
              <a:pathLst>
                <a:path w="388" h="389" extrusionOk="0">
                  <a:moveTo>
                    <a:pt x="195" y="1"/>
                  </a:moveTo>
                  <a:cubicBezTo>
                    <a:pt x="87" y="1"/>
                    <a:pt x="0" y="87"/>
                    <a:pt x="0" y="195"/>
                  </a:cubicBezTo>
                  <a:cubicBezTo>
                    <a:pt x="0" y="301"/>
                    <a:pt x="87" y="389"/>
                    <a:pt x="195" y="389"/>
                  </a:cubicBezTo>
                  <a:cubicBezTo>
                    <a:pt x="301" y="389"/>
                    <a:pt x="387" y="301"/>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4"/>
            <p:cNvSpPr/>
            <p:nvPr/>
          </p:nvSpPr>
          <p:spPr>
            <a:xfrm>
              <a:off x="1271775" y="936550"/>
              <a:ext cx="9725" cy="9725"/>
            </a:xfrm>
            <a:custGeom>
              <a:avLst/>
              <a:gdLst/>
              <a:ahLst/>
              <a:cxnLst/>
              <a:rect l="l" t="t" r="r" b="b"/>
              <a:pathLst>
                <a:path w="389" h="389" extrusionOk="0">
                  <a:moveTo>
                    <a:pt x="194" y="1"/>
                  </a:moveTo>
                  <a:cubicBezTo>
                    <a:pt x="87" y="1"/>
                    <a:pt x="0" y="87"/>
                    <a:pt x="0" y="195"/>
                  </a:cubicBezTo>
                  <a:cubicBezTo>
                    <a:pt x="0" y="302"/>
                    <a:pt x="87" y="389"/>
                    <a:pt x="194" y="389"/>
                  </a:cubicBezTo>
                  <a:cubicBezTo>
                    <a:pt x="300" y="389"/>
                    <a:pt x="388" y="302"/>
                    <a:pt x="388" y="195"/>
                  </a:cubicBezTo>
                  <a:cubicBezTo>
                    <a:pt x="388" y="87"/>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4"/>
            <p:cNvSpPr/>
            <p:nvPr/>
          </p:nvSpPr>
          <p:spPr>
            <a:xfrm>
              <a:off x="1311525" y="936550"/>
              <a:ext cx="9700" cy="9725"/>
            </a:xfrm>
            <a:custGeom>
              <a:avLst/>
              <a:gdLst/>
              <a:ahLst/>
              <a:cxnLst/>
              <a:rect l="l" t="t" r="r" b="b"/>
              <a:pathLst>
                <a:path w="388" h="389" extrusionOk="0">
                  <a:moveTo>
                    <a:pt x="195" y="1"/>
                  </a:moveTo>
                  <a:cubicBezTo>
                    <a:pt x="87" y="1"/>
                    <a:pt x="0" y="87"/>
                    <a:pt x="0" y="195"/>
                  </a:cubicBezTo>
                  <a:cubicBezTo>
                    <a:pt x="0" y="302"/>
                    <a:pt x="87" y="389"/>
                    <a:pt x="195" y="389"/>
                  </a:cubicBezTo>
                  <a:cubicBezTo>
                    <a:pt x="301" y="389"/>
                    <a:pt x="387" y="302"/>
                    <a:pt x="387" y="195"/>
                  </a:cubicBezTo>
                  <a:cubicBezTo>
                    <a:pt x="387" y="87"/>
                    <a:pt x="301" y="1"/>
                    <a:pt x="195"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4"/>
            <p:cNvSpPr/>
            <p:nvPr/>
          </p:nvSpPr>
          <p:spPr>
            <a:xfrm>
              <a:off x="1271775" y="902450"/>
              <a:ext cx="9725" cy="9725"/>
            </a:xfrm>
            <a:custGeom>
              <a:avLst/>
              <a:gdLst/>
              <a:ahLst/>
              <a:cxnLst/>
              <a:rect l="l" t="t" r="r" b="b"/>
              <a:pathLst>
                <a:path w="389" h="389" extrusionOk="0">
                  <a:moveTo>
                    <a:pt x="194" y="0"/>
                  </a:moveTo>
                  <a:cubicBezTo>
                    <a:pt x="87" y="0"/>
                    <a:pt x="0" y="87"/>
                    <a:pt x="0" y="194"/>
                  </a:cubicBezTo>
                  <a:cubicBezTo>
                    <a:pt x="0" y="302"/>
                    <a:pt x="87" y="388"/>
                    <a:pt x="194" y="388"/>
                  </a:cubicBezTo>
                  <a:cubicBezTo>
                    <a:pt x="300" y="388"/>
                    <a:pt x="388" y="302"/>
                    <a:pt x="388" y="194"/>
                  </a:cubicBezTo>
                  <a:cubicBezTo>
                    <a:pt x="388" y="87"/>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4"/>
            <p:cNvSpPr/>
            <p:nvPr/>
          </p:nvSpPr>
          <p:spPr>
            <a:xfrm>
              <a:off x="1311525" y="902450"/>
              <a:ext cx="9700" cy="9725"/>
            </a:xfrm>
            <a:custGeom>
              <a:avLst/>
              <a:gdLst/>
              <a:ahLst/>
              <a:cxnLst/>
              <a:rect l="l" t="t" r="r" b="b"/>
              <a:pathLst>
                <a:path w="388" h="389" extrusionOk="0">
                  <a:moveTo>
                    <a:pt x="195" y="0"/>
                  </a:moveTo>
                  <a:cubicBezTo>
                    <a:pt x="87" y="0"/>
                    <a:pt x="0" y="87"/>
                    <a:pt x="0" y="194"/>
                  </a:cubicBezTo>
                  <a:cubicBezTo>
                    <a:pt x="0" y="302"/>
                    <a:pt x="87" y="388"/>
                    <a:pt x="195" y="388"/>
                  </a:cubicBezTo>
                  <a:cubicBezTo>
                    <a:pt x="301" y="388"/>
                    <a:pt x="387" y="302"/>
                    <a:pt x="387" y="194"/>
                  </a:cubicBezTo>
                  <a:cubicBezTo>
                    <a:pt x="387" y="87"/>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4"/>
            <p:cNvSpPr/>
            <p:nvPr/>
          </p:nvSpPr>
          <p:spPr>
            <a:xfrm>
              <a:off x="1271775" y="868350"/>
              <a:ext cx="9725" cy="9725"/>
            </a:xfrm>
            <a:custGeom>
              <a:avLst/>
              <a:gdLst/>
              <a:ahLst/>
              <a:cxnLst/>
              <a:rect l="l" t="t" r="r" b="b"/>
              <a:pathLst>
                <a:path w="389" h="389" extrusionOk="0">
                  <a:moveTo>
                    <a:pt x="194" y="0"/>
                  </a:moveTo>
                  <a:cubicBezTo>
                    <a:pt x="87" y="0"/>
                    <a:pt x="0" y="88"/>
                    <a:pt x="0" y="194"/>
                  </a:cubicBezTo>
                  <a:cubicBezTo>
                    <a:pt x="0" y="302"/>
                    <a:pt x="87" y="388"/>
                    <a:pt x="194" y="388"/>
                  </a:cubicBezTo>
                  <a:cubicBezTo>
                    <a:pt x="300" y="388"/>
                    <a:pt x="388" y="302"/>
                    <a:pt x="388" y="194"/>
                  </a:cubicBezTo>
                  <a:cubicBezTo>
                    <a:pt x="388" y="88"/>
                    <a:pt x="300" y="0"/>
                    <a:pt x="194"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4"/>
            <p:cNvSpPr/>
            <p:nvPr/>
          </p:nvSpPr>
          <p:spPr>
            <a:xfrm>
              <a:off x="1311525" y="868350"/>
              <a:ext cx="9700" cy="9725"/>
            </a:xfrm>
            <a:custGeom>
              <a:avLst/>
              <a:gdLst/>
              <a:ahLst/>
              <a:cxnLst/>
              <a:rect l="l" t="t" r="r" b="b"/>
              <a:pathLst>
                <a:path w="388" h="389" extrusionOk="0">
                  <a:moveTo>
                    <a:pt x="195" y="0"/>
                  </a:moveTo>
                  <a:cubicBezTo>
                    <a:pt x="87" y="0"/>
                    <a:pt x="0" y="88"/>
                    <a:pt x="0" y="194"/>
                  </a:cubicBezTo>
                  <a:cubicBezTo>
                    <a:pt x="0" y="302"/>
                    <a:pt x="87" y="388"/>
                    <a:pt x="195" y="388"/>
                  </a:cubicBezTo>
                  <a:cubicBezTo>
                    <a:pt x="301" y="388"/>
                    <a:pt x="387" y="302"/>
                    <a:pt x="387" y="194"/>
                  </a:cubicBezTo>
                  <a:cubicBezTo>
                    <a:pt x="387" y="88"/>
                    <a:pt x="301" y="0"/>
                    <a:pt x="195" y="0"/>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4"/>
            <p:cNvSpPr/>
            <p:nvPr/>
          </p:nvSpPr>
          <p:spPr>
            <a:xfrm>
              <a:off x="1271775" y="834225"/>
              <a:ext cx="9725" cy="9725"/>
            </a:xfrm>
            <a:custGeom>
              <a:avLst/>
              <a:gdLst/>
              <a:ahLst/>
              <a:cxnLst/>
              <a:rect l="l" t="t" r="r" b="b"/>
              <a:pathLst>
                <a:path w="389" h="389" extrusionOk="0">
                  <a:moveTo>
                    <a:pt x="194" y="1"/>
                  </a:moveTo>
                  <a:cubicBezTo>
                    <a:pt x="87" y="1"/>
                    <a:pt x="0" y="89"/>
                    <a:pt x="0" y="195"/>
                  </a:cubicBezTo>
                  <a:cubicBezTo>
                    <a:pt x="0" y="302"/>
                    <a:pt x="87" y="389"/>
                    <a:pt x="194" y="389"/>
                  </a:cubicBezTo>
                  <a:cubicBezTo>
                    <a:pt x="300" y="389"/>
                    <a:pt x="388" y="302"/>
                    <a:pt x="388" y="195"/>
                  </a:cubicBezTo>
                  <a:cubicBezTo>
                    <a:pt x="388" y="89"/>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4"/>
            <p:cNvSpPr/>
            <p:nvPr/>
          </p:nvSpPr>
          <p:spPr>
            <a:xfrm>
              <a:off x="1271775" y="800125"/>
              <a:ext cx="9725" cy="9725"/>
            </a:xfrm>
            <a:custGeom>
              <a:avLst/>
              <a:gdLst/>
              <a:ahLst/>
              <a:cxnLst/>
              <a:rect l="l" t="t" r="r" b="b"/>
              <a:pathLst>
                <a:path w="389" h="389" extrusionOk="0">
                  <a:moveTo>
                    <a:pt x="194" y="1"/>
                  </a:moveTo>
                  <a:cubicBezTo>
                    <a:pt x="87" y="1"/>
                    <a:pt x="0" y="88"/>
                    <a:pt x="0" y="195"/>
                  </a:cubicBezTo>
                  <a:cubicBezTo>
                    <a:pt x="0" y="302"/>
                    <a:pt x="87" y="389"/>
                    <a:pt x="194" y="389"/>
                  </a:cubicBezTo>
                  <a:cubicBezTo>
                    <a:pt x="300" y="389"/>
                    <a:pt x="388" y="302"/>
                    <a:pt x="388" y="195"/>
                  </a:cubicBezTo>
                  <a:cubicBezTo>
                    <a:pt x="388" y="88"/>
                    <a:pt x="300" y="1"/>
                    <a:pt x="194" y="1"/>
                  </a:cubicBezTo>
                  <a:close/>
                </a:path>
              </a:pathLst>
            </a:custGeom>
            <a:solidFill>
              <a:srgbClr val="FFFFFF">
                <a:alpha val="5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54"/>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solidFill>
          <a:schemeClr val="lt1"/>
        </a:solidFill>
        <a:effectLst/>
      </p:bgPr>
    </p:bg>
    <p:spTree>
      <p:nvGrpSpPr>
        <p:cNvPr id="1" name="Shape 5055"/>
        <p:cNvGrpSpPr/>
        <p:nvPr/>
      </p:nvGrpSpPr>
      <p:grpSpPr>
        <a:xfrm>
          <a:off x="0" y="0"/>
          <a:ext cx="0" cy="0"/>
          <a:chOff x="0" y="0"/>
          <a:chExt cx="0" cy="0"/>
        </a:xfrm>
      </p:grpSpPr>
      <p:sp>
        <p:nvSpPr>
          <p:cNvPr id="5056" name="Google Shape;5056;p13"/>
          <p:cNvSpPr txBox="1">
            <a:spLocks noGrp="1"/>
          </p:cNvSpPr>
          <p:nvPr>
            <p:ph type="body" idx="1"/>
          </p:nvPr>
        </p:nvSpPr>
        <p:spPr>
          <a:xfrm>
            <a:off x="748400" y="1078650"/>
            <a:ext cx="6736200" cy="3368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5057" name="Google Shape;5057;p13"/>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Poppins"/>
              <a:buNone/>
              <a:defRPr sz="1800" b="1">
                <a:latin typeface="Poppins"/>
                <a:ea typeface="Poppins"/>
                <a:cs typeface="Poppins"/>
                <a:sym typeface="Poppins"/>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IG_NUMBER_1">
    <p:spTree>
      <p:nvGrpSpPr>
        <p:cNvPr id="1" name="Shape 5058"/>
        <p:cNvGrpSpPr/>
        <p:nvPr/>
      </p:nvGrpSpPr>
      <p:grpSpPr>
        <a:xfrm>
          <a:off x="0" y="0"/>
          <a:ext cx="0" cy="0"/>
          <a:chOff x="0" y="0"/>
          <a:chExt cx="0" cy="0"/>
        </a:xfrm>
      </p:grpSpPr>
      <p:sp>
        <p:nvSpPr>
          <p:cNvPr id="5059" name="Google Shape;5059;p14"/>
          <p:cNvSpPr txBox="1">
            <a:spLocks noGrp="1"/>
          </p:cNvSpPr>
          <p:nvPr>
            <p:ph type="title" hasCustomPrompt="1"/>
          </p:nvPr>
        </p:nvSpPr>
        <p:spPr>
          <a:xfrm>
            <a:off x="158725" y="810277"/>
            <a:ext cx="1320300" cy="5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5060" name="Google Shape;5060;p14"/>
          <p:cNvSpPr txBox="1">
            <a:spLocks noGrp="1"/>
          </p:cNvSpPr>
          <p:nvPr>
            <p:ph type="title" idx="2"/>
          </p:nvPr>
        </p:nvSpPr>
        <p:spPr>
          <a:xfrm>
            <a:off x="1642650" y="635805"/>
            <a:ext cx="2808000" cy="41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061" name="Google Shape;5061;p14"/>
          <p:cNvSpPr txBox="1">
            <a:spLocks noGrp="1"/>
          </p:cNvSpPr>
          <p:nvPr>
            <p:ph type="subTitle" idx="1"/>
          </p:nvPr>
        </p:nvSpPr>
        <p:spPr>
          <a:xfrm>
            <a:off x="1642650" y="969270"/>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62" name="Google Shape;5062;p14"/>
          <p:cNvSpPr txBox="1">
            <a:spLocks noGrp="1"/>
          </p:cNvSpPr>
          <p:nvPr>
            <p:ph type="title" idx="3" hasCustomPrompt="1"/>
          </p:nvPr>
        </p:nvSpPr>
        <p:spPr>
          <a:xfrm>
            <a:off x="158725" y="1913852"/>
            <a:ext cx="1320300" cy="5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5063" name="Google Shape;5063;p14"/>
          <p:cNvSpPr txBox="1">
            <a:spLocks noGrp="1"/>
          </p:cNvSpPr>
          <p:nvPr>
            <p:ph type="title" idx="4"/>
          </p:nvPr>
        </p:nvSpPr>
        <p:spPr>
          <a:xfrm>
            <a:off x="1642650" y="1739379"/>
            <a:ext cx="2808000" cy="41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064" name="Google Shape;5064;p14"/>
          <p:cNvSpPr txBox="1">
            <a:spLocks noGrp="1"/>
          </p:cNvSpPr>
          <p:nvPr>
            <p:ph type="subTitle" idx="5"/>
          </p:nvPr>
        </p:nvSpPr>
        <p:spPr>
          <a:xfrm>
            <a:off x="1642650" y="2072845"/>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65" name="Google Shape;5065;p14"/>
          <p:cNvSpPr txBox="1">
            <a:spLocks noGrp="1"/>
          </p:cNvSpPr>
          <p:nvPr>
            <p:ph type="title" idx="6" hasCustomPrompt="1"/>
          </p:nvPr>
        </p:nvSpPr>
        <p:spPr>
          <a:xfrm>
            <a:off x="158725" y="3017427"/>
            <a:ext cx="1320300" cy="5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5066" name="Google Shape;5066;p14"/>
          <p:cNvSpPr txBox="1">
            <a:spLocks noGrp="1"/>
          </p:cNvSpPr>
          <p:nvPr>
            <p:ph type="title" idx="7"/>
          </p:nvPr>
        </p:nvSpPr>
        <p:spPr>
          <a:xfrm>
            <a:off x="1642650" y="2842955"/>
            <a:ext cx="2808000" cy="41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067" name="Google Shape;5067;p14"/>
          <p:cNvSpPr txBox="1">
            <a:spLocks noGrp="1"/>
          </p:cNvSpPr>
          <p:nvPr>
            <p:ph type="subTitle" idx="8"/>
          </p:nvPr>
        </p:nvSpPr>
        <p:spPr>
          <a:xfrm>
            <a:off x="1642650" y="3176420"/>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68" name="Google Shape;5068;p14"/>
          <p:cNvSpPr txBox="1">
            <a:spLocks noGrp="1"/>
          </p:cNvSpPr>
          <p:nvPr>
            <p:ph type="title" idx="9" hasCustomPrompt="1"/>
          </p:nvPr>
        </p:nvSpPr>
        <p:spPr>
          <a:xfrm>
            <a:off x="4614421" y="1576143"/>
            <a:ext cx="1320300" cy="5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5069" name="Google Shape;5069;p14"/>
          <p:cNvSpPr txBox="1">
            <a:spLocks noGrp="1"/>
          </p:cNvSpPr>
          <p:nvPr>
            <p:ph type="title" idx="13"/>
          </p:nvPr>
        </p:nvSpPr>
        <p:spPr>
          <a:xfrm>
            <a:off x="6098346" y="1401670"/>
            <a:ext cx="2808000" cy="41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070" name="Google Shape;5070;p14"/>
          <p:cNvSpPr txBox="1">
            <a:spLocks noGrp="1"/>
          </p:cNvSpPr>
          <p:nvPr>
            <p:ph type="subTitle" idx="14"/>
          </p:nvPr>
        </p:nvSpPr>
        <p:spPr>
          <a:xfrm>
            <a:off x="6098346" y="1735136"/>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71" name="Google Shape;5071;p14"/>
          <p:cNvSpPr txBox="1">
            <a:spLocks noGrp="1"/>
          </p:cNvSpPr>
          <p:nvPr>
            <p:ph type="title" idx="15" hasCustomPrompt="1"/>
          </p:nvPr>
        </p:nvSpPr>
        <p:spPr>
          <a:xfrm>
            <a:off x="4614421" y="2679718"/>
            <a:ext cx="1320300" cy="5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5072" name="Google Shape;5072;p14"/>
          <p:cNvSpPr txBox="1">
            <a:spLocks noGrp="1"/>
          </p:cNvSpPr>
          <p:nvPr>
            <p:ph type="title" idx="16"/>
          </p:nvPr>
        </p:nvSpPr>
        <p:spPr>
          <a:xfrm>
            <a:off x="6098346" y="2505245"/>
            <a:ext cx="2808000" cy="41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073" name="Google Shape;5073;p14"/>
          <p:cNvSpPr txBox="1">
            <a:spLocks noGrp="1"/>
          </p:cNvSpPr>
          <p:nvPr>
            <p:ph type="subTitle" idx="17"/>
          </p:nvPr>
        </p:nvSpPr>
        <p:spPr>
          <a:xfrm>
            <a:off x="6098346" y="2838711"/>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74" name="Google Shape;5074;p14"/>
          <p:cNvSpPr txBox="1">
            <a:spLocks noGrp="1"/>
          </p:cNvSpPr>
          <p:nvPr>
            <p:ph type="title" idx="18" hasCustomPrompt="1"/>
          </p:nvPr>
        </p:nvSpPr>
        <p:spPr>
          <a:xfrm>
            <a:off x="4614421" y="3783293"/>
            <a:ext cx="1320300" cy="5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5075" name="Google Shape;5075;p14"/>
          <p:cNvSpPr txBox="1">
            <a:spLocks noGrp="1"/>
          </p:cNvSpPr>
          <p:nvPr>
            <p:ph type="title" idx="19"/>
          </p:nvPr>
        </p:nvSpPr>
        <p:spPr>
          <a:xfrm>
            <a:off x="6098346" y="3608820"/>
            <a:ext cx="2808000" cy="41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076" name="Google Shape;5076;p14"/>
          <p:cNvSpPr txBox="1">
            <a:spLocks noGrp="1"/>
          </p:cNvSpPr>
          <p:nvPr>
            <p:ph type="subTitle" idx="20"/>
          </p:nvPr>
        </p:nvSpPr>
        <p:spPr>
          <a:xfrm>
            <a:off x="6098346" y="3942286"/>
            <a:ext cx="2464800" cy="54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350" y="445025"/>
            <a:ext cx="57468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1pPr>
            <a:lvl2pPr lvl="1">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2pPr>
            <a:lvl3pPr lvl="2">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3pPr>
            <a:lvl4pPr lvl="3">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4pPr>
            <a:lvl5pPr lvl="4">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5pPr>
            <a:lvl6pPr lvl="5">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6pPr>
            <a:lvl7pPr lvl="6">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7pPr>
            <a:lvl8pPr lvl="7">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8pPr>
            <a:lvl9pPr lvl="8">
              <a:lnSpc>
                <a:spcPct val="100000"/>
              </a:lnSpc>
              <a:spcBef>
                <a:spcPts val="0"/>
              </a:spcBef>
              <a:spcAft>
                <a:spcPts val="0"/>
              </a:spcAft>
              <a:buClr>
                <a:schemeClr val="accent2"/>
              </a:buClr>
              <a:buSzPts val="2800"/>
              <a:buFont typeface="Poppins SemiBold"/>
              <a:buNone/>
              <a:defRPr sz="2800">
                <a:solidFill>
                  <a:schemeClr val="accent2"/>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951350" y="1752375"/>
            <a:ext cx="5746800" cy="2687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1pPr>
            <a:lvl2pPr marL="914400" lvl="1"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2pPr>
            <a:lvl3pPr marL="1371600" lvl="2"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3pPr>
            <a:lvl4pPr marL="1828800" lvl="3"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4pPr>
            <a:lvl5pPr marL="2286000" lvl="4"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5pPr>
            <a:lvl6pPr marL="2743200" lvl="5"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6pPr>
            <a:lvl7pPr marL="3200400" lvl="6"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7pPr>
            <a:lvl8pPr marL="3657600" lvl="7" indent="-317500">
              <a:lnSpc>
                <a:spcPct val="100000"/>
              </a:lnSpc>
              <a:spcBef>
                <a:spcPts val="1600"/>
              </a:spcBef>
              <a:spcAft>
                <a:spcPts val="0"/>
              </a:spcAft>
              <a:buClr>
                <a:schemeClr val="accent2"/>
              </a:buClr>
              <a:buSzPts val="1400"/>
              <a:buFont typeface="Poppins Light"/>
              <a:buChar char="○"/>
              <a:defRPr>
                <a:solidFill>
                  <a:schemeClr val="accent2"/>
                </a:solidFill>
                <a:latin typeface="Poppins Light"/>
                <a:ea typeface="Poppins Light"/>
                <a:cs typeface="Poppins Light"/>
                <a:sym typeface="Poppins Light"/>
              </a:defRPr>
            </a:lvl8pPr>
            <a:lvl9pPr marL="4114800" lvl="8" indent="-317500">
              <a:lnSpc>
                <a:spcPct val="100000"/>
              </a:lnSpc>
              <a:spcBef>
                <a:spcPts val="1600"/>
              </a:spcBef>
              <a:spcAft>
                <a:spcPts val="1600"/>
              </a:spcAft>
              <a:buClr>
                <a:schemeClr val="accent2"/>
              </a:buClr>
              <a:buSzPts val="1400"/>
              <a:buFont typeface="Poppins Light"/>
              <a:buChar char="■"/>
              <a:defRPr>
                <a:solidFill>
                  <a:schemeClr val="accent2"/>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0" r:id="rId5"/>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12"/>
        <p:cNvGrpSpPr/>
        <p:nvPr/>
      </p:nvGrpSpPr>
      <p:grpSpPr>
        <a:xfrm>
          <a:off x="0" y="0"/>
          <a:ext cx="0" cy="0"/>
          <a:chOff x="0" y="0"/>
          <a:chExt cx="0" cy="0"/>
        </a:xfrm>
      </p:grpSpPr>
      <p:sp>
        <p:nvSpPr>
          <p:cNvPr id="7" name="Rectangle 6"/>
          <p:cNvSpPr/>
          <p:nvPr/>
        </p:nvSpPr>
        <p:spPr>
          <a:xfrm>
            <a:off x="3034748" y="3703983"/>
            <a:ext cx="2961861" cy="1325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1183435">
            <a:off x="4302479" y="164907"/>
            <a:ext cx="344809" cy="3578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3656036">
            <a:off x="3963639" y="393462"/>
            <a:ext cx="749138" cy="10469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13" name="Google Shape;9113;p30"/>
          <p:cNvSpPr txBox="1">
            <a:spLocks noGrp="1"/>
          </p:cNvSpPr>
          <p:nvPr>
            <p:ph type="ctrTitle"/>
          </p:nvPr>
        </p:nvSpPr>
        <p:spPr>
          <a:xfrm>
            <a:off x="2213112" y="1464365"/>
            <a:ext cx="4585253" cy="15836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t>Arduino Robot </a:t>
            </a:r>
            <a:br>
              <a:rPr lang="en-US" sz="3000" dirty="0" smtClean="0"/>
            </a:br>
            <a:r>
              <a:rPr lang="en-US" sz="3000" dirty="0" smtClean="0"/>
              <a:t>Maze Solver</a:t>
            </a:r>
            <a:endParaRPr sz="3000" dirty="0">
              <a:latin typeface="Poppins" charset="0"/>
              <a:cs typeface="Poppins" charset="0"/>
            </a:endParaRPr>
          </a:p>
        </p:txBody>
      </p:sp>
      <p:sp>
        <p:nvSpPr>
          <p:cNvPr id="9114" name="Google Shape;9114;p30"/>
          <p:cNvSpPr txBox="1">
            <a:spLocks noGrp="1"/>
          </p:cNvSpPr>
          <p:nvPr>
            <p:ph type="subTitle" idx="1"/>
          </p:nvPr>
        </p:nvSpPr>
        <p:spPr>
          <a:xfrm>
            <a:off x="2418522" y="2769705"/>
            <a:ext cx="4213050" cy="21153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Embedded Systems EE314</a:t>
            </a:r>
            <a:endParaRPr lang="en" dirty="0" smtClean="0"/>
          </a:p>
          <a:p>
            <a:pPr marL="0" lvl="0" indent="0" algn="ctr" rtl="0">
              <a:spcBef>
                <a:spcPts val="0"/>
              </a:spcBef>
              <a:spcAft>
                <a:spcPts val="0"/>
              </a:spcAft>
              <a:buNone/>
            </a:pPr>
            <a:r>
              <a:rPr lang="en" dirty="0" smtClean="0"/>
              <a:t>Supervised by: </a:t>
            </a:r>
          </a:p>
          <a:p>
            <a:pPr marL="0" indent="0"/>
            <a:r>
              <a:rPr lang="en" dirty="0" smtClean="0"/>
              <a:t>Prof. </a:t>
            </a:r>
            <a:r>
              <a:rPr lang="en" dirty="0" smtClean="0"/>
              <a:t>Ahmed Sedik</a:t>
            </a:r>
            <a:endParaRPr lang="en" dirty="0" smtClean="0"/>
          </a:p>
          <a:p>
            <a:pPr marL="0" lvl="0" indent="0" algn="ctr" rtl="0">
              <a:spcBef>
                <a:spcPts val="0"/>
              </a:spcBef>
              <a:spcAft>
                <a:spcPts val="0"/>
              </a:spcAft>
              <a:buNone/>
            </a:pPr>
            <a:r>
              <a:rPr lang="en" dirty="0" smtClean="0"/>
              <a:t>Group Members</a:t>
            </a:r>
            <a:r>
              <a:rPr lang="en" dirty="0" smtClean="0"/>
              <a:t>:</a:t>
            </a:r>
          </a:p>
          <a:p>
            <a:pPr marL="0" lvl="0" indent="0" algn="ctr" rtl="0">
              <a:spcBef>
                <a:spcPts val="0"/>
              </a:spcBef>
              <a:spcAft>
                <a:spcPts val="0"/>
              </a:spcAft>
              <a:buNone/>
            </a:pPr>
            <a:r>
              <a:rPr lang="en" dirty="0" smtClean="0"/>
              <a:t> </a:t>
            </a:r>
          </a:p>
          <a:p>
            <a:pPr marL="0" lvl="0" indent="0">
              <a:spcBef>
                <a:spcPts val="0"/>
              </a:spcBef>
              <a:spcAft>
                <a:spcPts val="0"/>
              </a:spcAft>
              <a:buNone/>
            </a:pPr>
            <a:endParaRPr lang="en" dirty="0" smtClean="0"/>
          </a:p>
          <a:p>
            <a:pPr marL="0" lvl="0" indent="0" algn="ctr" rtl="0">
              <a:spcBef>
                <a:spcPts val="0"/>
              </a:spcBef>
              <a:spcAft>
                <a:spcPts val="0"/>
              </a:spcAft>
              <a:buNone/>
            </a:pPr>
            <a:r>
              <a:rPr lang="en" dirty="0" smtClean="0"/>
              <a:t> </a:t>
            </a:r>
            <a:endParaRPr dirty="0"/>
          </a:p>
        </p:txBody>
      </p:sp>
      <p:pic>
        <p:nvPicPr>
          <p:cNvPr id="4" name="Picture 3" descr="شعار_الجامعة_المصرية_الروسية.png"/>
          <p:cNvPicPr>
            <a:picLocks noChangeAspect="1"/>
          </p:cNvPicPr>
          <p:nvPr/>
        </p:nvPicPr>
        <p:blipFill>
          <a:blip r:embed="rId3"/>
          <a:stretch>
            <a:fillRect/>
          </a:stretch>
        </p:blipFill>
        <p:spPr>
          <a:xfrm>
            <a:off x="4050969" y="284918"/>
            <a:ext cx="931803" cy="1219202"/>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3063225" y="3850838"/>
            <a:ext cx="2903743" cy="1292662"/>
          </a:xfrm>
          <a:prstGeom prst="rect">
            <a:avLst/>
          </a:prstGeom>
          <a:noFill/>
        </p:spPr>
        <p:txBody>
          <a:bodyPr wrap="square" rtlCol="0">
            <a:spAutoFit/>
          </a:bodyPr>
          <a:lstStyle/>
          <a:p>
            <a:pPr lvl="0">
              <a:buClr>
                <a:schemeClr val="bg1"/>
              </a:buClr>
              <a:buFont typeface="Arial" pitchFamily="34" charset="0"/>
              <a:buChar char="•"/>
            </a:pPr>
            <a:r>
              <a:rPr lang="en" sz="1300" b="1" dirty="0" smtClean="0">
                <a:solidFill>
                  <a:schemeClr val="lt1"/>
                </a:solidFill>
                <a:latin typeface="Poppins Light"/>
                <a:ea typeface="Poppins Light"/>
                <a:cs typeface="Poppins Light"/>
                <a:sym typeface="Poppins Light"/>
              </a:rPr>
              <a:t>Omar Alaa                              171385</a:t>
            </a:r>
          </a:p>
          <a:p>
            <a:pPr lvl="0">
              <a:buClr>
                <a:schemeClr val="bg1"/>
              </a:buClr>
              <a:buFont typeface="Arial" pitchFamily="34" charset="0"/>
              <a:buChar char="•"/>
            </a:pPr>
            <a:r>
              <a:rPr lang="en" sz="1300" b="1" dirty="0" smtClean="0">
                <a:solidFill>
                  <a:schemeClr val="lt1"/>
                </a:solidFill>
                <a:latin typeface="Poppins Light"/>
                <a:ea typeface="Poppins Light"/>
                <a:cs typeface="Poppins Light"/>
                <a:sym typeface="Poppins Light"/>
              </a:rPr>
              <a:t>Omar Khaled                        171033</a:t>
            </a:r>
          </a:p>
          <a:p>
            <a:pPr lvl="0">
              <a:buClr>
                <a:schemeClr val="bg1"/>
              </a:buClr>
              <a:buFont typeface="Arial" pitchFamily="34" charset="0"/>
              <a:buChar char="•"/>
            </a:pPr>
            <a:r>
              <a:rPr lang="en" sz="1300" b="1" dirty="0" smtClean="0">
                <a:solidFill>
                  <a:schemeClr val="lt1"/>
                </a:solidFill>
                <a:latin typeface="Poppins Light"/>
                <a:ea typeface="Poppins Light"/>
                <a:cs typeface="Poppins Light"/>
                <a:sym typeface="Poppins Light"/>
              </a:rPr>
              <a:t>Omar  Adel                              171112</a:t>
            </a:r>
            <a:endParaRPr lang="en" sz="1300" b="1" dirty="0" smtClean="0">
              <a:solidFill>
                <a:schemeClr val="lt1"/>
              </a:solidFill>
              <a:latin typeface="Poppins Light"/>
              <a:ea typeface="Poppins Light"/>
              <a:cs typeface="Poppins Light"/>
              <a:sym typeface="Poppins Light"/>
            </a:endParaRPr>
          </a:p>
          <a:p>
            <a:pPr lvl="0">
              <a:buClr>
                <a:schemeClr val="bg1"/>
              </a:buClr>
              <a:buFont typeface="Arial" pitchFamily="34" charset="0"/>
              <a:buChar char="•"/>
            </a:pPr>
            <a:r>
              <a:rPr lang="en" sz="1300" b="1" dirty="0" smtClean="0">
                <a:solidFill>
                  <a:schemeClr val="lt1"/>
                </a:solidFill>
                <a:latin typeface="Poppins Light"/>
                <a:ea typeface="Poppins Light"/>
                <a:cs typeface="Poppins Light"/>
                <a:sym typeface="Poppins Light"/>
              </a:rPr>
              <a:t>Yousef Sherif                          171181</a:t>
            </a:r>
            <a:endParaRPr lang="en" sz="1300" b="1" dirty="0" smtClean="0">
              <a:solidFill>
                <a:schemeClr val="lt1"/>
              </a:solidFill>
              <a:latin typeface="Poppins Light"/>
              <a:ea typeface="Poppins Light"/>
              <a:cs typeface="Poppins Light"/>
              <a:sym typeface="Poppins Light"/>
            </a:endParaRPr>
          </a:p>
          <a:p>
            <a:pPr>
              <a:buClr>
                <a:schemeClr val="bg1"/>
              </a:buClr>
              <a:buFont typeface="Arial" pitchFamily="34" charset="0"/>
              <a:buChar char="•"/>
            </a:pPr>
            <a:r>
              <a:rPr lang="en" sz="1300" b="1" dirty="0" smtClean="0">
                <a:solidFill>
                  <a:schemeClr val="lt1"/>
                </a:solidFill>
                <a:latin typeface="Poppins Light"/>
                <a:ea typeface="Poppins Light"/>
                <a:cs typeface="Poppins Light"/>
                <a:sym typeface="Poppins Light"/>
              </a:rPr>
              <a:t>Ramez Mohammed           171113</a:t>
            </a:r>
          </a:p>
          <a:p>
            <a:endParaRPr lang="en-US" sz="13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02"/>
        <p:cNvGrpSpPr/>
        <p:nvPr/>
      </p:nvGrpSpPr>
      <p:grpSpPr>
        <a:xfrm>
          <a:off x="0" y="0"/>
          <a:ext cx="0" cy="0"/>
          <a:chOff x="0" y="0"/>
          <a:chExt cx="0" cy="0"/>
        </a:xfrm>
      </p:grpSpPr>
      <p:sp>
        <p:nvSpPr>
          <p:cNvPr id="9203" name="Google Shape;9203;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Wiring</a:t>
            </a:r>
            <a:endParaRPr dirty="0"/>
          </a:p>
        </p:txBody>
      </p:sp>
      <p:grpSp>
        <p:nvGrpSpPr>
          <p:cNvPr id="2" name="Google Shape;9205;p33"/>
          <p:cNvGrpSpPr/>
          <p:nvPr/>
        </p:nvGrpSpPr>
        <p:grpSpPr>
          <a:xfrm>
            <a:off x="5453329" y="675728"/>
            <a:ext cx="1490178" cy="21378"/>
            <a:chOff x="2940000" y="3484425"/>
            <a:chExt cx="876575" cy="12575"/>
          </a:xfrm>
        </p:grpSpPr>
        <p:sp>
          <p:nvSpPr>
            <p:cNvPr id="9206" name="Google Shape;9206;p33"/>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7" name="Google Shape;9207;p33"/>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33"/>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33"/>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33"/>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33"/>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33"/>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33"/>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33"/>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33"/>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33"/>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33"/>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9218;p33"/>
          <p:cNvGrpSpPr/>
          <p:nvPr/>
        </p:nvGrpSpPr>
        <p:grpSpPr>
          <a:xfrm>
            <a:off x="2200504" y="675728"/>
            <a:ext cx="1490178" cy="21378"/>
            <a:chOff x="2940000" y="3484425"/>
            <a:chExt cx="876575" cy="12575"/>
          </a:xfrm>
        </p:grpSpPr>
        <p:sp>
          <p:nvSpPr>
            <p:cNvPr id="9219" name="Google Shape;9219;p33"/>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33"/>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33"/>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33"/>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33"/>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33"/>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33"/>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33"/>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33"/>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33"/>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33"/>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33"/>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TextBox 39"/>
          <p:cNvSpPr txBox="1"/>
          <p:nvPr/>
        </p:nvSpPr>
        <p:spPr>
          <a:xfrm>
            <a:off x="4282225" y="4765177"/>
            <a:ext cx="585989" cy="307777"/>
          </a:xfrm>
          <a:prstGeom prst="rect">
            <a:avLst/>
          </a:prstGeom>
          <a:noFill/>
        </p:spPr>
        <p:txBody>
          <a:bodyPr wrap="square" rtlCol="0">
            <a:spAutoFit/>
          </a:bodyPr>
          <a:lstStyle/>
          <a:p>
            <a:pPr algn="ctr"/>
            <a:r>
              <a:rPr lang="en-US" b="1" dirty="0" smtClean="0">
                <a:solidFill>
                  <a:schemeClr val="accent2"/>
                </a:solidFill>
                <a:latin typeface="Poppins SemiBold"/>
                <a:ea typeface="Poppins SemiBold"/>
                <a:cs typeface="Poppins SemiBold"/>
                <a:sym typeface="Poppins SemiBold"/>
              </a:rPr>
              <a:t>9</a:t>
            </a:r>
            <a:endParaRPr lang="en-US" b="1" dirty="0" smtClean="0">
              <a:solidFill>
                <a:schemeClr val="accent2"/>
              </a:solidFill>
              <a:latin typeface="Poppins SemiBold"/>
              <a:ea typeface="Poppins SemiBold"/>
              <a:cs typeface="Poppins SemiBold"/>
              <a:sym typeface="Poppins SemiBold"/>
            </a:endParaRPr>
          </a:p>
        </p:txBody>
      </p:sp>
      <p:sp>
        <p:nvSpPr>
          <p:cNvPr id="32" name="TextBox 31"/>
          <p:cNvSpPr txBox="1"/>
          <p:nvPr/>
        </p:nvSpPr>
        <p:spPr>
          <a:xfrm>
            <a:off x="2067339" y="815008"/>
            <a:ext cx="5174974" cy="4462760"/>
          </a:xfrm>
          <a:prstGeom prst="rect">
            <a:avLst/>
          </a:prstGeom>
          <a:noFill/>
        </p:spPr>
        <p:txBody>
          <a:bodyPr wrap="square" rtlCol="0">
            <a:spAutoFit/>
          </a:bodyPr>
          <a:lstStyle/>
          <a:p>
            <a:r>
              <a:rPr lang="en-US" sz="1000" b="1" dirty="0" smtClean="0">
                <a:solidFill>
                  <a:schemeClr val="accent2"/>
                </a:solidFill>
                <a:latin typeface="Poppins Light"/>
                <a:ea typeface="Poppins Light"/>
                <a:cs typeface="Poppins Light"/>
                <a:sym typeface="Poppins Light"/>
              </a:rPr>
              <a:t>Motor </a:t>
            </a:r>
            <a:r>
              <a:rPr lang="en-US" sz="1000" b="1" dirty="0" smtClean="0">
                <a:solidFill>
                  <a:schemeClr val="accent2"/>
                </a:solidFill>
                <a:latin typeface="Poppins Light"/>
                <a:ea typeface="Poppins Light"/>
                <a:cs typeface="Poppins Light"/>
                <a:sym typeface="Poppins Light"/>
              </a:rPr>
              <a:t>Driver</a:t>
            </a:r>
          </a:p>
          <a:p>
            <a:endParaRPr lang="en-US" sz="1000" b="1" dirty="0" smtClean="0">
              <a:solidFill>
                <a:schemeClr val="accent2"/>
              </a:solidFill>
              <a:latin typeface="Poppins Light"/>
              <a:ea typeface="Poppins Light"/>
              <a:cs typeface="Poppins Light"/>
              <a:sym typeface="Poppins Light"/>
            </a:endParaRPr>
          </a:p>
          <a:p>
            <a:r>
              <a:rPr lang="en-US" sz="1000" dirty="0" smtClean="0">
                <a:solidFill>
                  <a:schemeClr val="accent2"/>
                </a:solidFill>
                <a:latin typeface="Poppins Light"/>
                <a:ea typeface="Poppins Light"/>
                <a:cs typeface="Poppins Light"/>
                <a:sym typeface="Poppins Light"/>
              </a:rPr>
              <a:t>The L298N H-bridge: it's an IC that can allows you to control the speed and direction of two DC motors, or control one bipolar stepper motor with ease.</a:t>
            </a:r>
            <a:br>
              <a:rPr lang="en-US" sz="1000" dirty="0" smtClean="0">
                <a:solidFill>
                  <a:schemeClr val="accent2"/>
                </a:solidFill>
                <a:latin typeface="Poppins Light"/>
                <a:ea typeface="Poppins Light"/>
                <a:cs typeface="Poppins Light"/>
                <a:sym typeface="Poppins Light"/>
              </a:rPr>
            </a:br>
            <a:r>
              <a:rPr lang="en-US" sz="1000" dirty="0" smtClean="0">
                <a:solidFill>
                  <a:schemeClr val="accent2"/>
                </a:solidFill>
                <a:latin typeface="Poppins Light"/>
                <a:ea typeface="Poppins Light"/>
                <a:cs typeface="Poppins Light"/>
                <a:sym typeface="Poppins Light"/>
              </a:rPr>
              <a:t>The L298N H-bridge driver can be used with motors that have a voltage of between 5 and 35V DC.</a:t>
            </a:r>
          </a:p>
          <a:p>
            <a:r>
              <a:rPr lang="en-US" sz="1000" dirty="0" smtClean="0">
                <a:solidFill>
                  <a:schemeClr val="accent2"/>
                </a:solidFill>
                <a:latin typeface="Poppins Light"/>
                <a:ea typeface="Poppins Light"/>
                <a:cs typeface="Poppins Light"/>
                <a:sym typeface="Poppins Light"/>
              </a:rPr>
              <a:t>There is also an on-board 5v regulator, so if your supply voltage is up to 12v you can also source 5v from the board.</a:t>
            </a:r>
          </a:p>
          <a:p>
            <a:r>
              <a:rPr lang="en-US" sz="1000" dirty="0" smtClean="0">
                <a:solidFill>
                  <a:schemeClr val="accent2"/>
                </a:solidFill>
                <a:latin typeface="Poppins Light"/>
                <a:ea typeface="Poppins Light"/>
                <a:cs typeface="Poppins Light"/>
                <a:sym typeface="Poppins Light"/>
              </a:rPr>
              <a:t>Consider the image – match the numbers against the list below the image:</a:t>
            </a:r>
          </a:p>
          <a:p>
            <a:r>
              <a:rPr lang="en-US" sz="1000" dirty="0" smtClean="0">
                <a:solidFill>
                  <a:schemeClr val="accent2"/>
                </a:solidFill>
                <a:latin typeface="Poppins Light"/>
                <a:ea typeface="Poppins Light"/>
                <a:cs typeface="Poppins Light"/>
                <a:sym typeface="Poppins Light"/>
              </a:rPr>
              <a:t>1-DC </a:t>
            </a:r>
            <a:r>
              <a:rPr lang="en-US" sz="1000" dirty="0" smtClean="0">
                <a:solidFill>
                  <a:schemeClr val="accent2"/>
                </a:solidFill>
                <a:latin typeface="Poppins Light"/>
                <a:ea typeface="Poppins Light"/>
                <a:cs typeface="Poppins Light"/>
                <a:sym typeface="Poppins Light"/>
              </a:rPr>
              <a:t>motor 1 “+”</a:t>
            </a:r>
          </a:p>
          <a:p>
            <a:r>
              <a:rPr lang="en-US" sz="1000" dirty="0" smtClean="0">
                <a:solidFill>
                  <a:schemeClr val="accent2"/>
                </a:solidFill>
                <a:latin typeface="Poppins Light"/>
                <a:ea typeface="Poppins Light"/>
                <a:cs typeface="Poppins Light"/>
                <a:sym typeface="Poppins Light"/>
              </a:rPr>
              <a:t>2-DC </a:t>
            </a:r>
            <a:r>
              <a:rPr lang="en-US" sz="1000" dirty="0" smtClean="0">
                <a:solidFill>
                  <a:schemeClr val="accent2"/>
                </a:solidFill>
                <a:latin typeface="Poppins Light"/>
                <a:ea typeface="Poppins Light"/>
                <a:cs typeface="Poppins Light"/>
                <a:sym typeface="Poppins Light"/>
              </a:rPr>
              <a:t>motor 1 “-”</a:t>
            </a:r>
          </a:p>
          <a:p>
            <a:r>
              <a:rPr lang="en-US" sz="1000" dirty="0" smtClean="0">
                <a:solidFill>
                  <a:schemeClr val="accent2"/>
                </a:solidFill>
                <a:latin typeface="Poppins Light"/>
                <a:ea typeface="Poppins Light"/>
                <a:cs typeface="Poppins Light"/>
                <a:sym typeface="Poppins Light"/>
              </a:rPr>
              <a:t>3-12v </a:t>
            </a:r>
            <a:r>
              <a:rPr lang="en-US" sz="1000" dirty="0" smtClean="0">
                <a:solidFill>
                  <a:schemeClr val="accent2"/>
                </a:solidFill>
                <a:latin typeface="Poppins Light"/>
                <a:ea typeface="Poppins Light"/>
                <a:cs typeface="Poppins Light"/>
                <a:sym typeface="Poppins Light"/>
              </a:rPr>
              <a:t>jumper – remove this if using a supply voltage greater than 12v DC. This enables the on-board 5v regulator</a:t>
            </a:r>
          </a:p>
          <a:p>
            <a:r>
              <a:rPr lang="en-US" sz="1000" dirty="0" smtClean="0">
                <a:solidFill>
                  <a:schemeClr val="accent2"/>
                </a:solidFill>
                <a:latin typeface="Poppins Light"/>
                <a:ea typeface="Poppins Light"/>
                <a:cs typeface="Poppins Light"/>
                <a:sym typeface="Poppins Light"/>
              </a:rPr>
              <a:t>4-Connect </a:t>
            </a:r>
            <a:r>
              <a:rPr lang="en-US" sz="1000" dirty="0" smtClean="0">
                <a:solidFill>
                  <a:schemeClr val="accent2"/>
                </a:solidFill>
                <a:latin typeface="Poppins Light"/>
                <a:ea typeface="Poppins Light"/>
                <a:cs typeface="Poppins Light"/>
                <a:sym typeface="Poppins Light"/>
              </a:rPr>
              <a:t>your motor supply voltage here, maximum of 35v DC.</a:t>
            </a:r>
          </a:p>
          <a:p>
            <a:r>
              <a:rPr lang="en-US" sz="1000" dirty="0" smtClean="0">
                <a:solidFill>
                  <a:schemeClr val="accent2"/>
                </a:solidFill>
                <a:latin typeface="Poppins Light"/>
                <a:ea typeface="Poppins Light"/>
                <a:cs typeface="Poppins Light"/>
                <a:sym typeface="Poppins Light"/>
              </a:rPr>
              <a:t>5-GND</a:t>
            </a:r>
            <a:endParaRPr lang="en-US" sz="1000" dirty="0" smtClean="0">
              <a:solidFill>
                <a:schemeClr val="accent2"/>
              </a:solidFill>
              <a:latin typeface="Poppins Light"/>
              <a:ea typeface="Poppins Light"/>
              <a:cs typeface="Poppins Light"/>
              <a:sym typeface="Poppins Light"/>
            </a:endParaRPr>
          </a:p>
          <a:p>
            <a:r>
              <a:rPr lang="en-US" sz="1000" dirty="0" smtClean="0">
                <a:solidFill>
                  <a:schemeClr val="accent2"/>
                </a:solidFill>
                <a:latin typeface="Poppins Light"/>
                <a:ea typeface="Poppins Light"/>
                <a:cs typeface="Poppins Light"/>
                <a:sym typeface="Poppins Light"/>
              </a:rPr>
              <a:t>6-5v </a:t>
            </a:r>
            <a:r>
              <a:rPr lang="en-US" sz="1000" dirty="0" smtClean="0">
                <a:solidFill>
                  <a:schemeClr val="accent2"/>
                </a:solidFill>
                <a:latin typeface="Poppins Light"/>
                <a:ea typeface="Poppins Light"/>
                <a:cs typeface="Poppins Light"/>
                <a:sym typeface="Poppins Light"/>
              </a:rPr>
              <a:t>output if 12v jumper in place</a:t>
            </a:r>
          </a:p>
          <a:p>
            <a:r>
              <a:rPr lang="en-US" sz="1000" dirty="0" smtClean="0">
                <a:solidFill>
                  <a:schemeClr val="accent2"/>
                </a:solidFill>
                <a:latin typeface="Poppins Light"/>
                <a:ea typeface="Poppins Light"/>
                <a:cs typeface="Poppins Light"/>
                <a:sym typeface="Poppins Light"/>
              </a:rPr>
              <a:t>7-DC </a:t>
            </a:r>
            <a:r>
              <a:rPr lang="en-US" sz="1000" dirty="0" smtClean="0">
                <a:solidFill>
                  <a:schemeClr val="accent2"/>
                </a:solidFill>
                <a:latin typeface="Poppins Light"/>
                <a:ea typeface="Poppins Light"/>
                <a:cs typeface="Poppins Light"/>
                <a:sym typeface="Poppins Light"/>
              </a:rPr>
              <a:t>motor 1 enable </a:t>
            </a:r>
            <a:r>
              <a:rPr lang="en-US" sz="1000" dirty="0" smtClean="0">
                <a:solidFill>
                  <a:schemeClr val="accent2"/>
                </a:solidFill>
                <a:latin typeface="Poppins Light"/>
                <a:ea typeface="Poppins Light"/>
                <a:cs typeface="Poppins Light"/>
                <a:sym typeface="Poppins Light"/>
              </a:rPr>
              <a:t>jumper. Remove </a:t>
            </a:r>
            <a:r>
              <a:rPr lang="en-US" sz="1000" dirty="0" smtClean="0">
                <a:solidFill>
                  <a:schemeClr val="accent2"/>
                </a:solidFill>
                <a:latin typeface="Poppins Light"/>
                <a:ea typeface="Poppins Light"/>
                <a:cs typeface="Poppins Light"/>
                <a:sym typeface="Poppins Light"/>
              </a:rPr>
              <a:t>the jumper and Connect to PWM output for DC motor speed control.</a:t>
            </a:r>
          </a:p>
          <a:p>
            <a:r>
              <a:rPr lang="en-US" sz="1000" dirty="0" smtClean="0">
                <a:solidFill>
                  <a:schemeClr val="accent2"/>
                </a:solidFill>
                <a:latin typeface="Poppins Light"/>
                <a:ea typeface="Poppins Light"/>
                <a:cs typeface="Poppins Light"/>
                <a:sym typeface="Poppins Light"/>
              </a:rPr>
              <a:t>8-IN1 </a:t>
            </a:r>
            <a:r>
              <a:rPr lang="en-US" sz="1000" dirty="0" smtClean="0">
                <a:solidFill>
                  <a:schemeClr val="accent2"/>
                </a:solidFill>
                <a:latin typeface="Poppins Light"/>
                <a:ea typeface="Poppins Light"/>
                <a:cs typeface="Poppins Light"/>
                <a:sym typeface="Poppins Light"/>
              </a:rPr>
              <a:t>Direction Control</a:t>
            </a:r>
          </a:p>
          <a:p>
            <a:r>
              <a:rPr lang="en-US" sz="1000" dirty="0" smtClean="0">
                <a:solidFill>
                  <a:schemeClr val="accent2"/>
                </a:solidFill>
                <a:latin typeface="Poppins Light"/>
                <a:ea typeface="Poppins Light"/>
                <a:cs typeface="Poppins Light"/>
                <a:sym typeface="Poppins Light"/>
              </a:rPr>
              <a:t>9-IN2 </a:t>
            </a:r>
            <a:r>
              <a:rPr lang="en-US" sz="1000" dirty="0" smtClean="0">
                <a:solidFill>
                  <a:schemeClr val="accent2"/>
                </a:solidFill>
                <a:latin typeface="Poppins Light"/>
                <a:ea typeface="Poppins Light"/>
                <a:cs typeface="Poppins Light"/>
                <a:sym typeface="Poppins Light"/>
              </a:rPr>
              <a:t>Direction Control</a:t>
            </a:r>
          </a:p>
          <a:p>
            <a:r>
              <a:rPr lang="en-US" sz="1000" dirty="0" smtClean="0">
                <a:solidFill>
                  <a:schemeClr val="accent2"/>
                </a:solidFill>
                <a:latin typeface="Poppins Light"/>
                <a:ea typeface="Poppins Light"/>
                <a:cs typeface="Poppins Light"/>
                <a:sym typeface="Poppins Light"/>
              </a:rPr>
              <a:t>10-IN3 </a:t>
            </a:r>
            <a:r>
              <a:rPr lang="en-US" sz="1000" dirty="0" smtClean="0">
                <a:solidFill>
                  <a:schemeClr val="accent2"/>
                </a:solidFill>
                <a:latin typeface="Poppins Light"/>
                <a:ea typeface="Poppins Light"/>
                <a:cs typeface="Poppins Light"/>
                <a:sym typeface="Poppins Light"/>
              </a:rPr>
              <a:t>Direction Control</a:t>
            </a:r>
          </a:p>
          <a:p>
            <a:r>
              <a:rPr lang="en-US" sz="1000" dirty="0" smtClean="0">
                <a:solidFill>
                  <a:schemeClr val="accent2"/>
                </a:solidFill>
                <a:latin typeface="Poppins Light"/>
                <a:ea typeface="Poppins Light"/>
                <a:cs typeface="Poppins Light"/>
                <a:sym typeface="Poppins Light"/>
              </a:rPr>
              <a:t>11-IN4 </a:t>
            </a:r>
            <a:r>
              <a:rPr lang="en-US" sz="1000" dirty="0" smtClean="0">
                <a:solidFill>
                  <a:schemeClr val="accent2"/>
                </a:solidFill>
                <a:latin typeface="Poppins Light"/>
                <a:ea typeface="Poppins Light"/>
                <a:cs typeface="Poppins Light"/>
                <a:sym typeface="Poppins Light"/>
              </a:rPr>
              <a:t>Direction Control</a:t>
            </a:r>
          </a:p>
          <a:p>
            <a:r>
              <a:rPr lang="en-US" sz="1000" dirty="0" smtClean="0">
                <a:solidFill>
                  <a:schemeClr val="accent2"/>
                </a:solidFill>
                <a:latin typeface="Poppins Light"/>
                <a:ea typeface="Poppins Light"/>
                <a:cs typeface="Poppins Light"/>
                <a:sym typeface="Poppins Light"/>
              </a:rPr>
              <a:t>12-DC </a:t>
            </a:r>
            <a:r>
              <a:rPr lang="en-US" sz="1000" dirty="0" smtClean="0">
                <a:solidFill>
                  <a:schemeClr val="accent2"/>
                </a:solidFill>
                <a:latin typeface="Poppins Light"/>
                <a:ea typeface="Poppins Light"/>
                <a:cs typeface="Poppins Light"/>
                <a:sym typeface="Poppins Light"/>
              </a:rPr>
              <a:t>motor 2 enable jumper. Remove the jumper and Connect to PWM output for DC motor speed control</a:t>
            </a:r>
          </a:p>
          <a:p>
            <a:r>
              <a:rPr lang="en-US" sz="1000" dirty="0" smtClean="0">
                <a:solidFill>
                  <a:schemeClr val="accent2"/>
                </a:solidFill>
                <a:latin typeface="Poppins Light"/>
                <a:ea typeface="Poppins Light"/>
                <a:cs typeface="Poppins Light"/>
                <a:sym typeface="Poppins Light"/>
              </a:rPr>
              <a:t>13-DC </a:t>
            </a:r>
            <a:r>
              <a:rPr lang="en-US" sz="1000" dirty="0" smtClean="0">
                <a:solidFill>
                  <a:schemeClr val="accent2"/>
                </a:solidFill>
                <a:latin typeface="Poppins Light"/>
                <a:ea typeface="Poppins Light"/>
                <a:cs typeface="Poppins Light"/>
                <a:sym typeface="Poppins Light"/>
              </a:rPr>
              <a:t>motor 2 “+”</a:t>
            </a:r>
          </a:p>
          <a:p>
            <a:r>
              <a:rPr lang="en-US" sz="1000" dirty="0" smtClean="0">
                <a:solidFill>
                  <a:schemeClr val="accent2"/>
                </a:solidFill>
                <a:latin typeface="Poppins Light"/>
                <a:ea typeface="Poppins Light"/>
                <a:cs typeface="Poppins Light"/>
                <a:sym typeface="Poppins Light"/>
              </a:rPr>
              <a:t>14-DC </a:t>
            </a:r>
            <a:r>
              <a:rPr lang="en-US" sz="1000" dirty="0" smtClean="0">
                <a:solidFill>
                  <a:schemeClr val="accent2"/>
                </a:solidFill>
                <a:latin typeface="Poppins Light"/>
                <a:ea typeface="Poppins Light"/>
                <a:cs typeface="Poppins Light"/>
                <a:sym typeface="Poppins Light"/>
              </a:rPr>
              <a:t>motor 2 “-”</a:t>
            </a:r>
          </a:p>
          <a:p>
            <a:r>
              <a:rPr lang="en-US" sz="1000" dirty="0" smtClean="0">
                <a:solidFill>
                  <a:schemeClr val="accent2"/>
                </a:solidFill>
                <a:latin typeface="Poppins Light"/>
                <a:ea typeface="Poppins Light"/>
                <a:cs typeface="Poppins Light"/>
                <a:sym typeface="Poppins Light"/>
              </a:rPr>
              <a:t>.</a:t>
            </a:r>
            <a:endParaRPr lang="en-US" sz="1000" dirty="0" smtClean="0">
              <a:solidFill>
                <a:schemeClr val="accent2"/>
              </a:solidFill>
              <a:latin typeface="Poppins Light"/>
              <a:ea typeface="Poppins Light"/>
              <a:cs typeface="Poppins Light"/>
              <a:sym typeface="Poppins Light"/>
            </a:endParaRPr>
          </a:p>
          <a:p>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02"/>
        <p:cNvGrpSpPr/>
        <p:nvPr/>
      </p:nvGrpSpPr>
      <p:grpSpPr>
        <a:xfrm>
          <a:off x="0" y="0"/>
          <a:ext cx="0" cy="0"/>
          <a:chOff x="0" y="0"/>
          <a:chExt cx="0" cy="0"/>
        </a:xfrm>
      </p:grpSpPr>
      <p:sp>
        <p:nvSpPr>
          <p:cNvPr id="9203" name="Google Shape;9203;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Wiring</a:t>
            </a:r>
            <a:endParaRPr dirty="0"/>
          </a:p>
        </p:txBody>
      </p:sp>
      <p:grpSp>
        <p:nvGrpSpPr>
          <p:cNvPr id="2" name="Google Shape;9205;p33"/>
          <p:cNvGrpSpPr/>
          <p:nvPr/>
        </p:nvGrpSpPr>
        <p:grpSpPr>
          <a:xfrm>
            <a:off x="5453329" y="675728"/>
            <a:ext cx="1490178" cy="21378"/>
            <a:chOff x="2940000" y="3484425"/>
            <a:chExt cx="876575" cy="12575"/>
          </a:xfrm>
        </p:grpSpPr>
        <p:sp>
          <p:nvSpPr>
            <p:cNvPr id="9206" name="Google Shape;9206;p33"/>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7" name="Google Shape;9207;p33"/>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33"/>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33"/>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33"/>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33"/>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33"/>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33"/>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33"/>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33"/>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33"/>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33"/>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9218;p33"/>
          <p:cNvGrpSpPr/>
          <p:nvPr/>
        </p:nvGrpSpPr>
        <p:grpSpPr>
          <a:xfrm>
            <a:off x="2200504" y="675728"/>
            <a:ext cx="1490178" cy="21378"/>
            <a:chOff x="2940000" y="3484425"/>
            <a:chExt cx="876575" cy="12575"/>
          </a:xfrm>
        </p:grpSpPr>
        <p:sp>
          <p:nvSpPr>
            <p:cNvPr id="9219" name="Google Shape;9219;p33"/>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33"/>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33"/>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33"/>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33"/>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33"/>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33"/>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33"/>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33"/>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33"/>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33"/>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33"/>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TextBox 39"/>
          <p:cNvSpPr txBox="1"/>
          <p:nvPr/>
        </p:nvSpPr>
        <p:spPr>
          <a:xfrm>
            <a:off x="4282225" y="4765177"/>
            <a:ext cx="585989" cy="307777"/>
          </a:xfrm>
          <a:prstGeom prst="rect">
            <a:avLst/>
          </a:prstGeom>
          <a:noFill/>
        </p:spPr>
        <p:txBody>
          <a:bodyPr wrap="square" rtlCol="0">
            <a:spAutoFit/>
          </a:bodyPr>
          <a:lstStyle/>
          <a:p>
            <a:pPr algn="ctr"/>
            <a:r>
              <a:rPr lang="en-US" b="1" dirty="0" smtClean="0">
                <a:solidFill>
                  <a:schemeClr val="accent2"/>
                </a:solidFill>
                <a:latin typeface="Poppins SemiBold"/>
                <a:ea typeface="Poppins SemiBold"/>
                <a:cs typeface="Poppins SemiBold"/>
                <a:sym typeface="Poppins SemiBold"/>
              </a:rPr>
              <a:t>10</a:t>
            </a:r>
            <a:endParaRPr lang="en-US" b="1" dirty="0" smtClean="0">
              <a:solidFill>
                <a:schemeClr val="accent2"/>
              </a:solidFill>
              <a:latin typeface="Poppins SemiBold"/>
              <a:ea typeface="Poppins SemiBold"/>
              <a:cs typeface="Poppins SemiBold"/>
              <a:sym typeface="Poppins SemiBold"/>
            </a:endParaRPr>
          </a:p>
        </p:txBody>
      </p:sp>
      <p:pic>
        <p:nvPicPr>
          <p:cNvPr id="31" name="Picture 30" descr="WhatsApp Image 2021-06-04 at 6.42.52 PM.jpeg"/>
          <p:cNvPicPr>
            <a:picLocks noChangeAspect="1"/>
          </p:cNvPicPr>
          <p:nvPr/>
        </p:nvPicPr>
        <p:blipFill>
          <a:blip r:embed="rId3"/>
          <a:stretch>
            <a:fillRect/>
          </a:stretch>
        </p:blipFill>
        <p:spPr>
          <a:xfrm>
            <a:off x="4379222" y="1113183"/>
            <a:ext cx="2525781" cy="3367708"/>
          </a:xfrm>
          <a:prstGeom prst="rect">
            <a:avLst/>
          </a:prstGeom>
        </p:spPr>
      </p:pic>
      <p:sp>
        <p:nvSpPr>
          <p:cNvPr id="33" name="TextBox 32"/>
          <p:cNvSpPr txBox="1"/>
          <p:nvPr/>
        </p:nvSpPr>
        <p:spPr>
          <a:xfrm>
            <a:off x="2054086" y="1133061"/>
            <a:ext cx="1716157" cy="400110"/>
          </a:xfrm>
          <a:prstGeom prst="rect">
            <a:avLst/>
          </a:prstGeom>
          <a:noFill/>
        </p:spPr>
        <p:txBody>
          <a:bodyPr wrap="square" rtlCol="0">
            <a:spAutoFit/>
          </a:bodyPr>
          <a:lstStyle/>
          <a:p>
            <a:r>
              <a:rPr lang="en-US" sz="1000" dirty="0" smtClean="0">
                <a:solidFill>
                  <a:schemeClr val="accent2"/>
                </a:solidFill>
                <a:latin typeface="Poppins Light"/>
                <a:ea typeface="Poppins Light"/>
                <a:cs typeface="Poppins Light"/>
                <a:sym typeface="Poppins Light"/>
              </a:rPr>
              <a:t>A final picture of the robot after </a:t>
            </a:r>
            <a:r>
              <a:rPr lang="en-US" sz="1000" dirty="0" smtClean="0">
                <a:solidFill>
                  <a:schemeClr val="accent2"/>
                </a:solidFill>
                <a:latin typeface="Poppins Light"/>
                <a:ea typeface="Poppins Light"/>
                <a:cs typeface="Poppins Light"/>
                <a:sym typeface="Poppins Light"/>
              </a:rPr>
              <a:t>wiring: </a:t>
            </a:r>
            <a:endParaRPr lang="en-US" sz="1000" dirty="0" smtClean="0">
              <a:solidFill>
                <a:schemeClr val="accent2"/>
              </a:solidFill>
              <a:latin typeface="Poppins Light"/>
              <a:ea typeface="Poppins Light"/>
              <a:cs typeface="Poppins Light"/>
              <a:sym typeface="Poppins Light"/>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02"/>
        <p:cNvGrpSpPr/>
        <p:nvPr/>
      </p:nvGrpSpPr>
      <p:grpSpPr>
        <a:xfrm>
          <a:off x="0" y="0"/>
          <a:ext cx="0" cy="0"/>
          <a:chOff x="0" y="0"/>
          <a:chExt cx="0" cy="0"/>
        </a:xfrm>
      </p:grpSpPr>
      <p:sp>
        <p:nvSpPr>
          <p:cNvPr id="9203" name="Google Shape;9203;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Coding</a:t>
            </a:r>
            <a:endParaRPr dirty="0"/>
          </a:p>
        </p:txBody>
      </p:sp>
      <p:grpSp>
        <p:nvGrpSpPr>
          <p:cNvPr id="2" name="Google Shape;9205;p33"/>
          <p:cNvGrpSpPr/>
          <p:nvPr/>
        </p:nvGrpSpPr>
        <p:grpSpPr>
          <a:xfrm>
            <a:off x="5453329" y="675728"/>
            <a:ext cx="1490178" cy="21378"/>
            <a:chOff x="2940000" y="3484425"/>
            <a:chExt cx="876575" cy="12575"/>
          </a:xfrm>
        </p:grpSpPr>
        <p:sp>
          <p:nvSpPr>
            <p:cNvPr id="9206" name="Google Shape;9206;p33"/>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7" name="Google Shape;9207;p33"/>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33"/>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33"/>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33"/>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33"/>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33"/>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33"/>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33"/>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33"/>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33"/>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33"/>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9218;p33"/>
          <p:cNvGrpSpPr/>
          <p:nvPr/>
        </p:nvGrpSpPr>
        <p:grpSpPr>
          <a:xfrm>
            <a:off x="2200504" y="675728"/>
            <a:ext cx="1490178" cy="21378"/>
            <a:chOff x="2940000" y="3484425"/>
            <a:chExt cx="876575" cy="12575"/>
          </a:xfrm>
        </p:grpSpPr>
        <p:sp>
          <p:nvSpPr>
            <p:cNvPr id="9219" name="Google Shape;9219;p33"/>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33"/>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33"/>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33"/>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33"/>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33"/>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33"/>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33"/>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33"/>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33"/>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33"/>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33"/>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TextBox 39"/>
          <p:cNvSpPr txBox="1"/>
          <p:nvPr/>
        </p:nvSpPr>
        <p:spPr>
          <a:xfrm>
            <a:off x="4282225" y="4765177"/>
            <a:ext cx="585989" cy="307777"/>
          </a:xfrm>
          <a:prstGeom prst="rect">
            <a:avLst/>
          </a:prstGeom>
          <a:noFill/>
        </p:spPr>
        <p:txBody>
          <a:bodyPr wrap="square" rtlCol="0">
            <a:spAutoFit/>
          </a:bodyPr>
          <a:lstStyle/>
          <a:p>
            <a:pPr algn="ctr"/>
            <a:r>
              <a:rPr lang="en-US" b="1" dirty="0" smtClean="0">
                <a:solidFill>
                  <a:schemeClr val="accent2"/>
                </a:solidFill>
                <a:latin typeface="Poppins SemiBold"/>
                <a:ea typeface="Poppins SemiBold"/>
                <a:cs typeface="Poppins SemiBold"/>
                <a:sym typeface="Poppins SemiBold"/>
              </a:rPr>
              <a:t>11</a:t>
            </a:r>
            <a:endParaRPr lang="en-US" b="1" dirty="0" smtClean="0">
              <a:solidFill>
                <a:schemeClr val="accent2"/>
              </a:solidFill>
              <a:latin typeface="Poppins SemiBold"/>
              <a:ea typeface="Poppins SemiBold"/>
              <a:cs typeface="Poppins SemiBold"/>
              <a:sym typeface="Poppins SemiBold"/>
            </a:endParaRPr>
          </a:p>
        </p:txBody>
      </p:sp>
      <p:sp>
        <p:nvSpPr>
          <p:cNvPr id="32" name="TextBox 31"/>
          <p:cNvSpPr txBox="1"/>
          <p:nvPr/>
        </p:nvSpPr>
        <p:spPr>
          <a:xfrm>
            <a:off x="1855304" y="1086678"/>
            <a:ext cx="184731" cy="307777"/>
          </a:xfrm>
          <a:prstGeom prst="rect">
            <a:avLst/>
          </a:prstGeom>
          <a:noFill/>
        </p:spPr>
        <p:txBody>
          <a:bodyPr wrap="none" rtlCol="0">
            <a:spAutoFit/>
          </a:bodyPr>
          <a:lstStyle/>
          <a:p>
            <a:endParaRPr lang="en-US" dirty="0"/>
          </a:p>
        </p:txBody>
      </p:sp>
      <p:sp>
        <p:nvSpPr>
          <p:cNvPr id="38" name="TextBox 37"/>
          <p:cNvSpPr txBox="1"/>
          <p:nvPr/>
        </p:nvSpPr>
        <p:spPr>
          <a:xfrm>
            <a:off x="2174019" y="1133061"/>
            <a:ext cx="4637597" cy="2246769"/>
          </a:xfrm>
          <a:prstGeom prst="rect">
            <a:avLst/>
          </a:prstGeom>
          <a:noFill/>
        </p:spPr>
        <p:txBody>
          <a:bodyPr wrap="square" rtlCol="0">
            <a:spAutoFit/>
          </a:bodyPr>
          <a:lstStyle/>
          <a:p>
            <a:r>
              <a:rPr lang="en-US" sz="1000" dirty="0" smtClean="0">
                <a:solidFill>
                  <a:schemeClr val="accent2"/>
                </a:solidFill>
                <a:latin typeface="Poppins Light"/>
                <a:ea typeface="Poppins Light"/>
                <a:cs typeface="Poppins Light"/>
                <a:sym typeface="Poppins Light"/>
              </a:rPr>
              <a:t>The main idea is to avoid hitting walls and to get out of the maze.</a:t>
            </a:r>
            <a:br>
              <a:rPr lang="en-US" sz="1000" dirty="0" smtClean="0">
                <a:solidFill>
                  <a:schemeClr val="accent2"/>
                </a:solidFill>
                <a:latin typeface="Poppins Light"/>
                <a:ea typeface="Poppins Light"/>
                <a:cs typeface="Poppins Light"/>
                <a:sym typeface="Poppins Light"/>
              </a:rPr>
            </a:br>
            <a:r>
              <a:rPr lang="en-US" sz="1000" dirty="0" smtClean="0">
                <a:solidFill>
                  <a:schemeClr val="accent2"/>
                </a:solidFill>
                <a:latin typeface="Poppins Light"/>
                <a:ea typeface="Poppins Light"/>
                <a:cs typeface="Poppins Light"/>
                <a:sym typeface="Poppins Light"/>
              </a:rPr>
              <a:t>we had 2 simple mazes and I had to keep that in mind </a:t>
            </a:r>
            <a:r>
              <a:rPr lang="en-US" sz="1000" dirty="0" smtClean="0">
                <a:solidFill>
                  <a:schemeClr val="accent2"/>
                </a:solidFill>
                <a:latin typeface="Poppins Light"/>
                <a:ea typeface="Poppins Light"/>
                <a:cs typeface="Poppins Light"/>
                <a:sym typeface="Poppins Light"/>
              </a:rPr>
              <a:t>because </a:t>
            </a:r>
            <a:r>
              <a:rPr lang="en-US" sz="1000" dirty="0" smtClean="0">
                <a:solidFill>
                  <a:schemeClr val="accent2"/>
                </a:solidFill>
                <a:latin typeface="Poppins Light"/>
                <a:ea typeface="Poppins Light"/>
                <a:cs typeface="Poppins Light"/>
                <a:sym typeface="Poppins Light"/>
              </a:rPr>
              <a:t>they were different.</a:t>
            </a:r>
            <a:endParaRPr lang="en-US" sz="1000" dirty="0" smtClean="0">
              <a:solidFill>
                <a:schemeClr val="accent2"/>
              </a:solidFill>
              <a:latin typeface="Poppins Light"/>
              <a:ea typeface="Poppins Light"/>
              <a:cs typeface="Poppins Light"/>
              <a:sym typeface="Poppins Light"/>
            </a:endParaRPr>
          </a:p>
          <a:p>
            <a:r>
              <a:rPr lang="en-US" sz="1000" dirty="0" smtClean="0">
                <a:solidFill>
                  <a:schemeClr val="accent2"/>
                </a:solidFill>
                <a:latin typeface="Poppins Light"/>
                <a:ea typeface="Poppins Light"/>
                <a:cs typeface="Poppins Light"/>
                <a:sym typeface="Poppins Light"/>
              </a:rPr>
              <a:t>The blue maze uses right wall following algorithm.</a:t>
            </a:r>
          </a:p>
          <a:p>
            <a:r>
              <a:rPr lang="en-US" sz="1000" dirty="0" smtClean="0">
                <a:solidFill>
                  <a:schemeClr val="accent2"/>
                </a:solidFill>
                <a:latin typeface="Poppins Light"/>
                <a:ea typeface="Poppins Light"/>
                <a:cs typeface="Poppins Light"/>
                <a:sym typeface="Poppins Light"/>
              </a:rPr>
              <a:t>The red maze uses left wall following algorithm.</a:t>
            </a:r>
          </a:p>
          <a:p>
            <a:r>
              <a:rPr lang="en-US" sz="1000" dirty="0" smtClean="0">
                <a:solidFill>
                  <a:schemeClr val="accent2"/>
                </a:solidFill>
                <a:latin typeface="Poppins Light"/>
                <a:ea typeface="Poppins Light"/>
                <a:cs typeface="Poppins Light"/>
                <a:sym typeface="Poppins Light"/>
              </a:rPr>
              <a:t>The photo above shows the way out in both mazes.</a:t>
            </a:r>
          </a:p>
          <a:p>
            <a:r>
              <a:rPr lang="en-US" sz="1000" dirty="0" smtClean="0">
                <a:solidFill>
                  <a:schemeClr val="accent2"/>
                </a:solidFill>
                <a:latin typeface="Poppins Light"/>
                <a:ea typeface="Poppins Light"/>
                <a:cs typeface="Poppins Light"/>
                <a:sym typeface="Poppins Light"/>
              </a:rPr>
              <a:t>Code flow:</a:t>
            </a:r>
          </a:p>
          <a:p>
            <a:r>
              <a:rPr lang="en-US" sz="1000" dirty="0" smtClean="0">
                <a:solidFill>
                  <a:schemeClr val="accent2"/>
                </a:solidFill>
                <a:latin typeface="Poppins Light"/>
                <a:ea typeface="Poppins Light"/>
                <a:cs typeface="Poppins Light"/>
                <a:sym typeface="Poppins Light"/>
              </a:rPr>
              <a:t>1-defining </a:t>
            </a:r>
            <a:r>
              <a:rPr lang="en-US" sz="1000" dirty="0" smtClean="0">
                <a:solidFill>
                  <a:schemeClr val="accent2"/>
                </a:solidFill>
                <a:latin typeface="Poppins Light"/>
                <a:ea typeface="Poppins Light"/>
                <a:cs typeface="Poppins Light"/>
                <a:sym typeface="Poppins Light"/>
              </a:rPr>
              <a:t>the pins</a:t>
            </a:r>
          </a:p>
          <a:p>
            <a:r>
              <a:rPr lang="en-US" sz="1000" dirty="0" smtClean="0">
                <a:solidFill>
                  <a:schemeClr val="accent2"/>
                </a:solidFill>
                <a:latin typeface="Poppins Light"/>
                <a:ea typeface="Poppins Light"/>
                <a:cs typeface="Poppins Light"/>
                <a:sym typeface="Poppins Light"/>
              </a:rPr>
              <a:t>2-defining </a:t>
            </a:r>
            <a:r>
              <a:rPr lang="en-US" sz="1000" dirty="0" smtClean="0">
                <a:solidFill>
                  <a:schemeClr val="accent2"/>
                </a:solidFill>
                <a:latin typeface="Poppins Light"/>
                <a:ea typeface="Poppins Light"/>
                <a:cs typeface="Poppins Light"/>
                <a:sym typeface="Poppins Light"/>
              </a:rPr>
              <a:t>output and input pins</a:t>
            </a:r>
          </a:p>
          <a:p>
            <a:r>
              <a:rPr lang="en-US" sz="1000" dirty="0" smtClean="0">
                <a:solidFill>
                  <a:schemeClr val="accent2"/>
                </a:solidFill>
                <a:latin typeface="Poppins Light"/>
                <a:ea typeface="Poppins Light"/>
                <a:cs typeface="Poppins Light"/>
                <a:sym typeface="Poppins Light"/>
              </a:rPr>
              <a:t>3-check </a:t>
            </a:r>
            <a:r>
              <a:rPr lang="en-US" sz="1000" dirty="0" smtClean="0">
                <a:solidFill>
                  <a:schemeClr val="accent2"/>
                </a:solidFill>
                <a:latin typeface="Poppins Light"/>
                <a:ea typeface="Poppins Light"/>
                <a:cs typeface="Poppins Light"/>
                <a:sym typeface="Poppins Light"/>
              </a:rPr>
              <a:t>sensors' readings</a:t>
            </a:r>
          </a:p>
          <a:p>
            <a:r>
              <a:rPr lang="en-US" sz="1000" dirty="0" smtClean="0">
                <a:solidFill>
                  <a:schemeClr val="accent2"/>
                </a:solidFill>
                <a:latin typeface="Poppins Light"/>
                <a:ea typeface="Poppins Light"/>
                <a:cs typeface="Poppins Light"/>
                <a:sym typeface="Poppins Light"/>
              </a:rPr>
              <a:t>4-use </a:t>
            </a:r>
            <a:r>
              <a:rPr lang="en-US" sz="1000" dirty="0" smtClean="0">
                <a:solidFill>
                  <a:schemeClr val="accent2"/>
                </a:solidFill>
                <a:latin typeface="Poppins Light"/>
                <a:ea typeface="Poppins Light"/>
                <a:cs typeface="Poppins Light"/>
                <a:sym typeface="Poppins Light"/>
              </a:rPr>
              <a:t>sensors' reading to define walls</a:t>
            </a:r>
          </a:p>
          <a:p>
            <a:r>
              <a:rPr lang="en-US" sz="1000" dirty="0" smtClean="0">
                <a:solidFill>
                  <a:schemeClr val="accent2"/>
                </a:solidFill>
                <a:latin typeface="Poppins Light"/>
                <a:ea typeface="Poppins Light"/>
                <a:cs typeface="Poppins Light"/>
                <a:sym typeface="Poppins Light"/>
              </a:rPr>
              <a:t>5-check </a:t>
            </a:r>
            <a:r>
              <a:rPr lang="en-US" sz="1000" dirty="0" smtClean="0">
                <a:solidFill>
                  <a:schemeClr val="accent2"/>
                </a:solidFill>
                <a:latin typeface="Poppins Light"/>
                <a:ea typeface="Poppins Light"/>
                <a:cs typeface="Poppins Light"/>
                <a:sym typeface="Poppins Light"/>
              </a:rPr>
              <a:t>first route (if it was left then follow the left wall, if it's right follow the right wall)</a:t>
            </a:r>
          </a:p>
          <a:p>
            <a:r>
              <a:rPr lang="en-US" sz="1000" dirty="0" smtClean="0">
                <a:solidFill>
                  <a:schemeClr val="accent2"/>
                </a:solidFill>
                <a:latin typeface="Poppins Light"/>
                <a:ea typeface="Poppins Light"/>
                <a:cs typeface="Poppins Light"/>
                <a:sym typeface="Poppins Light"/>
              </a:rPr>
              <a:t>6-Use </a:t>
            </a:r>
            <a:r>
              <a:rPr lang="en-US" sz="1000" dirty="0" smtClean="0">
                <a:solidFill>
                  <a:schemeClr val="accent2"/>
                </a:solidFill>
                <a:latin typeface="Poppins Light"/>
                <a:ea typeface="Poppins Light"/>
                <a:cs typeface="Poppins Light"/>
                <a:sym typeface="Poppins Light"/>
              </a:rPr>
              <a:t>PID to avoid hitting the walls and to control motors' speed</a:t>
            </a:r>
          </a:p>
        </p:txBody>
      </p:sp>
      <p:pic>
        <p:nvPicPr>
          <p:cNvPr id="39" name="Picture 38" descr="FOPLCXPJBWK25HS.png"/>
          <p:cNvPicPr>
            <a:picLocks noChangeAspect="1"/>
          </p:cNvPicPr>
          <p:nvPr/>
        </p:nvPicPr>
        <p:blipFill>
          <a:blip r:embed="rId3"/>
          <a:stretch>
            <a:fillRect/>
          </a:stretch>
        </p:blipFill>
        <p:spPr>
          <a:xfrm>
            <a:off x="3043362" y="3348228"/>
            <a:ext cx="3012881" cy="1478544"/>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pic>
        <p:nvPicPr>
          <p:cNvPr id="4" name="Picture 3" descr="WhatsApp Image 2021-06-04 at 6.42.30 PM.jpeg"/>
          <p:cNvPicPr>
            <a:picLocks noChangeAspect="1"/>
          </p:cNvPicPr>
          <p:nvPr/>
        </p:nvPicPr>
        <p:blipFill>
          <a:blip r:embed="rId2"/>
          <a:srcRect t="31316"/>
          <a:stretch>
            <a:fillRect/>
          </a:stretch>
        </p:blipFill>
        <p:spPr>
          <a:xfrm>
            <a:off x="5415168" y="940902"/>
            <a:ext cx="1968029" cy="1802297"/>
          </a:xfrm>
          <a:prstGeom prst="rect">
            <a:avLst/>
          </a:prstGeom>
        </p:spPr>
      </p:pic>
      <p:pic>
        <p:nvPicPr>
          <p:cNvPr id="5" name="Picture 4" descr="WhatsApp Image 2021-06-04 at 6.42.32 PM.jpeg"/>
          <p:cNvPicPr>
            <a:picLocks noChangeAspect="1"/>
          </p:cNvPicPr>
          <p:nvPr/>
        </p:nvPicPr>
        <p:blipFill>
          <a:blip r:embed="rId3"/>
          <a:stretch>
            <a:fillRect/>
          </a:stretch>
        </p:blipFill>
        <p:spPr>
          <a:xfrm>
            <a:off x="1871228" y="1526401"/>
            <a:ext cx="3167495" cy="2375621"/>
          </a:xfrm>
          <a:prstGeom prst="rect">
            <a:avLst/>
          </a:prstGeom>
        </p:spPr>
      </p:pic>
      <p:pic>
        <p:nvPicPr>
          <p:cNvPr id="6" name="Picture 5" descr="WhatsApp Image 2021-06-04 at 6.42.31 PM.jpeg"/>
          <p:cNvPicPr>
            <a:picLocks noChangeAspect="1"/>
          </p:cNvPicPr>
          <p:nvPr/>
        </p:nvPicPr>
        <p:blipFill>
          <a:blip r:embed="rId4"/>
          <a:stretch>
            <a:fillRect/>
          </a:stretch>
        </p:blipFill>
        <p:spPr>
          <a:xfrm rot="5400000">
            <a:off x="5435548" y="2619659"/>
            <a:ext cx="1672013" cy="2229351"/>
          </a:xfrm>
          <a:prstGeom prst="rect">
            <a:avLst/>
          </a:prstGeom>
        </p:spPr>
      </p:pic>
      <p:sp>
        <p:nvSpPr>
          <p:cNvPr id="7" name="TextBox 6"/>
          <p:cNvSpPr txBox="1"/>
          <p:nvPr/>
        </p:nvSpPr>
        <p:spPr>
          <a:xfrm>
            <a:off x="1808923" y="993914"/>
            <a:ext cx="3061252" cy="400110"/>
          </a:xfrm>
          <a:prstGeom prst="rect">
            <a:avLst/>
          </a:prstGeom>
          <a:noFill/>
        </p:spPr>
        <p:txBody>
          <a:bodyPr wrap="square" rtlCol="0">
            <a:spAutoFit/>
          </a:bodyPr>
          <a:lstStyle/>
          <a:p>
            <a:r>
              <a:rPr lang="en-US" sz="1000" dirty="0" smtClean="0">
                <a:solidFill>
                  <a:schemeClr val="accent2"/>
                </a:solidFill>
                <a:latin typeface="Poppins Light"/>
                <a:ea typeface="Poppins Light"/>
                <a:cs typeface="Poppins Light"/>
                <a:sym typeface="Poppins Light"/>
              </a:rPr>
              <a:t>We finally ready to run the code and see the robot avoiding obstacles and walls</a:t>
            </a:r>
          </a:p>
        </p:txBody>
      </p:sp>
      <p:sp>
        <p:nvSpPr>
          <p:cNvPr id="8" name="TextBox 7"/>
          <p:cNvSpPr txBox="1"/>
          <p:nvPr/>
        </p:nvSpPr>
        <p:spPr>
          <a:xfrm>
            <a:off x="4282225" y="4765177"/>
            <a:ext cx="585989" cy="307777"/>
          </a:xfrm>
          <a:prstGeom prst="rect">
            <a:avLst/>
          </a:prstGeom>
          <a:noFill/>
        </p:spPr>
        <p:txBody>
          <a:bodyPr wrap="square" rtlCol="0">
            <a:spAutoFit/>
          </a:bodyPr>
          <a:lstStyle/>
          <a:p>
            <a:pPr algn="ctr"/>
            <a:r>
              <a:rPr lang="en-US" b="1" dirty="0" smtClean="0">
                <a:solidFill>
                  <a:schemeClr val="accent2"/>
                </a:solidFill>
                <a:latin typeface="Poppins SemiBold"/>
                <a:ea typeface="Poppins SemiBold"/>
                <a:cs typeface="Poppins SemiBold"/>
                <a:sym typeface="Poppins SemiBold"/>
              </a:rPr>
              <a:t>12</a:t>
            </a:r>
            <a:endParaRPr lang="en-US" b="1" dirty="0" smtClean="0">
              <a:solidFill>
                <a:schemeClr val="accent2"/>
              </a:solidFill>
              <a:latin typeface="Poppins SemiBold"/>
              <a:ea typeface="Poppins SemiBold"/>
              <a:cs typeface="Poppins SemiBold"/>
              <a:sym typeface="Poppins SemiBold"/>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41"/>
        <p:cNvGrpSpPr/>
        <p:nvPr/>
      </p:nvGrpSpPr>
      <p:grpSpPr>
        <a:xfrm>
          <a:off x="0" y="0"/>
          <a:ext cx="0" cy="0"/>
          <a:chOff x="0" y="0"/>
          <a:chExt cx="0" cy="0"/>
        </a:xfrm>
      </p:grpSpPr>
      <p:sp>
        <p:nvSpPr>
          <p:cNvPr id="9142" name="Google Shape;9142;p32"/>
          <p:cNvSpPr/>
          <p:nvPr/>
        </p:nvSpPr>
        <p:spPr>
          <a:xfrm>
            <a:off x="588050" y="0"/>
            <a:ext cx="513600" cy="360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3" name="Google Shape;9143;p32"/>
          <p:cNvSpPr txBox="1">
            <a:spLocks noGrp="1"/>
          </p:cNvSpPr>
          <p:nvPr>
            <p:ph type="title"/>
          </p:nvPr>
        </p:nvSpPr>
        <p:spPr>
          <a:xfrm>
            <a:off x="-143929" y="636412"/>
            <a:ext cx="1320300" cy="541500"/>
          </a:xfrm>
          <a:prstGeom prst="rect">
            <a:avLst/>
          </a:prstGeom>
        </p:spPr>
        <p:txBody>
          <a:bodyPr spcFirstLastPara="1" wrap="square" lIns="228600" tIns="91425" rIns="91425" bIns="91425" anchor="ctr" anchorCtr="0">
            <a:noAutofit/>
          </a:bodyPr>
          <a:lstStyle/>
          <a:p>
            <a:pPr marL="0" lvl="0" indent="0" algn="r" rtl="0">
              <a:spcBef>
                <a:spcPts val="0"/>
              </a:spcBef>
              <a:spcAft>
                <a:spcPts val="0"/>
              </a:spcAft>
              <a:buNone/>
            </a:pPr>
            <a:r>
              <a:rPr lang="en" dirty="0" smtClean="0"/>
              <a:t>.</a:t>
            </a:r>
            <a:endParaRPr dirty="0"/>
          </a:p>
        </p:txBody>
      </p:sp>
      <p:sp>
        <p:nvSpPr>
          <p:cNvPr id="9144" name="Google Shape;9144;p32"/>
          <p:cNvSpPr txBox="1">
            <a:spLocks noGrp="1"/>
          </p:cNvSpPr>
          <p:nvPr>
            <p:ph type="title" idx="2"/>
          </p:nvPr>
        </p:nvSpPr>
        <p:spPr>
          <a:xfrm>
            <a:off x="1191890" y="783910"/>
            <a:ext cx="2808000" cy="41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Introduction</a:t>
            </a:r>
            <a:endParaRPr b="1" dirty="0"/>
          </a:p>
        </p:txBody>
      </p:sp>
      <p:sp>
        <p:nvSpPr>
          <p:cNvPr id="9146" name="Google Shape;9146;p32"/>
          <p:cNvSpPr txBox="1">
            <a:spLocks noGrp="1"/>
          </p:cNvSpPr>
          <p:nvPr>
            <p:ph type="title" idx="3"/>
          </p:nvPr>
        </p:nvSpPr>
        <p:spPr>
          <a:xfrm>
            <a:off x="-143929" y="1739987"/>
            <a:ext cx="1320300" cy="54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a:t>
            </a:r>
            <a:endParaRPr dirty="0"/>
          </a:p>
        </p:txBody>
      </p:sp>
      <p:sp>
        <p:nvSpPr>
          <p:cNvPr id="9147" name="Google Shape;9147;p32"/>
          <p:cNvSpPr txBox="1">
            <a:spLocks noGrp="1"/>
          </p:cNvSpPr>
          <p:nvPr>
            <p:ph type="title" idx="4"/>
          </p:nvPr>
        </p:nvSpPr>
        <p:spPr>
          <a:xfrm>
            <a:off x="1198330" y="2029154"/>
            <a:ext cx="2808000" cy="41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Components and Equipments </a:t>
            </a:r>
            <a:endParaRPr b="1" dirty="0"/>
          </a:p>
        </p:txBody>
      </p:sp>
      <p:sp>
        <p:nvSpPr>
          <p:cNvPr id="9149" name="Google Shape;9149;p32"/>
          <p:cNvSpPr/>
          <p:nvPr/>
        </p:nvSpPr>
        <p:spPr>
          <a:xfrm>
            <a:off x="5017700" y="1530111"/>
            <a:ext cx="513600" cy="3711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0" name="Google Shape;9150;p32"/>
          <p:cNvSpPr txBox="1">
            <a:spLocks noGrp="1"/>
          </p:cNvSpPr>
          <p:nvPr>
            <p:ph type="title" idx="6"/>
          </p:nvPr>
        </p:nvSpPr>
        <p:spPr>
          <a:xfrm>
            <a:off x="-143929" y="2843562"/>
            <a:ext cx="1320300" cy="54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a:t>
            </a:r>
            <a:endParaRPr dirty="0"/>
          </a:p>
        </p:txBody>
      </p:sp>
      <p:sp>
        <p:nvSpPr>
          <p:cNvPr id="9151" name="Google Shape;9151;p32"/>
          <p:cNvSpPr txBox="1">
            <a:spLocks noGrp="1"/>
          </p:cNvSpPr>
          <p:nvPr>
            <p:ph type="title" idx="7"/>
          </p:nvPr>
        </p:nvSpPr>
        <p:spPr>
          <a:xfrm>
            <a:off x="1204768" y="3016796"/>
            <a:ext cx="3251322" cy="41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Steps of Work</a:t>
            </a:r>
            <a:endParaRPr b="1" dirty="0"/>
          </a:p>
        </p:txBody>
      </p:sp>
      <p:sp>
        <p:nvSpPr>
          <p:cNvPr id="9153" name="Google Shape;9153;p32"/>
          <p:cNvSpPr txBox="1">
            <a:spLocks noGrp="1"/>
          </p:cNvSpPr>
          <p:nvPr>
            <p:ph type="title" idx="9"/>
          </p:nvPr>
        </p:nvSpPr>
        <p:spPr>
          <a:xfrm>
            <a:off x="4279570" y="2368193"/>
            <a:ext cx="1320300" cy="54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a:t>
            </a:r>
            <a:endParaRPr dirty="0"/>
          </a:p>
        </p:txBody>
      </p:sp>
      <p:sp>
        <p:nvSpPr>
          <p:cNvPr id="9154" name="Google Shape;9154;p32"/>
          <p:cNvSpPr txBox="1">
            <a:spLocks noGrp="1"/>
          </p:cNvSpPr>
          <p:nvPr>
            <p:ph type="title" idx="13"/>
          </p:nvPr>
        </p:nvSpPr>
        <p:spPr>
          <a:xfrm>
            <a:off x="5699103" y="2523202"/>
            <a:ext cx="2808000" cy="41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Coding</a:t>
            </a:r>
            <a:endParaRPr lang="en" b="1" dirty="0" smtClean="0"/>
          </a:p>
        </p:txBody>
      </p:sp>
      <p:sp>
        <p:nvSpPr>
          <p:cNvPr id="9156" name="Google Shape;9156;p32"/>
          <p:cNvSpPr txBox="1">
            <a:spLocks noGrp="1"/>
          </p:cNvSpPr>
          <p:nvPr>
            <p:ph type="title" idx="15"/>
          </p:nvPr>
        </p:nvSpPr>
        <p:spPr>
          <a:xfrm>
            <a:off x="4292449" y="3452449"/>
            <a:ext cx="1320300" cy="54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a:t>
            </a:r>
            <a:endParaRPr dirty="0"/>
          </a:p>
        </p:txBody>
      </p:sp>
      <p:sp>
        <p:nvSpPr>
          <p:cNvPr id="9157" name="Google Shape;9157;p32"/>
          <p:cNvSpPr txBox="1">
            <a:spLocks noGrp="1"/>
          </p:cNvSpPr>
          <p:nvPr>
            <p:ph type="title" idx="16"/>
          </p:nvPr>
        </p:nvSpPr>
        <p:spPr>
          <a:xfrm>
            <a:off x="5705541" y="3632138"/>
            <a:ext cx="2808000" cy="41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smtClean="0"/>
              <a:t>Conclusion</a:t>
            </a:r>
            <a:endParaRPr b="1" dirty="0"/>
          </a:p>
        </p:txBody>
      </p:sp>
      <p:grpSp>
        <p:nvGrpSpPr>
          <p:cNvPr id="9162" name="Google Shape;9162;p32"/>
          <p:cNvGrpSpPr/>
          <p:nvPr/>
        </p:nvGrpSpPr>
        <p:grpSpPr>
          <a:xfrm rot="5400000">
            <a:off x="1439349" y="3578542"/>
            <a:ext cx="349968" cy="2052568"/>
            <a:chOff x="1037125" y="2236325"/>
            <a:chExt cx="149100" cy="874475"/>
          </a:xfrm>
        </p:grpSpPr>
        <p:sp>
          <p:nvSpPr>
            <p:cNvPr id="9163" name="Google Shape;9163;p32"/>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4" name="Google Shape;9164;p32"/>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5" name="Google Shape;9165;p32"/>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6" name="Google Shape;9166;p32"/>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7" name="Google Shape;9167;p32"/>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8" name="Google Shape;9168;p32"/>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9" name="Google Shape;9169;p32"/>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0" name="Google Shape;9170;p32"/>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1" name="Google Shape;9171;p32"/>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2" name="Google Shape;9172;p32"/>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3" name="Google Shape;9173;p32"/>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4" name="Google Shape;9174;p32"/>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5" name="Google Shape;9175;p32"/>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6" name="Google Shape;9176;p32"/>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7" name="Google Shape;9177;p32"/>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8" name="Google Shape;9178;p32"/>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9" name="Google Shape;9179;p32"/>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0" name="Google Shape;9180;p32"/>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1" name="Google Shape;9181;p32"/>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2" name="Google Shape;9182;p32"/>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3" name="Google Shape;9183;p32"/>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4" name="Google Shape;9184;p32"/>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5" name="Google Shape;9185;p32"/>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6" name="Google Shape;9186;p32"/>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7" name="Google Shape;9187;p32"/>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8" name="Google Shape;9188;p32"/>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9" name="Google Shape;9189;p32"/>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0" name="Google Shape;9190;p32"/>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1" name="Google Shape;9191;p32"/>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2" name="Google Shape;9192;p32"/>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3" name="Google Shape;9193;p32"/>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4" name="Google Shape;9194;p32"/>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5" name="Google Shape;9195;p32"/>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6" name="Google Shape;9196;p32"/>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7" name="Google Shape;9197;p32"/>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8" name="Google Shape;9198;p32"/>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TextBox 53"/>
          <p:cNvSpPr txBox="1"/>
          <p:nvPr/>
        </p:nvSpPr>
        <p:spPr>
          <a:xfrm>
            <a:off x="3936674" y="355988"/>
            <a:ext cx="2463994" cy="461665"/>
          </a:xfrm>
          <a:prstGeom prst="rect">
            <a:avLst/>
          </a:prstGeom>
          <a:noFill/>
        </p:spPr>
        <p:txBody>
          <a:bodyPr wrap="square" rtlCol="0">
            <a:spAutoFit/>
          </a:bodyPr>
          <a:lstStyle/>
          <a:p>
            <a:r>
              <a:rPr lang="en-US" sz="2400" b="1" dirty="0" smtClean="0">
                <a:solidFill>
                  <a:schemeClr val="accent2"/>
                </a:solidFill>
                <a:latin typeface="Poppins SemiBold"/>
                <a:ea typeface="Poppins SemiBold"/>
                <a:cs typeface="Poppins SemiBold"/>
                <a:sym typeface="Poppins SemiBold"/>
              </a:rPr>
              <a:t>Contents</a:t>
            </a:r>
          </a:p>
        </p:txBody>
      </p:sp>
      <p:sp>
        <p:nvSpPr>
          <p:cNvPr id="56" name="TextBox 55"/>
          <p:cNvSpPr txBox="1"/>
          <p:nvPr/>
        </p:nvSpPr>
        <p:spPr>
          <a:xfrm>
            <a:off x="4282225" y="4713665"/>
            <a:ext cx="585989" cy="307777"/>
          </a:xfrm>
          <a:prstGeom prst="rect">
            <a:avLst/>
          </a:prstGeom>
          <a:noFill/>
        </p:spPr>
        <p:txBody>
          <a:bodyPr wrap="square" rtlCol="0">
            <a:spAutoFit/>
          </a:bodyPr>
          <a:lstStyle/>
          <a:p>
            <a:pPr algn="ctr"/>
            <a:r>
              <a:rPr lang="en-US" b="1" dirty="0" smtClean="0">
                <a:solidFill>
                  <a:schemeClr val="accent2"/>
                </a:solidFill>
                <a:latin typeface="Poppins SemiBold"/>
                <a:ea typeface="Poppins SemiBold"/>
                <a:cs typeface="Poppins SemiBold"/>
                <a:sym typeface="Poppins SemiBold"/>
              </a:rPr>
              <a:t>1</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44"/>
                                        </p:tgtEl>
                                        <p:attrNameLst>
                                          <p:attrName>style.visibility</p:attrName>
                                        </p:attrNameLst>
                                      </p:cBhvr>
                                      <p:to>
                                        <p:strVal val="visible"/>
                                      </p:to>
                                    </p:set>
                                    <p:anim calcmode="lin" valueType="num">
                                      <p:cBhvr additive="base">
                                        <p:cTn id="7" dur="500" fill="hold"/>
                                        <p:tgtEl>
                                          <p:spTgt spid="9144"/>
                                        </p:tgtEl>
                                        <p:attrNameLst>
                                          <p:attrName>ppt_x</p:attrName>
                                        </p:attrNameLst>
                                      </p:cBhvr>
                                      <p:tavLst>
                                        <p:tav tm="0">
                                          <p:val>
                                            <p:strVal val="#ppt_x"/>
                                          </p:val>
                                        </p:tav>
                                        <p:tav tm="100000">
                                          <p:val>
                                            <p:strVal val="#ppt_x"/>
                                          </p:val>
                                        </p:tav>
                                      </p:tavLst>
                                    </p:anim>
                                    <p:anim calcmode="lin" valueType="num">
                                      <p:cBhvr additive="base">
                                        <p:cTn id="8" dur="500" fill="hold"/>
                                        <p:tgtEl>
                                          <p:spTgt spid="91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147"/>
                                        </p:tgtEl>
                                        <p:attrNameLst>
                                          <p:attrName>style.visibility</p:attrName>
                                        </p:attrNameLst>
                                      </p:cBhvr>
                                      <p:to>
                                        <p:strVal val="visible"/>
                                      </p:to>
                                    </p:set>
                                    <p:anim calcmode="lin" valueType="num">
                                      <p:cBhvr additive="base">
                                        <p:cTn id="13" dur="500" fill="hold"/>
                                        <p:tgtEl>
                                          <p:spTgt spid="9147"/>
                                        </p:tgtEl>
                                        <p:attrNameLst>
                                          <p:attrName>ppt_x</p:attrName>
                                        </p:attrNameLst>
                                      </p:cBhvr>
                                      <p:tavLst>
                                        <p:tav tm="0">
                                          <p:val>
                                            <p:strVal val="#ppt_x"/>
                                          </p:val>
                                        </p:tav>
                                        <p:tav tm="100000">
                                          <p:val>
                                            <p:strVal val="#ppt_x"/>
                                          </p:val>
                                        </p:tav>
                                      </p:tavLst>
                                    </p:anim>
                                    <p:anim calcmode="lin" valueType="num">
                                      <p:cBhvr additive="base">
                                        <p:cTn id="14" dur="500" fill="hold"/>
                                        <p:tgtEl>
                                          <p:spTgt spid="91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151"/>
                                        </p:tgtEl>
                                        <p:attrNameLst>
                                          <p:attrName>style.visibility</p:attrName>
                                        </p:attrNameLst>
                                      </p:cBhvr>
                                      <p:to>
                                        <p:strVal val="visible"/>
                                      </p:to>
                                    </p:set>
                                    <p:anim calcmode="lin" valueType="num">
                                      <p:cBhvr additive="base">
                                        <p:cTn id="19" dur="500" fill="hold"/>
                                        <p:tgtEl>
                                          <p:spTgt spid="9151"/>
                                        </p:tgtEl>
                                        <p:attrNameLst>
                                          <p:attrName>ppt_x</p:attrName>
                                        </p:attrNameLst>
                                      </p:cBhvr>
                                      <p:tavLst>
                                        <p:tav tm="0">
                                          <p:val>
                                            <p:strVal val="#ppt_x"/>
                                          </p:val>
                                        </p:tav>
                                        <p:tav tm="100000">
                                          <p:val>
                                            <p:strVal val="#ppt_x"/>
                                          </p:val>
                                        </p:tav>
                                      </p:tavLst>
                                    </p:anim>
                                    <p:anim calcmode="lin" valueType="num">
                                      <p:cBhvr additive="base">
                                        <p:cTn id="20" dur="500" fill="hold"/>
                                        <p:tgtEl>
                                          <p:spTgt spid="91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154"/>
                                        </p:tgtEl>
                                        <p:attrNameLst>
                                          <p:attrName>style.visibility</p:attrName>
                                        </p:attrNameLst>
                                      </p:cBhvr>
                                      <p:to>
                                        <p:strVal val="visible"/>
                                      </p:to>
                                    </p:set>
                                    <p:anim calcmode="lin" valueType="num">
                                      <p:cBhvr additive="base">
                                        <p:cTn id="25" dur="500" fill="hold"/>
                                        <p:tgtEl>
                                          <p:spTgt spid="9154"/>
                                        </p:tgtEl>
                                        <p:attrNameLst>
                                          <p:attrName>ppt_x</p:attrName>
                                        </p:attrNameLst>
                                      </p:cBhvr>
                                      <p:tavLst>
                                        <p:tav tm="0">
                                          <p:val>
                                            <p:strVal val="#ppt_x"/>
                                          </p:val>
                                        </p:tav>
                                        <p:tav tm="100000">
                                          <p:val>
                                            <p:strVal val="#ppt_x"/>
                                          </p:val>
                                        </p:tav>
                                      </p:tavLst>
                                    </p:anim>
                                    <p:anim calcmode="lin" valueType="num">
                                      <p:cBhvr additive="base">
                                        <p:cTn id="26" dur="500" fill="hold"/>
                                        <p:tgtEl>
                                          <p:spTgt spid="915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157"/>
                                        </p:tgtEl>
                                        <p:attrNameLst>
                                          <p:attrName>style.visibility</p:attrName>
                                        </p:attrNameLst>
                                      </p:cBhvr>
                                      <p:to>
                                        <p:strVal val="visible"/>
                                      </p:to>
                                    </p:set>
                                    <p:anim calcmode="lin" valueType="num">
                                      <p:cBhvr additive="base">
                                        <p:cTn id="31" dur="500" fill="hold"/>
                                        <p:tgtEl>
                                          <p:spTgt spid="9157"/>
                                        </p:tgtEl>
                                        <p:attrNameLst>
                                          <p:attrName>ppt_x</p:attrName>
                                        </p:attrNameLst>
                                      </p:cBhvr>
                                      <p:tavLst>
                                        <p:tav tm="0">
                                          <p:val>
                                            <p:strVal val="#ppt_x"/>
                                          </p:val>
                                        </p:tav>
                                        <p:tav tm="100000">
                                          <p:val>
                                            <p:strVal val="#ppt_x"/>
                                          </p:val>
                                        </p:tav>
                                      </p:tavLst>
                                    </p:anim>
                                    <p:anim calcmode="lin" valueType="num">
                                      <p:cBhvr additive="base">
                                        <p:cTn id="32" dur="500" fill="hold"/>
                                        <p:tgtEl>
                                          <p:spTgt spid="91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 grpId="0"/>
      <p:bldP spid="9147" grpId="0"/>
      <p:bldP spid="9151" grpId="0"/>
      <p:bldP spid="9154" grpId="0"/>
      <p:bldP spid="915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18"/>
        <p:cNvGrpSpPr/>
        <p:nvPr/>
      </p:nvGrpSpPr>
      <p:grpSpPr>
        <a:xfrm>
          <a:off x="0" y="0"/>
          <a:ext cx="0" cy="0"/>
          <a:chOff x="0" y="0"/>
          <a:chExt cx="0" cy="0"/>
        </a:xfrm>
      </p:grpSpPr>
      <p:sp>
        <p:nvSpPr>
          <p:cNvPr id="9119" name="Google Shape;9119;p31"/>
          <p:cNvSpPr txBox="1">
            <a:spLocks noGrp="1"/>
          </p:cNvSpPr>
          <p:nvPr>
            <p:ph type="body" idx="1"/>
          </p:nvPr>
        </p:nvSpPr>
        <p:spPr>
          <a:xfrm>
            <a:off x="1160525" y="1439258"/>
            <a:ext cx="6736200" cy="3368400"/>
          </a:xfrm>
          <a:prstGeom prst="rect">
            <a:avLst/>
          </a:prstGeom>
        </p:spPr>
        <p:txBody>
          <a:bodyPr spcFirstLastPara="1" wrap="square" lIns="91425" tIns="91425" rIns="91425" bIns="91425" anchor="t" anchorCtr="0">
            <a:noAutofit/>
          </a:bodyPr>
          <a:lstStyle/>
          <a:p>
            <a:r>
              <a:rPr lang="en-US" dirty="0" smtClean="0"/>
              <a:t>Modern robotics technologies are focused on developing self-navigating autonomous robots to automate our day-to-day processes. This means that most of the research focuses on improving sensors and algorithms to build flexible and accurate robots</a:t>
            </a:r>
            <a:r>
              <a:rPr lang="en-US" dirty="0" smtClean="0"/>
              <a:t>.</a:t>
            </a:r>
          </a:p>
          <a:p>
            <a:endParaRPr lang="en-US" dirty="0" smtClean="0"/>
          </a:p>
          <a:p>
            <a:r>
              <a:rPr lang="en-US" dirty="0" smtClean="0"/>
              <a:t>The maze solving robot — also known as a micro mouse — is designed to find a path without any assistance or help. As a type of autonomous robot, it has to decode the path on its own to solve the maze successfully. So it’s logic is quite different from the line following robot which follows a predetermined route. These types of autonomous mobile robots can be used in a wide variety of applications such as material handling, warehouse management, pipe inspection, and bomb disposal</a:t>
            </a:r>
            <a:r>
              <a:rPr lang="en-US" dirty="0" smtClean="0"/>
              <a:t>.</a:t>
            </a:r>
          </a:p>
          <a:p>
            <a:endParaRPr lang="en-US" dirty="0" smtClean="0"/>
          </a:p>
          <a:p>
            <a:r>
              <a:rPr lang="en-US" dirty="0" smtClean="0"/>
              <a:t>In this </a:t>
            </a:r>
            <a:r>
              <a:rPr lang="en-US" dirty="0" smtClean="0"/>
              <a:t>project, we will build </a:t>
            </a:r>
            <a:r>
              <a:rPr lang="en-US" dirty="0" smtClean="0"/>
              <a:t>a simple Arduino maze solving robot using three ultrasonic sensors.</a:t>
            </a:r>
          </a:p>
          <a:p>
            <a:pPr marL="0" lvl="0" indent="0" algn="l" rtl="0">
              <a:lnSpc>
                <a:spcPct val="100000"/>
              </a:lnSpc>
              <a:spcBef>
                <a:spcPts val="0"/>
              </a:spcBef>
              <a:spcAft>
                <a:spcPts val="1600"/>
              </a:spcAft>
              <a:buNone/>
            </a:pPr>
            <a:endParaRPr dirty="0"/>
          </a:p>
        </p:txBody>
      </p:sp>
      <p:sp>
        <p:nvSpPr>
          <p:cNvPr id="9120" name="Google Shape;9120;p31"/>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Introduction</a:t>
            </a:r>
            <a:endParaRPr dirty="0"/>
          </a:p>
        </p:txBody>
      </p:sp>
      <p:grpSp>
        <p:nvGrpSpPr>
          <p:cNvPr id="9121" name="Google Shape;9121;p31"/>
          <p:cNvGrpSpPr/>
          <p:nvPr/>
        </p:nvGrpSpPr>
        <p:grpSpPr>
          <a:xfrm>
            <a:off x="6190586" y="675728"/>
            <a:ext cx="824160" cy="21378"/>
            <a:chOff x="3331775" y="3484425"/>
            <a:chExt cx="484800" cy="12575"/>
          </a:xfrm>
        </p:grpSpPr>
        <p:sp>
          <p:nvSpPr>
            <p:cNvPr id="9122" name="Google Shape;9122;p31"/>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3" name="Google Shape;9123;p31"/>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4" name="Google Shape;9124;p31"/>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5" name="Google Shape;9125;p31"/>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6" name="Google Shape;9126;p31"/>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7" name="Google Shape;9127;p31"/>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8" name="Google Shape;9128;p31"/>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9" name="Google Shape;9129;p31"/>
          <p:cNvGrpSpPr/>
          <p:nvPr/>
        </p:nvGrpSpPr>
        <p:grpSpPr>
          <a:xfrm>
            <a:off x="2129265" y="675728"/>
            <a:ext cx="824160" cy="21378"/>
            <a:chOff x="2940000" y="3484425"/>
            <a:chExt cx="484800" cy="12575"/>
          </a:xfrm>
        </p:grpSpPr>
        <p:sp>
          <p:nvSpPr>
            <p:cNvPr id="9130" name="Google Shape;9130;p31"/>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1" name="Google Shape;9131;p31"/>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2" name="Google Shape;9132;p31"/>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3" name="Google Shape;9133;p31"/>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4" name="Google Shape;9134;p31"/>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5" name="Google Shape;9135;p31"/>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6" name="Google Shape;9136;p31"/>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p:cNvSpPr txBox="1"/>
          <p:nvPr/>
        </p:nvSpPr>
        <p:spPr>
          <a:xfrm>
            <a:off x="4250027" y="4747469"/>
            <a:ext cx="585989" cy="307777"/>
          </a:xfrm>
          <a:prstGeom prst="rect">
            <a:avLst/>
          </a:prstGeom>
          <a:noFill/>
        </p:spPr>
        <p:txBody>
          <a:bodyPr wrap="square" rtlCol="0">
            <a:spAutoFit/>
          </a:bodyPr>
          <a:lstStyle/>
          <a:p>
            <a:pPr algn="ctr"/>
            <a:r>
              <a:rPr lang="en-US" b="1" dirty="0" smtClean="0">
                <a:solidFill>
                  <a:schemeClr val="accent2"/>
                </a:solidFill>
                <a:latin typeface="Poppins SemiBold"/>
                <a:ea typeface="Poppins SemiBold"/>
                <a:cs typeface="Poppins SemiBold"/>
                <a:sym typeface="Poppins SemiBold"/>
              </a:rPr>
              <a:t>2</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02"/>
        <p:cNvGrpSpPr/>
        <p:nvPr/>
      </p:nvGrpSpPr>
      <p:grpSpPr>
        <a:xfrm>
          <a:off x="0" y="0"/>
          <a:ext cx="0" cy="0"/>
          <a:chOff x="0" y="0"/>
          <a:chExt cx="0" cy="0"/>
        </a:xfrm>
      </p:grpSpPr>
      <p:sp>
        <p:nvSpPr>
          <p:cNvPr id="9203" name="Google Shape;9203;p33"/>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Components</a:t>
            </a:r>
            <a:endParaRPr dirty="0"/>
          </a:p>
        </p:txBody>
      </p:sp>
      <p:grpSp>
        <p:nvGrpSpPr>
          <p:cNvPr id="9205" name="Google Shape;9205;p33"/>
          <p:cNvGrpSpPr/>
          <p:nvPr/>
        </p:nvGrpSpPr>
        <p:grpSpPr>
          <a:xfrm>
            <a:off x="5453329" y="675728"/>
            <a:ext cx="1490178" cy="21378"/>
            <a:chOff x="2940000" y="3484425"/>
            <a:chExt cx="876575" cy="12575"/>
          </a:xfrm>
        </p:grpSpPr>
        <p:sp>
          <p:nvSpPr>
            <p:cNvPr id="9206" name="Google Shape;9206;p33"/>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7" name="Google Shape;9207;p33"/>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33"/>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33"/>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33"/>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33"/>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33"/>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33"/>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33"/>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33"/>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33"/>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33"/>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8" name="Google Shape;9218;p33"/>
          <p:cNvGrpSpPr/>
          <p:nvPr/>
        </p:nvGrpSpPr>
        <p:grpSpPr>
          <a:xfrm>
            <a:off x="2200504" y="675728"/>
            <a:ext cx="1490178" cy="21378"/>
            <a:chOff x="2940000" y="3484425"/>
            <a:chExt cx="876575" cy="12575"/>
          </a:xfrm>
        </p:grpSpPr>
        <p:sp>
          <p:nvSpPr>
            <p:cNvPr id="9219" name="Google Shape;9219;p33"/>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33"/>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33"/>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33"/>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33"/>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33"/>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33"/>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33"/>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33"/>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33"/>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33"/>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33"/>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9204;p33"/>
          <p:cNvSpPr txBox="1">
            <a:spLocks noGrp="1"/>
          </p:cNvSpPr>
          <p:nvPr>
            <p:ph type="body" idx="1"/>
          </p:nvPr>
        </p:nvSpPr>
        <p:spPr>
          <a:xfrm>
            <a:off x="2001078" y="975663"/>
            <a:ext cx="4929809" cy="1701276"/>
          </a:xfrm>
          <a:prstGeom prst="rect">
            <a:avLst/>
          </a:prstGeom>
        </p:spPr>
        <p:txBody>
          <a:bodyPr spcFirstLastPara="1" wrap="square" lIns="91425" tIns="91425" rIns="91425" bIns="91425" anchor="t" anchorCtr="0">
            <a:noAutofit/>
          </a:bodyPr>
          <a:lstStyle/>
          <a:p>
            <a:pPr algn="l">
              <a:buNone/>
            </a:pPr>
            <a:r>
              <a:rPr lang="en-US" sz="1000" dirty="0" smtClean="0"/>
              <a:t/>
            </a:r>
            <a:br>
              <a:rPr lang="en-US" sz="1000" dirty="0" smtClean="0"/>
            </a:br>
            <a:endParaRPr lang="en-US" sz="1000" dirty="0" smtClean="0"/>
          </a:p>
          <a:p>
            <a:pPr algn="l">
              <a:buNone/>
            </a:pPr>
            <a:endParaRPr lang="en-US" sz="1000" dirty="0" smtClean="0"/>
          </a:p>
          <a:p>
            <a:pPr algn="l">
              <a:buNone/>
            </a:pPr>
            <a:endParaRPr lang="en-US" sz="1000" dirty="0" smtClean="0"/>
          </a:p>
          <a:p>
            <a:pPr algn="l">
              <a:buNone/>
            </a:pPr>
            <a:endParaRPr lang="en-US" sz="1000" dirty="0" smtClean="0"/>
          </a:p>
          <a:p>
            <a:pPr algn="l">
              <a:buFont typeface="Arial" pitchFamily="34" charset="0"/>
              <a:buChar char="•"/>
            </a:pPr>
            <a:endParaRPr lang="en-US" sz="1000" dirty="0" smtClean="0"/>
          </a:p>
          <a:p>
            <a:pPr algn="l">
              <a:buFont typeface="Arial" pitchFamily="34" charset="0"/>
              <a:buChar char="•"/>
            </a:pPr>
            <a:endParaRPr lang="en-US" sz="1000" dirty="0" smtClean="0"/>
          </a:p>
          <a:p>
            <a:pPr algn="l">
              <a:buNone/>
            </a:pPr>
            <a:endParaRPr lang="en-US" sz="1000" dirty="0" smtClean="0"/>
          </a:p>
        </p:txBody>
      </p:sp>
      <p:sp>
        <p:nvSpPr>
          <p:cNvPr id="40" name="Google Shape;9204;p33"/>
          <p:cNvSpPr txBox="1">
            <a:spLocks/>
          </p:cNvSpPr>
          <p:nvPr/>
        </p:nvSpPr>
        <p:spPr>
          <a:xfrm>
            <a:off x="2100470" y="1128064"/>
            <a:ext cx="4982817" cy="2496406"/>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1200"/>
              </a:spcAft>
              <a:buClr>
                <a:schemeClr val="accent2"/>
              </a:buClr>
              <a:buSzPts val="1400"/>
              <a:buFont typeface="Arial" pitchFamily="34" charset="0"/>
              <a:buChar char="•"/>
              <a:tabLst/>
              <a:defRPr/>
            </a:pPr>
            <a:endParaRPr kumimoji="0" lang="en-US" sz="1000" b="0" i="0" u="none" strike="noStrike" kern="0" cap="none" spc="0" normalizeH="0" baseline="0" noProof="0" dirty="0">
              <a:ln>
                <a:noFill/>
              </a:ln>
              <a:solidFill>
                <a:schemeClr val="accent2"/>
              </a:solidFill>
              <a:effectLst/>
              <a:uLnTx/>
              <a:uFillTx/>
              <a:latin typeface="Poppins Light"/>
              <a:ea typeface="Poppins Light"/>
              <a:cs typeface="Poppins Light"/>
              <a:sym typeface="Poppins Light"/>
            </a:endParaRPr>
          </a:p>
        </p:txBody>
      </p:sp>
      <p:sp>
        <p:nvSpPr>
          <p:cNvPr id="33" name="TextBox 32"/>
          <p:cNvSpPr txBox="1"/>
          <p:nvPr/>
        </p:nvSpPr>
        <p:spPr>
          <a:xfrm>
            <a:off x="6959164" y="4802593"/>
            <a:ext cx="585989" cy="307777"/>
          </a:xfrm>
          <a:prstGeom prst="rect">
            <a:avLst/>
          </a:prstGeom>
          <a:noFill/>
        </p:spPr>
        <p:txBody>
          <a:bodyPr wrap="square" rtlCol="0">
            <a:spAutoFit/>
          </a:bodyPr>
          <a:lstStyle/>
          <a:p>
            <a:pPr algn="ctr"/>
            <a:r>
              <a:rPr lang="en-US" b="1" dirty="0" smtClean="0">
                <a:solidFill>
                  <a:schemeClr val="accent2"/>
                </a:solidFill>
                <a:latin typeface="Poppins SemiBold"/>
                <a:ea typeface="Poppins SemiBold"/>
                <a:cs typeface="Poppins SemiBold"/>
                <a:sym typeface="Poppins SemiBold"/>
              </a:rPr>
              <a:t>3</a:t>
            </a:r>
          </a:p>
        </p:txBody>
      </p:sp>
      <p:graphicFrame>
        <p:nvGraphicFramePr>
          <p:cNvPr id="34" name="Table 33"/>
          <p:cNvGraphicFramePr>
            <a:graphicFrameLocks noGrp="1"/>
          </p:cNvGraphicFramePr>
          <p:nvPr/>
        </p:nvGraphicFramePr>
        <p:xfrm>
          <a:off x="2007703" y="1033662"/>
          <a:ext cx="5168349" cy="3518463"/>
        </p:xfrm>
        <a:graphic>
          <a:graphicData uri="http://schemas.openxmlformats.org/drawingml/2006/table">
            <a:tbl>
              <a:tblPr firstRow="1" bandRow="1">
                <a:tableStyleId>{AE1DA660-E048-44F3-81D8-B9AEA50AF504}</a:tableStyleId>
              </a:tblPr>
              <a:tblGrid>
                <a:gridCol w="1722783"/>
                <a:gridCol w="967410"/>
                <a:gridCol w="2478156"/>
              </a:tblGrid>
              <a:tr h="558801">
                <a:tc>
                  <a:txBody>
                    <a:bodyPr/>
                    <a:lstStyle/>
                    <a:p>
                      <a:pPr marR="0" algn="ctr" rtl="0">
                        <a:lnSpc>
                          <a:spcPct val="100000"/>
                        </a:lnSpc>
                        <a:spcBef>
                          <a:spcPts val="0"/>
                        </a:spcBef>
                        <a:spcAft>
                          <a:spcPts val="0"/>
                        </a:spcAft>
                        <a:buClr>
                          <a:srgbClr val="000000"/>
                        </a:buClr>
                        <a:buFont typeface="Arial"/>
                      </a:pPr>
                      <a:r>
                        <a:rPr lang="en-US" sz="1800" b="1" i="0" u="none" strike="noStrike" cap="none" dirty="0" smtClean="0">
                          <a:solidFill>
                            <a:schemeClr val="accent2"/>
                          </a:solidFill>
                          <a:latin typeface="Poppins"/>
                          <a:ea typeface="Poppins"/>
                          <a:cs typeface="Poppins"/>
                          <a:sym typeface="Poppins"/>
                        </a:rPr>
                        <a:t>Component Name:</a:t>
                      </a:r>
                    </a:p>
                  </a:txBody>
                  <a:tcPr/>
                </a:tc>
                <a:tc>
                  <a:txBody>
                    <a:bodyPr/>
                    <a:lstStyle/>
                    <a:p>
                      <a:pPr algn="ctr"/>
                      <a:r>
                        <a:rPr lang="en-US" sz="1800" b="1" i="0" u="none" strike="noStrike" cap="none" dirty="0" smtClean="0">
                          <a:solidFill>
                            <a:schemeClr val="accent2"/>
                          </a:solidFill>
                          <a:latin typeface="Poppins"/>
                          <a:ea typeface="Poppins"/>
                          <a:cs typeface="Poppins"/>
                          <a:sym typeface="Poppins"/>
                        </a:rPr>
                        <a:t>How many:</a:t>
                      </a:r>
                    </a:p>
                  </a:txBody>
                  <a:tcPr/>
                </a:tc>
                <a:tc>
                  <a:txBody>
                    <a:bodyPr/>
                    <a:lstStyle/>
                    <a:p>
                      <a:pPr algn="ctr"/>
                      <a:r>
                        <a:rPr lang="en-US" sz="1800" b="1" i="0" u="none" strike="noStrike" cap="none" dirty="0" smtClean="0">
                          <a:solidFill>
                            <a:schemeClr val="accent2"/>
                          </a:solidFill>
                          <a:latin typeface="Poppins"/>
                          <a:ea typeface="Poppins"/>
                          <a:cs typeface="Poppins"/>
                          <a:sym typeface="Poppins"/>
                        </a:rPr>
                        <a:t>Image:</a:t>
                      </a:r>
                    </a:p>
                  </a:txBody>
                  <a:tcPr/>
                </a:tc>
              </a:tr>
              <a:tr h="519492">
                <a:tc>
                  <a:txBody>
                    <a:bodyPr/>
                    <a:lstStyle/>
                    <a:p>
                      <a:pPr algn="ctr"/>
                      <a:r>
                        <a:rPr lang="en-US" sz="1400" b="1" i="0" u="none" strike="noStrike" cap="none" dirty="0" smtClean="0">
                          <a:solidFill>
                            <a:schemeClr val="accent5"/>
                          </a:solidFill>
                          <a:latin typeface="Poppins"/>
                          <a:ea typeface="Poppins"/>
                          <a:cs typeface="Poppins"/>
                          <a:sym typeface="Poppins"/>
                        </a:rPr>
                        <a:t>Ultrasonic Sensor</a:t>
                      </a:r>
                    </a:p>
                  </a:txBody>
                  <a:tcPr/>
                </a:tc>
                <a:tc>
                  <a:txBody>
                    <a:bodyPr/>
                    <a:lstStyle/>
                    <a:p>
                      <a:pPr algn="ctr"/>
                      <a:r>
                        <a:rPr lang="en-US" sz="1400" b="1" i="0" u="none" strike="noStrike" cap="none" dirty="0" smtClean="0">
                          <a:solidFill>
                            <a:schemeClr val="accent5"/>
                          </a:solidFill>
                          <a:latin typeface="Poppins"/>
                          <a:ea typeface="Poppins"/>
                          <a:cs typeface="Poppins"/>
                          <a:sym typeface="Poppins"/>
                        </a:rPr>
                        <a:t>3</a:t>
                      </a:r>
                    </a:p>
                  </a:txBody>
                  <a:tcPr/>
                </a:tc>
                <a:tc>
                  <a:txBody>
                    <a:bodyPr/>
                    <a:lstStyle/>
                    <a:p>
                      <a:pPr algn="ctr"/>
                      <a:endParaRPr lang="en-US" dirty="0"/>
                    </a:p>
                  </a:txBody>
                  <a:tcPr/>
                </a:tc>
              </a:tr>
              <a:tr h="682488">
                <a:tc>
                  <a:txBody>
                    <a:bodyPr/>
                    <a:lstStyle/>
                    <a:p>
                      <a:pPr algn="ctr"/>
                      <a:r>
                        <a:rPr lang="en-US" sz="1400" b="1" i="0" u="none" strike="noStrike" cap="none" dirty="0" smtClean="0">
                          <a:solidFill>
                            <a:schemeClr val="accent5"/>
                          </a:solidFill>
                          <a:latin typeface="Poppins"/>
                          <a:ea typeface="Poppins"/>
                          <a:cs typeface="Poppins"/>
                          <a:sym typeface="Poppins"/>
                        </a:rPr>
                        <a:t>Arduino Uno</a:t>
                      </a:r>
                    </a:p>
                  </a:txBody>
                  <a:tcPr/>
                </a:tc>
                <a:tc>
                  <a:txBody>
                    <a:bodyPr/>
                    <a:lstStyle/>
                    <a:p>
                      <a:pPr algn="ctr"/>
                      <a:r>
                        <a:rPr lang="en-US" sz="1400" b="1" i="0" u="none" strike="noStrike" cap="none" dirty="0" smtClean="0">
                          <a:solidFill>
                            <a:schemeClr val="accent5"/>
                          </a:solidFill>
                          <a:latin typeface="Poppins"/>
                          <a:ea typeface="Poppins"/>
                          <a:cs typeface="Poppins"/>
                          <a:sym typeface="Poppins"/>
                        </a:rPr>
                        <a:t>1</a:t>
                      </a:r>
                    </a:p>
                  </a:txBody>
                  <a:tcPr/>
                </a:tc>
                <a:tc>
                  <a:txBody>
                    <a:bodyPr/>
                    <a:lstStyle/>
                    <a:p>
                      <a:pPr algn="ctr"/>
                      <a:endParaRPr lang="en-US" dirty="0"/>
                    </a:p>
                  </a:txBody>
                  <a:tcPr/>
                </a:tc>
              </a:tr>
              <a:tr h="55880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accent5"/>
                          </a:solidFill>
                          <a:latin typeface="Poppins"/>
                          <a:ea typeface="Poppins"/>
                          <a:cs typeface="Poppins"/>
                          <a:sym typeface="Arial"/>
                        </a:rPr>
                        <a:t>DC motors</a:t>
                      </a:r>
                    </a:p>
                    <a:p>
                      <a:pPr algn="ctr"/>
                      <a:endParaRPr lang="en-US" sz="1400" b="1" i="0" u="none" strike="noStrike" cap="none" dirty="0" smtClean="0">
                        <a:solidFill>
                          <a:schemeClr val="accent5"/>
                        </a:solidFill>
                        <a:latin typeface="Poppins"/>
                        <a:ea typeface="Poppins"/>
                        <a:cs typeface="Poppins"/>
                        <a:sym typeface="Poppins"/>
                      </a:endParaRPr>
                    </a:p>
                  </a:txBody>
                  <a:tcPr/>
                </a:tc>
                <a:tc>
                  <a:txBody>
                    <a:bodyPr/>
                    <a:lstStyle/>
                    <a:p>
                      <a:pPr algn="ctr"/>
                      <a:r>
                        <a:rPr lang="en-US" sz="1400" b="1" i="0" u="none" strike="noStrike" cap="none" dirty="0" smtClean="0">
                          <a:solidFill>
                            <a:schemeClr val="accent5"/>
                          </a:solidFill>
                          <a:latin typeface="Poppins"/>
                          <a:ea typeface="Poppins"/>
                          <a:cs typeface="Poppins"/>
                          <a:sym typeface="Poppins"/>
                        </a:rPr>
                        <a:t>4</a:t>
                      </a:r>
                    </a:p>
                  </a:txBody>
                  <a:tcPr/>
                </a:tc>
                <a:tc>
                  <a:txBody>
                    <a:bodyPr/>
                    <a:lstStyle/>
                    <a:p>
                      <a:pPr algn="ctr"/>
                      <a:endParaRPr lang="en-US" dirty="0"/>
                    </a:p>
                  </a:txBody>
                  <a:tcPr/>
                </a:tc>
              </a:tr>
              <a:tr h="55880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accent5"/>
                          </a:solidFill>
                          <a:latin typeface="Poppins"/>
                          <a:ea typeface="Poppins"/>
                          <a:cs typeface="Poppins"/>
                          <a:sym typeface="Arial"/>
                        </a:rPr>
                        <a:t>Wires</a:t>
                      </a:r>
                    </a:p>
                    <a:p>
                      <a:pPr algn="ctr"/>
                      <a:endParaRPr lang="en-US" sz="1400" b="1" i="0" u="none" strike="noStrike" cap="none" dirty="0" smtClean="0">
                        <a:solidFill>
                          <a:schemeClr val="accent5"/>
                        </a:solidFill>
                        <a:latin typeface="Poppins"/>
                        <a:ea typeface="Poppins"/>
                        <a:cs typeface="Poppins"/>
                        <a:sym typeface="Poppins"/>
                      </a:endParaRPr>
                    </a:p>
                  </a:txBody>
                  <a:tcPr/>
                </a:tc>
                <a:tc>
                  <a:txBody>
                    <a:bodyPr/>
                    <a:lstStyle/>
                    <a:p>
                      <a:pPr algn="ctr"/>
                      <a:r>
                        <a:rPr lang="en-US" sz="1400" b="1" i="0" u="none" strike="noStrike" cap="none" dirty="0" smtClean="0">
                          <a:solidFill>
                            <a:schemeClr val="accent5"/>
                          </a:solidFill>
                          <a:latin typeface="Poppins"/>
                          <a:ea typeface="Poppins"/>
                          <a:cs typeface="Poppins"/>
                          <a:sym typeface="Poppins"/>
                        </a:rPr>
                        <a:t>25</a:t>
                      </a:r>
                    </a:p>
                  </a:txBody>
                  <a:tcPr/>
                </a:tc>
                <a:tc>
                  <a:txBody>
                    <a:bodyPr/>
                    <a:lstStyle/>
                    <a:p>
                      <a:pPr algn="ctr"/>
                      <a:endParaRPr lang="en-US" dirty="0"/>
                    </a:p>
                  </a:txBody>
                  <a:tcPr/>
                </a:tc>
              </a:tr>
              <a:tr h="558801">
                <a:tc>
                  <a:txBody>
                    <a:bodyPr/>
                    <a:lstStyle/>
                    <a:p>
                      <a:pPr algn="ctr"/>
                      <a:r>
                        <a:rPr lang="en-US" sz="1400" b="1" i="0" u="none" strike="noStrike" cap="none" dirty="0" smtClean="0">
                          <a:solidFill>
                            <a:schemeClr val="accent5"/>
                          </a:solidFill>
                          <a:latin typeface="Poppins"/>
                          <a:ea typeface="Poppins"/>
                          <a:cs typeface="Poppins"/>
                          <a:sym typeface="Arial"/>
                        </a:rPr>
                        <a:t>1.5v Battery</a:t>
                      </a:r>
                      <a:endParaRPr lang="en-US" sz="1400" b="1" i="0" u="none" strike="noStrike" cap="none" dirty="0" smtClean="0">
                        <a:solidFill>
                          <a:schemeClr val="accent5"/>
                        </a:solidFill>
                        <a:latin typeface="Poppins"/>
                        <a:ea typeface="Poppins"/>
                        <a:cs typeface="Poppins"/>
                        <a:sym typeface="Poppins"/>
                      </a:endParaRPr>
                    </a:p>
                  </a:txBody>
                  <a:tcPr/>
                </a:tc>
                <a:tc>
                  <a:txBody>
                    <a:bodyPr/>
                    <a:lstStyle/>
                    <a:p>
                      <a:pPr marR="0" algn="ctr" rtl="0">
                        <a:lnSpc>
                          <a:spcPct val="100000"/>
                        </a:lnSpc>
                        <a:spcBef>
                          <a:spcPts val="0"/>
                        </a:spcBef>
                        <a:spcAft>
                          <a:spcPts val="0"/>
                        </a:spcAft>
                        <a:buClr>
                          <a:srgbClr val="000000"/>
                        </a:buClr>
                        <a:buFont typeface="Arial"/>
                      </a:pPr>
                      <a:r>
                        <a:rPr lang="en-US" sz="1400" b="1" i="0" u="none" strike="noStrike" cap="none" dirty="0" smtClean="0">
                          <a:solidFill>
                            <a:schemeClr val="accent5"/>
                          </a:solidFill>
                          <a:latin typeface="Poppins"/>
                          <a:ea typeface="Poppins"/>
                          <a:cs typeface="Poppins"/>
                          <a:sym typeface="Poppins"/>
                        </a:rPr>
                        <a:t>4</a:t>
                      </a:r>
                    </a:p>
                  </a:txBody>
                  <a:tcPr/>
                </a:tc>
                <a:tc>
                  <a:txBody>
                    <a:bodyPr/>
                    <a:lstStyle/>
                    <a:p>
                      <a:pPr algn="ctr"/>
                      <a:endParaRPr lang="en-US" dirty="0"/>
                    </a:p>
                  </a:txBody>
                  <a:tcPr/>
                </a:tc>
              </a:tr>
            </a:tbl>
          </a:graphicData>
        </a:graphic>
      </p:graphicFrame>
      <p:pic>
        <p:nvPicPr>
          <p:cNvPr id="35" name="Picture 34" descr="FQV8PZ8JBWJZ0JF.jpg"/>
          <p:cNvPicPr>
            <a:picLocks noChangeAspect="1"/>
          </p:cNvPicPr>
          <p:nvPr/>
        </p:nvPicPr>
        <p:blipFill>
          <a:blip r:embed="rId3"/>
          <a:srcRect t="7785" b="7695"/>
          <a:stretch>
            <a:fillRect/>
          </a:stretch>
        </p:blipFill>
        <p:spPr>
          <a:xfrm>
            <a:off x="4989442" y="1689653"/>
            <a:ext cx="894981" cy="503582"/>
          </a:xfrm>
          <a:prstGeom prst="rect">
            <a:avLst/>
          </a:prstGeom>
        </p:spPr>
      </p:pic>
      <p:pic>
        <p:nvPicPr>
          <p:cNvPr id="36" name="Picture 35" descr="FENI7GHJBWJZ0JI.png"/>
          <p:cNvPicPr>
            <a:picLocks noChangeAspect="1"/>
          </p:cNvPicPr>
          <p:nvPr/>
        </p:nvPicPr>
        <p:blipFill>
          <a:blip r:embed="rId4"/>
          <a:stretch>
            <a:fillRect/>
          </a:stretch>
        </p:blipFill>
        <p:spPr>
          <a:xfrm>
            <a:off x="5875351" y="2159645"/>
            <a:ext cx="1108544" cy="780184"/>
          </a:xfrm>
          <a:prstGeom prst="rect">
            <a:avLst/>
          </a:prstGeom>
        </p:spPr>
      </p:pic>
      <p:pic>
        <p:nvPicPr>
          <p:cNvPr id="37" name="Picture 36" descr="WhatsApp Image 2021-06-04 at 5.56.30 PM.jpeg"/>
          <p:cNvPicPr>
            <a:picLocks noChangeAspect="1"/>
          </p:cNvPicPr>
          <p:nvPr/>
        </p:nvPicPr>
        <p:blipFill>
          <a:blip r:embed="rId5"/>
          <a:stretch>
            <a:fillRect/>
          </a:stretch>
        </p:blipFill>
        <p:spPr>
          <a:xfrm>
            <a:off x="4933286" y="3756403"/>
            <a:ext cx="864539" cy="1025145"/>
          </a:xfrm>
          <a:prstGeom prst="rect">
            <a:avLst/>
          </a:prstGeom>
        </p:spPr>
      </p:pic>
      <p:pic>
        <p:nvPicPr>
          <p:cNvPr id="38" name="Picture 37" descr="WhatsApp Image 2021-06-04 at 5.58.39 PM.jpeg"/>
          <p:cNvPicPr>
            <a:picLocks noChangeAspect="1"/>
          </p:cNvPicPr>
          <p:nvPr/>
        </p:nvPicPr>
        <p:blipFill>
          <a:blip r:embed="rId6"/>
          <a:srcRect t="11671" b="15247"/>
          <a:stretch>
            <a:fillRect/>
          </a:stretch>
        </p:blipFill>
        <p:spPr>
          <a:xfrm>
            <a:off x="4894030" y="2869096"/>
            <a:ext cx="804405" cy="536713"/>
          </a:xfrm>
          <a:prstGeom prst="rect">
            <a:avLst/>
          </a:prstGeom>
        </p:spPr>
      </p:pic>
      <p:pic>
        <p:nvPicPr>
          <p:cNvPr id="41" name="Picture 40" descr="c4110_large_jumper_wires_20cm_m-m_pack_10_134c04ff-ab7b-4528-8506-5f116c85579f_1024x.jpg"/>
          <p:cNvPicPr>
            <a:picLocks noChangeAspect="1"/>
          </p:cNvPicPr>
          <p:nvPr/>
        </p:nvPicPr>
        <p:blipFill>
          <a:blip r:embed="rId7"/>
          <a:srcRect l="4961" t="13824" r="7637" b="8584"/>
          <a:stretch>
            <a:fillRect/>
          </a:stretch>
        </p:blipFill>
        <p:spPr>
          <a:xfrm>
            <a:off x="6089375" y="3322172"/>
            <a:ext cx="907774" cy="805881"/>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02"/>
        <p:cNvGrpSpPr/>
        <p:nvPr/>
      </p:nvGrpSpPr>
      <p:grpSpPr>
        <a:xfrm>
          <a:off x="0" y="0"/>
          <a:ext cx="0" cy="0"/>
          <a:chOff x="0" y="0"/>
          <a:chExt cx="0" cy="0"/>
        </a:xfrm>
      </p:grpSpPr>
      <p:sp>
        <p:nvSpPr>
          <p:cNvPr id="9203" name="Google Shape;9203;p33"/>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Components</a:t>
            </a:r>
            <a:endParaRPr dirty="0"/>
          </a:p>
        </p:txBody>
      </p:sp>
      <p:grpSp>
        <p:nvGrpSpPr>
          <p:cNvPr id="2" name="Google Shape;9205;p33"/>
          <p:cNvGrpSpPr/>
          <p:nvPr/>
        </p:nvGrpSpPr>
        <p:grpSpPr>
          <a:xfrm>
            <a:off x="5453329" y="675728"/>
            <a:ext cx="1490178" cy="21378"/>
            <a:chOff x="2940000" y="3484425"/>
            <a:chExt cx="876575" cy="12575"/>
          </a:xfrm>
        </p:grpSpPr>
        <p:sp>
          <p:nvSpPr>
            <p:cNvPr id="9206" name="Google Shape;9206;p33"/>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7" name="Google Shape;9207;p33"/>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33"/>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33"/>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33"/>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33"/>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33"/>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33"/>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33"/>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33"/>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33"/>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33"/>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9218;p33"/>
          <p:cNvGrpSpPr/>
          <p:nvPr/>
        </p:nvGrpSpPr>
        <p:grpSpPr>
          <a:xfrm>
            <a:off x="2200504" y="675728"/>
            <a:ext cx="1490178" cy="21378"/>
            <a:chOff x="2940000" y="3484425"/>
            <a:chExt cx="876575" cy="12575"/>
          </a:xfrm>
        </p:grpSpPr>
        <p:sp>
          <p:nvSpPr>
            <p:cNvPr id="9219" name="Google Shape;9219;p33"/>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33"/>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33"/>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33"/>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33"/>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33"/>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33"/>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33"/>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33"/>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33"/>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33"/>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33"/>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TextBox 30"/>
          <p:cNvSpPr txBox="1"/>
          <p:nvPr/>
        </p:nvSpPr>
        <p:spPr>
          <a:xfrm>
            <a:off x="4328607" y="4749583"/>
            <a:ext cx="585989" cy="307777"/>
          </a:xfrm>
          <a:prstGeom prst="rect">
            <a:avLst/>
          </a:prstGeom>
          <a:noFill/>
        </p:spPr>
        <p:txBody>
          <a:bodyPr wrap="square" rtlCol="0">
            <a:spAutoFit/>
          </a:bodyPr>
          <a:lstStyle/>
          <a:p>
            <a:pPr algn="ctr"/>
            <a:r>
              <a:rPr lang="en-US" b="1" dirty="0" smtClean="0">
                <a:solidFill>
                  <a:schemeClr val="accent2"/>
                </a:solidFill>
                <a:latin typeface="Poppins SemiBold"/>
                <a:ea typeface="Poppins SemiBold"/>
                <a:cs typeface="Poppins SemiBold"/>
                <a:sym typeface="Poppins SemiBold"/>
              </a:rPr>
              <a:t>4</a:t>
            </a:r>
          </a:p>
        </p:txBody>
      </p:sp>
      <p:graphicFrame>
        <p:nvGraphicFramePr>
          <p:cNvPr id="33" name="Table 32"/>
          <p:cNvGraphicFramePr>
            <a:graphicFrameLocks noGrp="1"/>
          </p:cNvGraphicFramePr>
          <p:nvPr/>
        </p:nvGraphicFramePr>
        <p:xfrm>
          <a:off x="2007703" y="1033662"/>
          <a:ext cx="5168349" cy="2236533"/>
        </p:xfrm>
        <a:graphic>
          <a:graphicData uri="http://schemas.openxmlformats.org/drawingml/2006/table">
            <a:tbl>
              <a:tblPr firstRow="1" bandRow="1">
                <a:tableStyleId>{AE1DA660-E048-44F3-81D8-B9AEA50AF504}</a:tableStyleId>
              </a:tblPr>
              <a:tblGrid>
                <a:gridCol w="1722783"/>
                <a:gridCol w="967410"/>
                <a:gridCol w="2478156"/>
              </a:tblGrid>
              <a:tr h="558801">
                <a:tc>
                  <a:txBody>
                    <a:bodyPr/>
                    <a:lstStyle/>
                    <a:p>
                      <a:pPr marR="0" algn="ctr" rtl="0">
                        <a:lnSpc>
                          <a:spcPct val="100000"/>
                        </a:lnSpc>
                        <a:spcBef>
                          <a:spcPts val="0"/>
                        </a:spcBef>
                        <a:spcAft>
                          <a:spcPts val="0"/>
                        </a:spcAft>
                        <a:buClr>
                          <a:srgbClr val="000000"/>
                        </a:buClr>
                        <a:buFont typeface="Arial"/>
                      </a:pPr>
                      <a:r>
                        <a:rPr lang="en-US" sz="1800" b="1" i="0" u="none" strike="noStrike" cap="none" dirty="0" smtClean="0">
                          <a:solidFill>
                            <a:schemeClr val="accent2"/>
                          </a:solidFill>
                          <a:latin typeface="Poppins"/>
                          <a:ea typeface="Poppins"/>
                          <a:cs typeface="Poppins"/>
                          <a:sym typeface="Poppins"/>
                        </a:rPr>
                        <a:t>Component Name:</a:t>
                      </a:r>
                    </a:p>
                  </a:txBody>
                  <a:tcPr/>
                </a:tc>
                <a:tc>
                  <a:txBody>
                    <a:bodyPr/>
                    <a:lstStyle/>
                    <a:p>
                      <a:pPr algn="ctr"/>
                      <a:r>
                        <a:rPr lang="en-US" sz="1800" b="1" i="0" u="none" strike="noStrike" cap="none" dirty="0" smtClean="0">
                          <a:solidFill>
                            <a:schemeClr val="accent2"/>
                          </a:solidFill>
                          <a:latin typeface="Poppins"/>
                          <a:ea typeface="Poppins"/>
                          <a:cs typeface="Poppins"/>
                          <a:sym typeface="Poppins"/>
                        </a:rPr>
                        <a:t>How many:</a:t>
                      </a:r>
                    </a:p>
                  </a:txBody>
                  <a:tcPr/>
                </a:tc>
                <a:tc>
                  <a:txBody>
                    <a:bodyPr/>
                    <a:lstStyle/>
                    <a:p>
                      <a:pPr algn="ctr"/>
                      <a:r>
                        <a:rPr lang="en-US" sz="1800" b="1" i="0" u="none" strike="noStrike" cap="none" dirty="0" smtClean="0">
                          <a:solidFill>
                            <a:schemeClr val="accent2"/>
                          </a:solidFill>
                          <a:latin typeface="Poppins"/>
                          <a:ea typeface="Poppins"/>
                          <a:cs typeface="Poppins"/>
                          <a:sym typeface="Poppins"/>
                        </a:rPr>
                        <a:t>Image:</a:t>
                      </a:r>
                    </a:p>
                  </a:txBody>
                  <a:tcPr/>
                </a:tc>
              </a:tr>
              <a:tr h="519492">
                <a:tc>
                  <a:txBody>
                    <a:bodyPr/>
                    <a:lstStyle/>
                    <a:p>
                      <a:pPr algn="ctr"/>
                      <a:r>
                        <a:rPr lang="en-US" sz="1400" b="1" i="0" u="none" strike="noStrike" cap="none" dirty="0" smtClean="0">
                          <a:solidFill>
                            <a:schemeClr val="accent5"/>
                          </a:solidFill>
                          <a:latin typeface="Poppins"/>
                          <a:ea typeface="Poppins"/>
                          <a:cs typeface="Poppins"/>
                          <a:sym typeface="Poppins"/>
                        </a:rPr>
                        <a:t>Robot Body</a:t>
                      </a:r>
                    </a:p>
                  </a:txBody>
                  <a:tcPr/>
                </a:tc>
                <a:tc>
                  <a:txBody>
                    <a:bodyPr/>
                    <a:lstStyle/>
                    <a:p>
                      <a:pPr algn="ctr"/>
                      <a:r>
                        <a:rPr lang="en-US" sz="1400" b="1" i="0" u="none" strike="noStrike" cap="none" dirty="0" smtClean="0">
                          <a:solidFill>
                            <a:schemeClr val="accent5"/>
                          </a:solidFill>
                          <a:latin typeface="Poppins"/>
                          <a:ea typeface="Poppins"/>
                          <a:cs typeface="Poppins"/>
                          <a:sym typeface="Poppins"/>
                        </a:rPr>
                        <a:t>1</a:t>
                      </a:r>
                    </a:p>
                  </a:txBody>
                  <a:tcPr/>
                </a:tc>
                <a:tc>
                  <a:txBody>
                    <a:bodyPr/>
                    <a:lstStyle/>
                    <a:p>
                      <a:pPr algn="ctr"/>
                      <a:endParaRPr lang="en-US" dirty="0"/>
                    </a:p>
                  </a:txBody>
                  <a:tcPr/>
                </a:tc>
              </a:tr>
              <a:tr h="424070">
                <a:tc>
                  <a:txBody>
                    <a:bodyPr/>
                    <a:lstStyle/>
                    <a:p>
                      <a:pPr algn="ctr"/>
                      <a:r>
                        <a:rPr lang="en-US" sz="1400" b="1" i="0" u="none" strike="noStrike" cap="none" dirty="0" smtClean="0">
                          <a:solidFill>
                            <a:schemeClr val="accent5"/>
                          </a:solidFill>
                          <a:latin typeface="Poppins"/>
                          <a:ea typeface="Poppins"/>
                          <a:cs typeface="Poppins"/>
                          <a:sym typeface="Poppins"/>
                        </a:rPr>
                        <a:t>L293D</a:t>
                      </a:r>
                      <a:r>
                        <a:rPr lang="en-US" sz="1400" b="1" i="0" u="none" strike="noStrike" cap="none" baseline="0" dirty="0" smtClean="0">
                          <a:solidFill>
                            <a:schemeClr val="accent5"/>
                          </a:solidFill>
                          <a:latin typeface="Poppins"/>
                          <a:ea typeface="Poppins"/>
                          <a:cs typeface="Poppins"/>
                          <a:sym typeface="Poppins"/>
                        </a:rPr>
                        <a:t> 4 Channel driver – H Bridge</a:t>
                      </a:r>
                      <a:endParaRPr lang="en-US" sz="1400" b="1" i="0" u="none" strike="noStrike" cap="none" dirty="0" smtClean="0">
                        <a:solidFill>
                          <a:schemeClr val="accent5"/>
                        </a:solidFill>
                        <a:latin typeface="Poppins"/>
                        <a:ea typeface="Poppins"/>
                        <a:cs typeface="Poppins"/>
                        <a:sym typeface="Poppins"/>
                      </a:endParaRPr>
                    </a:p>
                  </a:txBody>
                  <a:tcPr/>
                </a:tc>
                <a:tc>
                  <a:txBody>
                    <a:bodyPr/>
                    <a:lstStyle/>
                    <a:p>
                      <a:pPr algn="ctr"/>
                      <a:r>
                        <a:rPr lang="en-US" sz="1400" b="1" i="0" u="none" strike="noStrike" cap="none" dirty="0" smtClean="0">
                          <a:solidFill>
                            <a:schemeClr val="accent5"/>
                          </a:solidFill>
                          <a:latin typeface="Poppins"/>
                          <a:ea typeface="Poppins"/>
                          <a:cs typeface="Poppins"/>
                          <a:sym typeface="Poppins"/>
                        </a:rPr>
                        <a:t>1</a:t>
                      </a:r>
                    </a:p>
                  </a:txBody>
                  <a:tcPr/>
                </a:tc>
                <a:tc>
                  <a:txBody>
                    <a:bodyPr/>
                    <a:lstStyle/>
                    <a:p>
                      <a:pPr algn="ctr"/>
                      <a:endParaRPr lang="en-US" dirty="0"/>
                    </a:p>
                  </a:txBody>
                  <a:tcPr/>
                </a:tc>
              </a:tr>
              <a:tr h="55880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accent5"/>
                          </a:solidFill>
                          <a:latin typeface="Poppins"/>
                          <a:ea typeface="Poppins"/>
                          <a:cs typeface="Poppins"/>
                          <a:sym typeface="Arial"/>
                        </a:rPr>
                        <a:t>Breadboard</a:t>
                      </a:r>
                    </a:p>
                    <a:p>
                      <a:pPr algn="ctr"/>
                      <a:endParaRPr lang="en-US" sz="1400" b="1" i="0" u="none" strike="noStrike" cap="none" dirty="0" smtClean="0">
                        <a:solidFill>
                          <a:schemeClr val="accent5"/>
                        </a:solidFill>
                        <a:latin typeface="Poppins"/>
                        <a:ea typeface="Poppins"/>
                        <a:cs typeface="Poppins"/>
                        <a:sym typeface="Poppins"/>
                      </a:endParaRPr>
                    </a:p>
                  </a:txBody>
                  <a:tcPr/>
                </a:tc>
                <a:tc>
                  <a:txBody>
                    <a:bodyPr/>
                    <a:lstStyle/>
                    <a:p>
                      <a:pPr algn="ctr"/>
                      <a:r>
                        <a:rPr lang="en-US" sz="1400" b="1" i="0" u="none" strike="noStrike" cap="none" dirty="0" smtClean="0">
                          <a:solidFill>
                            <a:schemeClr val="accent5"/>
                          </a:solidFill>
                          <a:latin typeface="Poppins"/>
                          <a:ea typeface="Poppins"/>
                          <a:cs typeface="Poppins"/>
                          <a:sym typeface="Poppins"/>
                        </a:rPr>
                        <a:t>1</a:t>
                      </a:r>
                    </a:p>
                  </a:txBody>
                  <a:tcPr/>
                </a:tc>
                <a:tc>
                  <a:txBody>
                    <a:bodyPr/>
                    <a:lstStyle/>
                    <a:p>
                      <a:pPr algn="ctr"/>
                      <a:endParaRPr lang="en-US" dirty="0"/>
                    </a:p>
                  </a:txBody>
                  <a:tcPr/>
                </a:tc>
              </a:tr>
            </a:tbl>
          </a:graphicData>
        </a:graphic>
      </p:graphicFrame>
      <p:pic>
        <p:nvPicPr>
          <p:cNvPr id="34" name="Picture 33" descr="WhatsApp Image 2021-06-04 at 3.36.57 PM.jpeg"/>
          <p:cNvPicPr>
            <a:picLocks noChangeAspect="1"/>
          </p:cNvPicPr>
          <p:nvPr/>
        </p:nvPicPr>
        <p:blipFill>
          <a:blip r:embed="rId3"/>
          <a:stretch>
            <a:fillRect/>
          </a:stretch>
        </p:blipFill>
        <p:spPr>
          <a:xfrm>
            <a:off x="4871001" y="1411925"/>
            <a:ext cx="1105728" cy="939507"/>
          </a:xfrm>
          <a:prstGeom prst="rect">
            <a:avLst/>
          </a:prstGeom>
        </p:spPr>
      </p:pic>
      <p:pic>
        <p:nvPicPr>
          <p:cNvPr id="37" name="Picture 36" descr="22bd85d5-8301-4479-a9ad-cbd5f182f7fc-1.jpg"/>
          <p:cNvPicPr>
            <a:picLocks noChangeAspect="1"/>
          </p:cNvPicPr>
          <p:nvPr/>
        </p:nvPicPr>
        <p:blipFill>
          <a:blip r:embed="rId4"/>
          <a:stretch>
            <a:fillRect/>
          </a:stretch>
        </p:blipFill>
        <p:spPr>
          <a:xfrm>
            <a:off x="6052930" y="2073135"/>
            <a:ext cx="957470" cy="718103"/>
          </a:xfrm>
          <a:prstGeom prst="rect">
            <a:avLst/>
          </a:prstGeom>
        </p:spPr>
      </p:pic>
      <p:pic>
        <p:nvPicPr>
          <p:cNvPr id="38" name="Picture 37" descr="WhatsApp Image 2021-06-04 at 6.06.45 PM.jpeg"/>
          <p:cNvPicPr>
            <a:picLocks noChangeAspect="1"/>
          </p:cNvPicPr>
          <p:nvPr/>
        </p:nvPicPr>
        <p:blipFill>
          <a:blip r:embed="rId5"/>
          <a:srcRect l="4996" t="16660" r="4742" b="7571"/>
          <a:stretch>
            <a:fillRect/>
          </a:stretch>
        </p:blipFill>
        <p:spPr>
          <a:xfrm>
            <a:off x="4903306" y="2571482"/>
            <a:ext cx="993911" cy="834326"/>
          </a:xfrm>
          <a:prstGeom prst="rect">
            <a:avLst/>
          </a:prstGeom>
        </p:spPr>
      </p:pic>
      <p:sp>
        <p:nvSpPr>
          <p:cNvPr id="39" name="TextBox 38"/>
          <p:cNvSpPr txBox="1"/>
          <p:nvPr/>
        </p:nvSpPr>
        <p:spPr>
          <a:xfrm>
            <a:off x="2040835" y="3617843"/>
            <a:ext cx="5068956" cy="861774"/>
          </a:xfrm>
          <a:prstGeom prst="rect">
            <a:avLst/>
          </a:prstGeom>
          <a:noFill/>
        </p:spPr>
        <p:txBody>
          <a:bodyPr wrap="square" rtlCol="0">
            <a:spAutoFit/>
          </a:bodyPr>
          <a:lstStyle/>
          <a:p>
            <a:r>
              <a:rPr lang="en-US" sz="1000" dirty="0" smtClean="0">
                <a:solidFill>
                  <a:schemeClr val="accent2"/>
                </a:solidFill>
                <a:latin typeface="Poppins Light"/>
                <a:ea typeface="Poppins Light"/>
                <a:cs typeface="Poppins Light"/>
                <a:sym typeface="Poppins Light"/>
              </a:rPr>
              <a:t>All Equipments and components where bought from</a:t>
            </a:r>
            <a:r>
              <a:rPr lang="en-US" sz="1000" dirty="0" smtClean="0">
                <a:solidFill>
                  <a:schemeClr val="accent2"/>
                </a:solidFill>
                <a:latin typeface="Poppins Light"/>
                <a:ea typeface="Poppins Light"/>
                <a:cs typeface="Poppins Light"/>
                <a:sym typeface="Poppins Light"/>
              </a:rPr>
              <a:t>:</a:t>
            </a:r>
          </a:p>
          <a:p>
            <a:endParaRPr lang="en-US" sz="1000" dirty="0" smtClean="0">
              <a:solidFill>
                <a:schemeClr val="accent2"/>
              </a:solidFill>
              <a:latin typeface="Poppins Light"/>
              <a:ea typeface="Poppins Light"/>
              <a:cs typeface="Poppins Light"/>
              <a:sym typeface="Poppins Light"/>
            </a:endParaRPr>
          </a:p>
          <a:p>
            <a:r>
              <a:rPr lang="en-US" sz="1000" dirty="0" smtClean="0">
                <a:solidFill>
                  <a:schemeClr val="accent2"/>
                </a:solidFill>
                <a:latin typeface="Poppins Light"/>
                <a:ea typeface="Poppins Light"/>
                <a:cs typeface="Poppins Light"/>
                <a:sym typeface="Poppins Light"/>
              </a:rPr>
              <a:t>https://ram-e-shop.com</a:t>
            </a:r>
            <a:r>
              <a:rPr lang="en-US" sz="1000" dirty="0" smtClean="0">
                <a:solidFill>
                  <a:schemeClr val="accent2"/>
                </a:solidFill>
                <a:latin typeface="Poppins Light"/>
                <a:ea typeface="Poppins Light"/>
                <a:cs typeface="Poppins Light"/>
                <a:sym typeface="Poppins Light"/>
              </a:rPr>
              <a:t>/</a:t>
            </a:r>
          </a:p>
          <a:p>
            <a:endParaRPr lang="en-US" sz="1000" dirty="0" smtClean="0">
              <a:solidFill>
                <a:schemeClr val="accent2"/>
              </a:solidFill>
              <a:latin typeface="Poppins Light"/>
              <a:ea typeface="Poppins Light"/>
              <a:cs typeface="Poppins Light"/>
              <a:sym typeface="Poppins Light"/>
            </a:endParaRPr>
          </a:p>
          <a:p>
            <a:r>
              <a:rPr lang="en-US" sz="1000" dirty="0" smtClean="0">
                <a:solidFill>
                  <a:schemeClr val="accent2"/>
                </a:solidFill>
                <a:latin typeface="Poppins Light"/>
                <a:ea typeface="Poppins Light"/>
                <a:cs typeface="Poppins Light"/>
                <a:sym typeface="Poppins Light"/>
              </a:rPr>
              <a:t>All Details in the link above</a:t>
            </a:r>
            <a:endParaRPr lang="en-US" sz="1000" dirty="0" smtClean="0">
              <a:solidFill>
                <a:schemeClr val="accent2"/>
              </a:solidFill>
              <a:latin typeface="Poppins Light"/>
              <a:ea typeface="Poppins Light"/>
              <a:cs typeface="Poppins Light"/>
              <a:sym typeface="Poppins Light"/>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02"/>
        <p:cNvGrpSpPr/>
        <p:nvPr/>
      </p:nvGrpSpPr>
      <p:grpSpPr>
        <a:xfrm>
          <a:off x="0" y="0"/>
          <a:ext cx="0" cy="0"/>
          <a:chOff x="0" y="0"/>
          <a:chExt cx="0" cy="0"/>
        </a:xfrm>
      </p:grpSpPr>
      <p:grpSp>
        <p:nvGrpSpPr>
          <p:cNvPr id="2" name="Google Shape;9205;p33"/>
          <p:cNvGrpSpPr/>
          <p:nvPr/>
        </p:nvGrpSpPr>
        <p:grpSpPr>
          <a:xfrm>
            <a:off x="5453329" y="675728"/>
            <a:ext cx="1490178" cy="21378"/>
            <a:chOff x="2940000" y="3484425"/>
            <a:chExt cx="876575" cy="12575"/>
          </a:xfrm>
        </p:grpSpPr>
        <p:sp>
          <p:nvSpPr>
            <p:cNvPr id="9206" name="Google Shape;9206;p33"/>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7" name="Google Shape;9207;p33"/>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33"/>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33"/>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33"/>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33"/>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33"/>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33"/>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33"/>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33"/>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33"/>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33"/>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9218;p33"/>
          <p:cNvGrpSpPr/>
          <p:nvPr/>
        </p:nvGrpSpPr>
        <p:grpSpPr>
          <a:xfrm>
            <a:off x="2200504" y="675728"/>
            <a:ext cx="1490178" cy="21378"/>
            <a:chOff x="2940000" y="3484425"/>
            <a:chExt cx="876575" cy="12575"/>
          </a:xfrm>
        </p:grpSpPr>
        <p:sp>
          <p:nvSpPr>
            <p:cNvPr id="9219" name="Google Shape;9219;p33"/>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33"/>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33"/>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33"/>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33"/>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33"/>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33"/>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33"/>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33"/>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33"/>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33"/>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33"/>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9203;p33"/>
          <p:cNvSpPr txBox="1">
            <a:spLocks noGrp="1"/>
          </p:cNvSpPr>
          <p:nvPr>
            <p:ph type="title"/>
          </p:nvPr>
        </p:nvSpPr>
        <p:spPr>
          <a:xfrm>
            <a:off x="1698600" y="438450"/>
            <a:ext cx="574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Steps of Work</a:t>
            </a:r>
            <a:endParaRPr dirty="0"/>
          </a:p>
        </p:txBody>
      </p:sp>
      <p:sp>
        <p:nvSpPr>
          <p:cNvPr id="32" name="TextBox 31"/>
          <p:cNvSpPr txBox="1"/>
          <p:nvPr/>
        </p:nvSpPr>
        <p:spPr>
          <a:xfrm>
            <a:off x="4282225" y="4765177"/>
            <a:ext cx="585989" cy="307777"/>
          </a:xfrm>
          <a:prstGeom prst="rect">
            <a:avLst/>
          </a:prstGeom>
          <a:noFill/>
        </p:spPr>
        <p:txBody>
          <a:bodyPr wrap="square" rtlCol="0">
            <a:spAutoFit/>
          </a:bodyPr>
          <a:lstStyle/>
          <a:p>
            <a:pPr algn="ctr"/>
            <a:r>
              <a:rPr lang="en-US" b="1" dirty="0" smtClean="0">
                <a:solidFill>
                  <a:schemeClr val="accent2"/>
                </a:solidFill>
                <a:latin typeface="Poppins SemiBold"/>
                <a:ea typeface="Poppins SemiBold"/>
                <a:cs typeface="Poppins SemiBold"/>
                <a:sym typeface="Poppins SemiBold"/>
              </a:rPr>
              <a:t>5</a:t>
            </a:r>
          </a:p>
        </p:txBody>
      </p:sp>
      <p:sp>
        <p:nvSpPr>
          <p:cNvPr id="31" name="TextBox 30"/>
          <p:cNvSpPr txBox="1"/>
          <p:nvPr/>
        </p:nvSpPr>
        <p:spPr>
          <a:xfrm>
            <a:off x="1994452" y="993914"/>
            <a:ext cx="5294244" cy="3170099"/>
          </a:xfrm>
          <a:prstGeom prst="rect">
            <a:avLst/>
          </a:prstGeom>
          <a:noFill/>
        </p:spPr>
        <p:txBody>
          <a:bodyPr wrap="square" rtlCol="0">
            <a:spAutoFit/>
          </a:bodyPr>
          <a:lstStyle/>
          <a:p>
            <a:r>
              <a:rPr lang="en-US" sz="1000" b="1" dirty="0" smtClean="0">
                <a:solidFill>
                  <a:schemeClr val="accent2"/>
                </a:solidFill>
                <a:latin typeface="Poppins Light"/>
                <a:ea typeface="Poppins Light"/>
                <a:cs typeface="Poppins Light"/>
                <a:sym typeface="Poppins Light"/>
              </a:rPr>
              <a:t>Algorithm:</a:t>
            </a:r>
          </a:p>
          <a:p>
            <a:r>
              <a:rPr lang="en-US" sz="1000" dirty="0" smtClean="0">
                <a:solidFill>
                  <a:schemeClr val="accent2"/>
                </a:solidFill>
                <a:latin typeface="Poppins Light"/>
                <a:ea typeface="Poppins Light"/>
                <a:cs typeface="Poppins Light"/>
                <a:sym typeface="Poppins Light"/>
              </a:rPr>
              <a:t>Maze solving robot is one of the most popular autonomous </a:t>
            </a:r>
            <a:r>
              <a:rPr lang="en-US" sz="1000" dirty="0" err="1" smtClean="0">
                <a:solidFill>
                  <a:schemeClr val="accent2"/>
                </a:solidFill>
                <a:latin typeface="Poppins Light"/>
                <a:ea typeface="Poppins Light"/>
                <a:cs typeface="Poppins Light"/>
                <a:sym typeface="Poppins Light"/>
              </a:rPr>
              <a:t>robots.Our</a:t>
            </a:r>
            <a:r>
              <a:rPr lang="en-US" sz="1000" dirty="0" smtClean="0">
                <a:solidFill>
                  <a:schemeClr val="accent2"/>
                </a:solidFill>
                <a:latin typeface="Poppins Light"/>
                <a:ea typeface="Poppins Light"/>
                <a:cs typeface="Poppins Light"/>
                <a:sym typeface="Poppins Light"/>
              </a:rPr>
              <a:t> maze solving robot make multiple runs in the maze, first it creates a map of maze layout and store it in its memory, then run through a shortest path, this is done through LSRB </a:t>
            </a:r>
            <a:endParaRPr lang="en-US" sz="1000" dirty="0" smtClean="0">
              <a:solidFill>
                <a:schemeClr val="accent2"/>
              </a:solidFill>
              <a:latin typeface="Poppins Light"/>
              <a:ea typeface="Poppins Light"/>
              <a:cs typeface="Poppins Light"/>
              <a:sym typeface="Poppins Light"/>
            </a:endParaRPr>
          </a:p>
          <a:p>
            <a:endParaRPr lang="en-US" sz="1000" b="1" dirty="0" smtClean="0">
              <a:solidFill>
                <a:schemeClr val="accent2"/>
              </a:solidFill>
              <a:latin typeface="Poppins Light"/>
              <a:ea typeface="Poppins Light"/>
              <a:cs typeface="Poppins Light"/>
              <a:sym typeface="Poppins Light"/>
            </a:endParaRPr>
          </a:p>
          <a:p>
            <a:r>
              <a:rPr lang="en-US" sz="1000" b="1" dirty="0" smtClean="0">
                <a:solidFill>
                  <a:schemeClr val="accent2"/>
                </a:solidFill>
                <a:latin typeface="Poppins Light"/>
                <a:ea typeface="Poppins Light"/>
                <a:cs typeface="Poppins Light"/>
                <a:sym typeface="Poppins Light"/>
              </a:rPr>
              <a:t>Hardware</a:t>
            </a:r>
            <a:r>
              <a:rPr lang="en-US" sz="1000" b="1" dirty="0" smtClean="0">
                <a:solidFill>
                  <a:schemeClr val="accent2"/>
                </a:solidFill>
                <a:latin typeface="Poppins Light"/>
                <a:ea typeface="Poppins Light"/>
                <a:cs typeface="Poppins Light"/>
                <a:sym typeface="Poppins Light"/>
              </a:rPr>
              <a:t>:</a:t>
            </a:r>
          </a:p>
          <a:p>
            <a:r>
              <a:rPr lang="en-US" sz="1000" dirty="0" smtClean="0">
                <a:solidFill>
                  <a:schemeClr val="accent2"/>
                </a:solidFill>
                <a:latin typeface="Poppins Light"/>
                <a:ea typeface="Poppins Light"/>
                <a:cs typeface="Poppins Light"/>
                <a:sym typeface="Poppins Light"/>
              </a:rPr>
              <a:t>In our robot we are using Arduino Uno board, it acts as the brain of our robot because all the decisions which is taken by the robot to solve the maze is governed by this board and three ultrasonic sensors are used to take the input. The robot is capable of scanning the obstacles with the help of ultrasonic sensors; they transmit ultrasonic waves from its sensor head and again receive the waves reflected back from the object. By measuring the delay of time from the transmission to reception of sonic wave, it detects the position of the object or wall. And then move according to the algorithm avoiding all the obstacles and reach the final destination. Also this robot has a special feature of navigating through human control for that we are using Bluetooth module, this feature can be used in extreme cases when there is a requirement of human control decision making.</a:t>
            </a:r>
          </a:p>
          <a:p>
            <a:endParaRPr lang="en-US" sz="1000" dirty="0" smtClean="0">
              <a:solidFill>
                <a:schemeClr val="accent2"/>
              </a:solidFill>
              <a:latin typeface="Poppins Light"/>
              <a:ea typeface="Poppins Light"/>
              <a:cs typeface="Poppins Light"/>
              <a:sym typeface="Poppins Light"/>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02"/>
        <p:cNvGrpSpPr/>
        <p:nvPr/>
      </p:nvGrpSpPr>
      <p:grpSpPr>
        <a:xfrm>
          <a:off x="0" y="0"/>
          <a:ext cx="0" cy="0"/>
          <a:chOff x="0" y="0"/>
          <a:chExt cx="0" cy="0"/>
        </a:xfrm>
      </p:grpSpPr>
      <p:sp>
        <p:nvSpPr>
          <p:cNvPr id="9203" name="Google Shape;9203;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Implementation</a:t>
            </a:r>
            <a:endParaRPr dirty="0"/>
          </a:p>
        </p:txBody>
      </p:sp>
      <p:grpSp>
        <p:nvGrpSpPr>
          <p:cNvPr id="2" name="Google Shape;9205;p33"/>
          <p:cNvGrpSpPr/>
          <p:nvPr/>
        </p:nvGrpSpPr>
        <p:grpSpPr>
          <a:xfrm>
            <a:off x="5453329" y="675728"/>
            <a:ext cx="1490178" cy="21378"/>
            <a:chOff x="2940000" y="3484425"/>
            <a:chExt cx="876575" cy="12575"/>
          </a:xfrm>
        </p:grpSpPr>
        <p:sp>
          <p:nvSpPr>
            <p:cNvPr id="9206" name="Google Shape;9206;p33"/>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7" name="Google Shape;9207;p33"/>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33"/>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33"/>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33"/>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33"/>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33"/>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33"/>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33"/>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33"/>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33"/>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33"/>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9218;p33"/>
          <p:cNvGrpSpPr/>
          <p:nvPr/>
        </p:nvGrpSpPr>
        <p:grpSpPr>
          <a:xfrm>
            <a:off x="2200504" y="675728"/>
            <a:ext cx="1490178" cy="21378"/>
            <a:chOff x="2940000" y="3484425"/>
            <a:chExt cx="876575" cy="12575"/>
          </a:xfrm>
        </p:grpSpPr>
        <p:sp>
          <p:nvSpPr>
            <p:cNvPr id="9219" name="Google Shape;9219;p33"/>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33"/>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33"/>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33"/>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33"/>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33"/>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33"/>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33"/>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33"/>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33"/>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33"/>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33"/>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TextBox 39"/>
          <p:cNvSpPr txBox="1"/>
          <p:nvPr/>
        </p:nvSpPr>
        <p:spPr>
          <a:xfrm>
            <a:off x="4282225" y="4765177"/>
            <a:ext cx="585989" cy="307777"/>
          </a:xfrm>
          <a:prstGeom prst="rect">
            <a:avLst/>
          </a:prstGeom>
          <a:noFill/>
        </p:spPr>
        <p:txBody>
          <a:bodyPr wrap="square" rtlCol="0">
            <a:spAutoFit/>
          </a:bodyPr>
          <a:lstStyle/>
          <a:p>
            <a:pPr algn="ctr"/>
            <a:r>
              <a:rPr lang="en-US" b="1" dirty="0" smtClean="0">
                <a:solidFill>
                  <a:schemeClr val="accent2"/>
                </a:solidFill>
                <a:latin typeface="Poppins SemiBold"/>
                <a:ea typeface="Poppins SemiBold"/>
                <a:cs typeface="Poppins SemiBold"/>
                <a:sym typeface="Poppins SemiBold"/>
              </a:rPr>
              <a:t>6</a:t>
            </a:r>
          </a:p>
        </p:txBody>
      </p:sp>
      <p:pic>
        <p:nvPicPr>
          <p:cNvPr id="42" name="Picture 41" descr="WhatsApp Image 2021-06-04 at 6.31.58 PM.jpeg"/>
          <p:cNvPicPr>
            <a:picLocks noChangeAspect="1"/>
          </p:cNvPicPr>
          <p:nvPr/>
        </p:nvPicPr>
        <p:blipFill>
          <a:blip r:embed="rId3"/>
          <a:stretch>
            <a:fillRect/>
          </a:stretch>
        </p:blipFill>
        <p:spPr>
          <a:xfrm rot="5400000">
            <a:off x="3601898" y="364434"/>
            <a:ext cx="1902653" cy="3261691"/>
          </a:xfrm>
          <a:prstGeom prst="rect">
            <a:avLst/>
          </a:prstGeom>
        </p:spPr>
      </p:pic>
      <p:sp>
        <p:nvSpPr>
          <p:cNvPr id="43" name="TextBox 42"/>
          <p:cNvSpPr txBox="1"/>
          <p:nvPr/>
        </p:nvSpPr>
        <p:spPr>
          <a:xfrm>
            <a:off x="2239617" y="3147391"/>
            <a:ext cx="4492487" cy="1015663"/>
          </a:xfrm>
          <a:prstGeom prst="rect">
            <a:avLst/>
          </a:prstGeom>
          <a:noFill/>
        </p:spPr>
        <p:txBody>
          <a:bodyPr wrap="square" rtlCol="0">
            <a:spAutoFit/>
          </a:bodyPr>
          <a:lstStyle/>
          <a:p>
            <a:r>
              <a:rPr lang="en-US" sz="1000" dirty="0" smtClean="0">
                <a:solidFill>
                  <a:schemeClr val="accent2"/>
                </a:solidFill>
                <a:latin typeface="Poppins Light"/>
                <a:ea typeface="Poppins Light"/>
                <a:cs typeface="Poppins Light"/>
                <a:sym typeface="Poppins Light"/>
              </a:rPr>
              <a:t>Firstly we start fixing the motors in the robot body and then attach the wheels into each </a:t>
            </a:r>
            <a:r>
              <a:rPr lang="en-US" sz="1000" dirty="0" smtClean="0">
                <a:solidFill>
                  <a:schemeClr val="accent2"/>
                </a:solidFill>
                <a:latin typeface="Poppins Light"/>
                <a:ea typeface="Poppins Light"/>
                <a:cs typeface="Poppins Light"/>
                <a:sym typeface="Poppins Light"/>
              </a:rPr>
              <a:t>motor</a:t>
            </a:r>
          </a:p>
          <a:p>
            <a:endParaRPr lang="en-US" sz="1000" dirty="0" smtClean="0">
              <a:solidFill>
                <a:schemeClr val="accent2"/>
              </a:solidFill>
              <a:latin typeface="Poppins Light"/>
              <a:ea typeface="Poppins Light"/>
              <a:cs typeface="Poppins Light"/>
              <a:sym typeface="Poppins Light"/>
            </a:endParaRPr>
          </a:p>
          <a:p>
            <a:r>
              <a:rPr lang="en-US" sz="1000" dirty="0" smtClean="0">
                <a:solidFill>
                  <a:schemeClr val="accent2"/>
                </a:solidFill>
                <a:latin typeface="Poppins Light"/>
                <a:ea typeface="Poppins Light"/>
                <a:cs typeface="Poppins Light"/>
                <a:sym typeface="Poppins Light"/>
              </a:rPr>
              <a:t>And then fix the bottom part of the body with upper. After that we start attaching the sensors and the Arduino Uno in the upper part of the body </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02"/>
        <p:cNvGrpSpPr/>
        <p:nvPr/>
      </p:nvGrpSpPr>
      <p:grpSpPr>
        <a:xfrm>
          <a:off x="0" y="0"/>
          <a:ext cx="0" cy="0"/>
          <a:chOff x="0" y="0"/>
          <a:chExt cx="0" cy="0"/>
        </a:xfrm>
      </p:grpSpPr>
      <p:sp>
        <p:nvSpPr>
          <p:cNvPr id="9203" name="Google Shape;9203;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Wiring</a:t>
            </a:r>
            <a:endParaRPr dirty="0"/>
          </a:p>
        </p:txBody>
      </p:sp>
      <p:grpSp>
        <p:nvGrpSpPr>
          <p:cNvPr id="2" name="Google Shape;9205;p33"/>
          <p:cNvGrpSpPr/>
          <p:nvPr/>
        </p:nvGrpSpPr>
        <p:grpSpPr>
          <a:xfrm>
            <a:off x="5453329" y="675728"/>
            <a:ext cx="1490178" cy="21378"/>
            <a:chOff x="2940000" y="3484425"/>
            <a:chExt cx="876575" cy="12575"/>
          </a:xfrm>
        </p:grpSpPr>
        <p:sp>
          <p:nvSpPr>
            <p:cNvPr id="9206" name="Google Shape;9206;p33"/>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7" name="Google Shape;9207;p33"/>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33"/>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33"/>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33"/>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33"/>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33"/>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33"/>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33"/>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33"/>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33"/>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33"/>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9218;p33"/>
          <p:cNvGrpSpPr/>
          <p:nvPr/>
        </p:nvGrpSpPr>
        <p:grpSpPr>
          <a:xfrm>
            <a:off x="2200504" y="675728"/>
            <a:ext cx="1490178" cy="21378"/>
            <a:chOff x="2940000" y="3484425"/>
            <a:chExt cx="876575" cy="12575"/>
          </a:xfrm>
        </p:grpSpPr>
        <p:sp>
          <p:nvSpPr>
            <p:cNvPr id="9219" name="Google Shape;9219;p33"/>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33"/>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33"/>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33"/>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33"/>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33"/>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33"/>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33"/>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33"/>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33"/>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33"/>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33"/>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TextBox 39"/>
          <p:cNvSpPr txBox="1"/>
          <p:nvPr/>
        </p:nvSpPr>
        <p:spPr>
          <a:xfrm>
            <a:off x="4282225" y="4765177"/>
            <a:ext cx="585989" cy="307777"/>
          </a:xfrm>
          <a:prstGeom prst="rect">
            <a:avLst/>
          </a:prstGeom>
          <a:noFill/>
        </p:spPr>
        <p:txBody>
          <a:bodyPr wrap="square" rtlCol="0">
            <a:spAutoFit/>
          </a:bodyPr>
          <a:lstStyle/>
          <a:p>
            <a:pPr algn="ctr"/>
            <a:r>
              <a:rPr lang="en-US" b="1" dirty="0" smtClean="0">
                <a:solidFill>
                  <a:schemeClr val="accent2"/>
                </a:solidFill>
                <a:latin typeface="Poppins SemiBold"/>
                <a:ea typeface="Poppins SemiBold"/>
                <a:cs typeface="Poppins SemiBold"/>
                <a:sym typeface="Poppins SemiBold"/>
              </a:rPr>
              <a:t>7</a:t>
            </a:r>
            <a:endParaRPr lang="en-US" b="1" dirty="0" smtClean="0">
              <a:solidFill>
                <a:schemeClr val="accent2"/>
              </a:solidFill>
              <a:latin typeface="Poppins SemiBold"/>
              <a:ea typeface="Poppins SemiBold"/>
              <a:cs typeface="Poppins SemiBold"/>
              <a:sym typeface="Poppins SemiBold"/>
            </a:endParaRPr>
          </a:p>
        </p:txBody>
      </p:sp>
      <p:sp>
        <p:nvSpPr>
          <p:cNvPr id="43" name="TextBox 42"/>
          <p:cNvSpPr txBox="1"/>
          <p:nvPr/>
        </p:nvSpPr>
        <p:spPr>
          <a:xfrm>
            <a:off x="2325756" y="3604590"/>
            <a:ext cx="4492487" cy="400110"/>
          </a:xfrm>
          <a:prstGeom prst="rect">
            <a:avLst/>
          </a:prstGeom>
          <a:noFill/>
        </p:spPr>
        <p:txBody>
          <a:bodyPr wrap="square" rtlCol="0">
            <a:spAutoFit/>
          </a:bodyPr>
          <a:lstStyle/>
          <a:p>
            <a:r>
              <a:rPr lang="en-US" sz="1000" dirty="0" smtClean="0">
                <a:solidFill>
                  <a:schemeClr val="accent2"/>
                </a:solidFill>
                <a:latin typeface="Poppins Light"/>
                <a:ea typeface="Poppins Light"/>
                <a:cs typeface="Poppins Light"/>
                <a:sym typeface="Poppins Light"/>
              </a:rPr>
              <a:t>Here is a schematic diagram of the robot. these connections are related to the code</a:t>
            </a:r>
          </a:p>
        </p:txBody>
      </p:sp>
      <p:pic>
        <p:nvPicPr>
          <p:cNvPr id="33" name="Picture 32" descr="3ultra_v4UsvJFHZZ.png"/>
          <p:cNvPicPr>
            <a:picLocks noChangeAspect="1"/>
          </p:cNvPicPr>
          <p:nvPr/>
        </p:nvPicPr>
        <p:blipFill>
          <a:blip r:embed="rId3"/>
          <a:srcRect l="15983"/>
          <a:stretch>
            <a:fillRect/>
          </a:stretch>
        </p:blipFill>
        <p:spPr>
          <a:xfrm>
            <a:off x="2557669" y="1099931"/>
            <a:ext cx="3831528" cy="2278804"/>
          </a:xfrm>
          <a:prstGeom prst="rect">
            <a:avLst/>
          </a:prstGeo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02"/>
        <p:cNvGrpSpPr/>
        <p:nvPr/>
      </p:nvGrpSpPr>
      <p:grpSpPr>
        <a:xfrm>
          <a:off x="0" y="0"/>
          <a:ext cx="0" cy="0"/>
          <a:chOff x="0" y="0"/>
          <a:chExt cx="0" cy="0"/>
        </a:xfrm>
      </p:grpSpPr>
      <p:sp>
        <p:nvSpPr>
          <p:cNvPr id="9203" name="Google Shape;9203;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Wiring</a:t>
            </a:r>
            <a:endParaRPr dirty="0"/>
          </a:p>
        </p:txBody>
      </p:sp>
      <p:grpSp>
        <p:nvGrpSpPr>
          <p:cNvPr id="2" name="Google Shape;9205;p33"/>
          <p:cNvGrpSpPr/>
          <p:nvPr/>
        </p:nvGrpSpPr>
        <p:grpSpPr>
          <a:xfrm>
            <a:off x="5453329" y="675728"/>
            <a:ext cx="1490178" cy="21378"/>
            <a:chOff x="2940000" y="3484425"/>
            <a:chExt cx="876575" cy="12575"/>
          </a:xfrm>
        </p:grpSpPr>
        <p:sp>
          <p:nvSpPr>
            <p:cNvPr id="9206" name="Google Shape;9206;p33"/>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7" name="Google Shape;9207;p33"/>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33"/>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33"/>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33"/>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33"/>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33"/>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33"/>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33"/>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33"/>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33"/>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33"/>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9218;p33"/>
          <p:cNvGrpSpPr/>
          <p:nvPr/>
        </p:nvGrpSpPr>
        <p:grpSpPr>
          <a:xfrm>
            <a:off x="2200504" y="675728"/>
            <a:ext cx="1490178" cy="21378"/>
            <a:chOff x="2940000" y="3484425"/>
            <a:chExt cx="876575" cy="12575"/>
          </a:xfrm>
        </p:grpSpPr>
        <p:sp>
          <p:nvSpPr>
            <p:cNvPr id="9219" name="Google Shape;9219;p33"/>
            <p:cNvSpPr/>
            <p:nvPr/>
          </p:nvSpPr>
          <p:spPr>
            <a:xfrm>
              <a:off x="3566825" y="3484425"/>
              <a:ext cx="14675" cy="12575"/>
            </a:xfrm>
            <a:custGeom>
              <a:avLst/>
              <a:gdLst/>
              <a:ahLst/>
              <a:cxnLst/>
              <a:rect l="l" t="t" r="r" b="b"/>
              <a:pathLst>
                <a:path w="587" h="503" extrusionOk="0">
                  <a:moveTo>
                    <a:pt x="254" y="1"/>
                  </a:moveTo>
                  <a:cubicBezTo>
                    <a:pt x="124" y="1"/>
                    <a:pt x="0" y="101"/>
                    <a:pt x="1" y="252"/>
                  </a:cubicBezTo>
                  <a:cubicBezTo>
                    <a:pt x="1" y="389"/>
                    <a:pt x="112" y="502"/>
                    <a:pt x="249" y="502"/>
                  </a:cubicBezTo>
                  <a:cubicBezTo>
                    <a:pt x="250" y="502"/>
                    <a:pt x="251" y="502"/>
                    <a:pt x="251" y="502"/>
                  </a:cubicBezTo>
                  <a:cubicBezTo>
                    <a:pt x="474" y="502"/>
                    <a:pt x="586" y="232"/>
                    <a:pt x="429"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33"/>
            <p:cNvSpPr/>
            <p:nvPr/>
          </p:nvSpPr>
          <p:spPr>
            <a:xfrm>
              <a:off x="3488475"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5"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33"/>
            <p:cNvSpPr/>
            <p:nvPr/>
          </p:nvSpPr>
          <p:spPr>
            <a:xfrm>
              <a:off x="3410100"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33"/>
            <p:cNvSpPr/>
            <p:nvPr/>
          </p:nvSpPr>
          <p:spPr>
            <a:xfrm>
              <a:off x="3331775" y="3484425"/>
              <a:ext cx="14650" cy="12575"/>
            </a:xfrm>
            <a:custGeom>
              <a:avLst/>
              <a:gdLst/>
              <a:ahLst/>
              <a:cxnLst/>
              <a:rect l="l" t="t" r="r" b="b"/>
              <a:pathLst>
                <a:path w="586" h="503" extrusionOk="0">
                  <a:moveTo>
                    <a:pt x="253" y="1"/>
                  </a:moveTo>
                  <a:cubicBezTo>
                    <a:pt x="124" y="1"/>
                    <a:pt x="0" y="101"/>
                    <a:pt x="0" y="252"/>
                  </a:cubicBezTo>
                  <a:cubicBezTo>
                    <a:pt x="0" y="390"/>
                    <a:pt x="113" y="502"/>
                    <a:pt x="251" y="502"/>
                  </a:cubicBezTo>
                  <a:cubicBezTo>
                    <a:pt x="473" y="502"/>
                    <a:pt x="586"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33"/>
            <p:cNvSpPr/>
            <p:nvPr/>
          </p:nvSpPr>
          <p:spPr>
            <a:xfrm>
              <a:off x="3801875" y="3484425"/>
              <a:ext cx="14700" cy="12575"/>
            </a:xfrm>
            <a:custGeom>
              <a:avLst/>
              <a:gdLst/>
              <a:ahLst/>
              <a:cxnLst/>
              <a:rect l="l" t="t" r="r" b="b"/>
              <a:pathLst>
                <a:path w="588" h="503" extrusionOk="0">
                  <a:moveTo>
                    <a:pt x="254" y="1"/>
                  </a:moveTo>
                  <a:cubicBezTo>
                    <a:pt x="124" y="1"/>
                    <a:pt x="1" y="101"/>
                    <a:pt x="1" y="252"/>
                  </a:cubicBezTo>
                  <a:cubicBezTo>
                    <a:pt x="1" y="390"/>
                    <a:pt x="113" y="502"/>
                    <a:pt x="252" y="502"/>
                  </a:cubicBezTo>
                  <a:cubicBezTo>
                    <a:pt x="475"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33"/>
            <p:cNvSpPr/>
            <p:nvPr/>
          </p:nvSpPr>
          <p:spPr>
            <a:xfrm>
              <a:off x="3723550" y="3484425"/>
              <a:ext cx="14650" cy="12575"/>
            </a:xfrm>
            <a:custGeom>
              <a:avLst/>
              <a:gdLst/>
              <a:ahLst/>
              <a:cxnLst/>
              <a:rect l="l" t="t" r="r" b="b"/>
              <a:pathLst>
                <a:path w="586" h="503" extrusionOk="0">
                  <a:moveTo>
                    <a:pt x="253" y="1"/>
                  </a:moveTo>
                  <a:cubicBezTo>
                    <a:pt x="124" y="1"/>
                    <a:pt x="0" y="101"/>
                    <a:pt x="0" y="252"/>
                  </a:cubicBezTo>
                  <a:cubicBezTo>
                    <a:pt x="0" y="390"/>
                    <a:pt x="113" y="502"/>
                    <a:pt x="250" y="502"/>
                  </a:cubicBezTo>
                  <a:cubicBezTo>
                    <a:pt x="473" y="502"/>
                    <a:pt x="585"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33"/>
            <p:cNvSpPr/>
            <p:nvPr/>
          </p:nvSpPr>
          <p:spPr>
            <a:xfrm>
              <a:off x="3645175"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33"/>
            <p:cNvSpPr/>
            <p:nvPr/>
          </p:nvSpPr>
          <p:spPr>
            <a:xfrm>
              <a:off x="3253400" y="3484425"/>
              <a:ext cx="14675" cy="12575"/>
            </a:xfrm>
            <a:custGeom>
              <a:avLst/>
              <a:gdLst/>
              <a:ahLst/>
              <a:cxnLst/>
              <a:rect l="l" t="t" r="r" b="b"/>
              <a:pathLst>
                <a:path w="587" h="503" extrusionOk="0">
                  <a:moveTo>
                    <a:pt x="254" y="1"/>
                  </a:moveTo>
                  <a:cubicBezTo>
                    <a:pt x="124" y="1"/>
                    <a:pt x="1" y="101"/>
                    <a:pt x="1" y="252"/>
                  </a:cubicBezTo>
                  <a:cubicBezTo>
                    <a:pt x="1" y="390"/>
                    <a:pt x="113" y="502"/>
                    <a:pt x="251" y="502"/>
                  </a:cubicBezTo>
                  <a:cubicBezTo>
                    <a:pt x="251" y="502"/>
                    <a:pt x="252" y="502"/>
                    <a:pt x="253" y="502"/>
                  </a:cubicBezTo>
                  <a:cubicBezTo>
                    <a:pt x="476" y="502"/>
                    <a:pt x="587" y="232"/>
                    <a:pt x="430" y="75"/>
                  </a:cubicBezTo>
                  <a:cubicBezTo>
                    <a:pt x="378" y="24"/>
                    <a:pt x="315"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33"/>
            <p:cNvSpPr/>
            <p:nvPr/>
          </p:nvSpPr>
          <p:spPr>
            <a:xfrm>
              <a:off x="3175075" y="3484425"/>
              <a:ext cx="14700" cy="12575"/>
            </a:xfrm>
            <a:custGeom>
              <a:avLst/>
              <a:gdLst/>
              <a:ahLst/>
              <a:cxnLst/>
              <a:rect l="l" t="t" r="r" b="b"/>
              <a:pathLst>
                <a:path w="588" h="503" extrusionOk="0">
                  <a:moveTo>
                    <a:pt x="253" y="1"/>
                  </a:moveTo>
                  <a:cubicBezTo>
                    <a:pt x="124" y="1"/>
                    <a:pt x="0" y="101"/>
                    <a:pt x="0" y="252"/>
                  </a:cubicBezTo>
                  <a:cubicBezTo>
                    <a:pt x="0" y="389"/>
                    <a:pt x="111" y="502"/>
                    <a:pt x="249" y="502"/>
                  </a:cubicBezTo>
                  <a:cubicBezTo>
                    <a:pt x="250" y="502"/>
                    <a:pt x="251" y="502"/>
                    <a:pt x="252" y="502"/>
                  </a:cubicBezTo>
                  <a:cubicBezTo>
                    <a:pt x="475" y="502"/>
                    <a:pt x="587" y="232"/>
                    <a:pt x="428" y="75"/>
                  </a:cubicBezTo>
                  <a:cubicBezTo>
                    <a:pt x="377" y="24"/>
                    <a:pt x="314"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33"/>
            <p:cNvSpPr/>
            <p:nvPr/>
          </p:nvSpPr>
          <p:spPr>
            <a:xfrm>
              <a:off x="3096700" y="3484425"/>
              <a:ext cx="14700" cy="12575"/>
            </a:xfrm>
            <a:custGeom>
              <a:avLst/>
              <a:gdLst/>
              <a:ahLst/>
              <a:cxnLst/>
              <a:rect l="l" t="t" r="r" b="b"/>
              <a:pathLst>
                <a:path w="588" h="503" extrusionOk="0">
                  <a:moveTo>
                    <a:pt x="253" y="1"/>
                  </a:moveTo>
                  <a:cubicBezTo>
                    <a:pt x="124" y="1"/>
                    <a:pt x="1" y="101"/>
                    <a:pt x="1" y="252"/>
                  </a:cubicBezTo>
                  <a:cubicBezTo>
                    <a:pt x="1" y="389"/>
                    <a:pt x="111" y="502"/>
                    <a:pt x="248" y="502"/>
                  </a:cubicBezTo>
                  <a:cubicBezTo>
                    <a:pt x="249" y="502"/>
                    <a:pt x="250" y="502"/>
                    <a:pt x="251" y="502"/>
                  </a:cubicBezTo>
                  <a:cubicBezTo>
                    <a:pt x="475" y="502"/>
                    <a:pt x="587"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33"/>
            <p:cNvSpPr/>
            <p:nvPr/>
          </p:nvSpPr>
          <p:spPr>
            <a:xfrm>
              <a:off x="3018325" y="3484425"/>
              <a:ext cx="14700" cy="12575"/>
            </a:xfrm>
            <a:custGeom>
              <a:avLst/>
              <a:gdLst/>
              <a:ahLst/>
              <a:cxnLst/>
              <a:rect l="l" t="t" r="r" b="b"/>
              <a:pathLst>
                <a:path w="588" h="503" extrusionOk="0">
                  <a:moveTo>
                    <a:pt x="254" y="1"/>
                  </a:moveTo>
                  <a:cubicBezTo>
                    <a:pt x="125" y="1"/>
                    <a:pt x="1" y="101"/>
                    <a:pt x="1" y="252"/>
                  </a:cubicBezTo>
                  <a:cubicBezTo>
                    <a:pt x="1" y="390"/>
                    <a:pt x="113" y="502"/>
                    <a:pt x="253" y="502"/>
                  </a:cubicBezTo>
                  <a:cubicBezTo>
                    <a:pt x="475" y="502"/>
                    <a:pt x="588" y="232"/>
                    <a:pt x="430" y="75"/>
                  </a:cubicBezTo>
                  <a:cubicBezTo>
                    <a:pt x="378" y="24"/>
                    <a:pt x="316"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33"/>
            <p:cNvSpPr/>
            <p:nvPr/>
          </p:nvSpPr>
          <p:spPr>
            <a:xfrm>
              <a:off x="2940000" y="3484425"/>
              <a:ext cx="14650" cy="12575"/>
            </a:xfrm>
            <a:custGeom>
              <a:avLst/>
              <a:gdLst/>
              <a:ahLst/>
              <a:cxnLst/>
              <a:rect l="l" t="t" r="r" b="b"/>
              <a:pathLst>
                <a:path w="586" h="503" extrusionOk="0">
                  <a:moveTo>
                    <a:pt x="253" y="1"/>
                  </a:moveTo>
                  <a:cubicBezTo>
                    <a:pt x="124" y="1"/>
                    <a:pt x="1" y="101"/>
                    <a:pt x="1" y="252"/>
                  </a:cubicBezTo>
                  <a:cubicBezTo>
                    <a:pt x="1" y="390"/>
                    <a:pt x="113" y="502"/>
                    <a:pt x="251" y="502"/>
                  </a:cubicBezTo>
                  <a:cubicBezTo>
                    <a:pt x="474" y="502"/>
                    <a:pt x="586" y="232"/>
                    <a:pt x="428" y="75"/>
                  </a:cubicBezTo>
                  <a:cubicBezTo>
                    <a:pt x="377" y="24"/>
                    <a:pt x="315" y="1"/>
                    <a:pt x="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TextBox 39"/>
          <p:cNvSpPr txBox="1"/>
          <p:nvPr/>
        </p:nvSpPr>
        <p:spPr>
          <a:xfrm>
            <a:off x="4282225" y="4765177"/>
            <a:ext cx="585989" cy="307777"/>
          </a:xfrm>
          <a:prstGeom prst="rect">
            <a:avLst/>
          </a:prstGeom>
          <a:noFill/>
        </p:spPr>
        <p:txBody>
          <a:bodyPr wrap="square" rtlCol="0">
            <a:spAutoFit/>
          </a:bodyPr>
          <a:lstStyle/>
          <a:p>
            <a:pPr algn="ctr"/>
            <a:r>
              <a:rPr lang="en-US" b="1" dirty="0" smtClean="0">
                <a:solidFill>
                  <a:schemeClr val="accent2"/>
                </a:solidFill>
                <a:latin typeface="Poppins SemiBold"/>
                <a:ea typeface="Poppins SemiBold"/>
                <a:cs typeface="Poppins SemiBold"/>
                <a:sym typeface="Poppins SemiBold"/>
              </a:rPr>
              <a:t>8</a:t>
            </a:r>
            <a:endParaRPr lang="en-US" b="1" dirty="0" smtClean="0">
              <a:solidFill>
                <a:schemeClr val="accent2"/>
              </a:solidFill>
              <a:latin typeface="Poppins SemiBold"/>
              <a:ea typeface="Poppins SemiBold"/>
              <a:cs typeface="Poppins SemiBold"/>
              <a:sym typeface="Poppins SemiBold"/>
            </a:endParaRPr>
          </a:p>
        </p:txBody>
      </p:sp>
      <p:sp>
        <p:nvSpPr>
          <p:cNvPr id="32" name="TextBox 31"/>
          <p:cNvSpPr txBox="1"/>
          <p:nvPr/>
        </p:nvSpPr>
        <p:spPr>
          <a:xfrm>
            <a:off x="2279375" y="907773"/>
            <a:ext cx="4757530" cy="3847207"/>
          </a:xfrm>
          <a:prstGeom prst="rect">
            <a:avLst/>
          </a:prstGeom>
          <a:noFill/>
        </p:spPr>
        <p:txBody>
          <a:bodyPr wrap="square" rtlCol="0">
            <a:spAutoFit/>
          </a:bodyPr>
          <a:lstStyle/>
          <a:p>
            <a:r>
              <a:rPr lang="en-US" sz="1000" b="1" dirty="0" smtClean="0">
                <a:solidFill>
                  <a:schemeClr val="accent2"/>
                </a:solidFill>
                <a:latin typeface="Poppins Light"/>
                <a:ea typeface="Poppins Light"/>
                <a:cs typeface="Poppins Light"/>
                <a:sym typeface="Poppins Light"/>
              </a:rPr>
              <a:t>Parts: Sensors</a:t>
            </a:r>
          </a:p>
          <a:p>
            <a:endParaRPr lang="en-US" sz="1000" b="1" dirty="0" smtClean="0">
              <a:solidFill>
                <a:schemeClr val="accent2"/>
              </a:solidFill>
              <a:latin typeface="Poppins Light"/>
              <a:ea typeface="Poppins Light"/>
              <a:cs typeface="Poppins Light"/>
              <a:sym typeface="Poppins Light"/>
            </a:endParaRPr>
          </a:p>
          <a:p>
            <a:r>
              <a:rPr lang="en-US" sz="1000" dirty="0" smtClean="0">
                <a:solidFill>
                  <a:schemeClr val="accent2"/>
                </a:solidFill>
                <a:latin typeface="Poppins Light"/>
                <a:ea typeface="Poppins Light"/>
                <a:cs typeface="Poppins Light"/>
                <a:sym typeface="Poppins Light"/>
              </a:rPr>
              <a:t>"</a:t>
            </a:r>
            <a:r>
              <a:rPr lang="en-US" sz="1000" dirty="0" smtClean="0">
                <a:solidFill>
                  <a:schemeClr val="accent2"/>
                </a:solidFill>
                <a:latin typeface="Poppins Light"/>
                <a:ea typeface="Poppins Light"/>
                <a:cs typeface="Poppins Light"/>
                <a:sym typeface="Poppins Light"/>
              </a:rPr>
              <a:t>The Ultrasonic sensor"</a:t>
            </a:r>
          </a:p>
          <a:p>
            <a:r>
              <a:rPr lang="en-US" sz="1000" dirty="0" smtClean="0">
                <a:solidFill>
                  <a:schemeClr val="accent2"/>
                </a:solidFill>
                <a:latin typeface="Poppins Light"/>
                <a:ea typeface="Poppins Light"/>
                <a:cs typeface="Poppins Light"/>
                <a:sym typeface="Poppins Light"/>
              </a:rPr>
              <a:t>An Ultrasonic sensor is a device that can measure the distance to an object by using sound waves. It measures distance by sending out a sound wave at a specific frequency and listening for that sound wave to bounce back. </a:t>
            </a:r>
            <a:r>
              <a:rPr lang="en-US" sz="1000" dirty="0" smtClean="0">
                <a:solidFill>
                  <a:schemeClr val="accent2"/>
                </a:solidFill>
                <a:latin typeface="Poppins Light"/>
                <a:ea typeface="Poppins Light"/>
                <a:cs typeface="Poppins Light"/>
                <a:sym typeface="Poppins Light"/>
              </a:rPr>
              <a:t>By recording the elapsed time between the sound wave being generated and the sound wave bouncing </a:t>
            </a:r>
            <a:r>
              <a:rPr lang="en-US" sz="1000" dirty="0" smtClean="0">
                <a:solidFill>
                  <a:schemeClr val="accent2"/>
                </a:solidFill>
                <a:latin typeface="Poppins Light"/>
                <a:ea typeface="Poppins Light"/>
                <a:cs typeface="Poppins Light"/>
                <a:sym typeface="Poppins Light"/>
              </a:rPr>
              <a:t>back. This </a:t>
            </a:r>
            <a:r>
              <a:rPr lang="en-US" sz="1000" dirty="0" smtClean="0">
                <a:solidFill>
                  <a:schemeClr val="accent2"/>
                </a:solidFill>
                <a:latin typeface="Poppins Light"/>
                <a:ea typeface="Poppins Light"/>
                <a:cs typeface="Poppins Light"/>
                <a:sym typeface="Poppins Light"/>
              </a:rPr>
              <a:t>seems similar to the working of Sonar and Radar.</a:t>
            </a:r>
            <a:endParaRPr lang="en-US" sz="1000" dirty="0" smtClean="0">
              <a:solidFill>
                <a:schemeClr val="accent2"/>
              </a:solidFill>
              <a:latin typeface="Poppins Light"/>
              <a:ea typeface="Poppins Light"/>
              <a:cs typeface="Poppins Light"/>
              <a:sym typeface="Poppins Light"/>
            </a:endParaRPr>
          </a:p>
          <a:p>
            <a:r>
              <a:rPr lang="en-US" sz="1000" dirty="0" smtClean="0">
                <a:solidFill>
                  <a:schemeClr val="accent2"/>
                </a:solidFill>
                <a:latin typeface="Poppins Light"/>
                <a:ea typeface="Poppins Light"/>
                <a:cs typeface="Poppins Light"/>
                <a:sym typeface="Poppins Light"/>
              </a:rPr>
              <a:t>The connection of the Ultrasonic Sensor to the Arduino:</a:t>
            </a:r>
          </a:p>
          <a:p>
            <a:r>
              <a:rPr lang="en-US" sz="1000" dirty="0" smtClean="0">
                <a:solidFill>
                  <a:schemeClr val="accent2"/>
                </a:solidFill>
                <a:latin typeface="Poppins Light"/>
                <a:ea typeface="Poppins Light"/>
                <a:cs typeface="Poppins Light"/>
                <a:sym typeface="Poppins Light"/>
              </a:rPr>
              <a:t>GND pin is connected to the Ground.</a:t>
            </a:r>
          </a:p>
          <a:p>
            <a:r>
              <a:rPr lang="en-US" sz="1000" dirty="0" smtClean="0">
                <a:solidFill>
                  <a:schemeClr val="accent2"/>
                </a:solidFill>
                <a:latin typeface="Poppins Light"/>
                <a:ea typeface="Poppins Light"/>
                <a:cs typeface="Poppins Light"/>
                <a:sym typeface="Poppins Light"/>
              </a:rPr>
              <a:t>VCC pin is connected to the Positive (5v).</a:t>
            </a:r>
          </a:p>
          <a:p>
            <a:r>
              <a:rPr lang="en-US" sz="1000" dirty="0" smtClean="0">
                <a:solidFill>
                  <a:schemeClr val="accent2"/>
                </a:solidFill>
                <a:latin typeface="Poppins Light"/>
                <a:ea typeface="Poppins Light"/>
                <a:cs typeface="Poppins Light"/>
                <a:sym typeface="Poppins Light"/>
              </a:rPr>
              <a:t>Echo pin is connected to the Arduino. (choose any pin and match it to the code)</a:t>
            </a:r>
          </a:p>
          <a:p>
            <a:r>
              <a:rPr lang="en-US" sz="1000" dirty="0" smtClean="0">
                <a:solidFill>
                  <a:schemeClr val="accent2"/>
                </a:solidFill>
                <a:latin typeface="Poppins Light"/>
                <a:ea typeface="Poppins Light"/>
                <a:cs typeface="Poppins Light"/>
                <a:sym typeface="Poppins Light"/>
              </a:rPr>
              <a:t>TRIG pin is connected to the Arduino. (choose any pin and match it to the code)</a:t>
            </a:r>
          </a:p>
          <a:p>
            <a:r>
              <a:rPr lang="en-US" sz="1000" dirty="0" smtClean="0">
                <a:solidFill>
                  <a:schemeClr val="accent2"/>
                </a:solidFill>
                <a:latin typeface="Poppins Light"/>
                <a:ea typeface="Poppins Light"/>
                <a:cs typeface="Poppins Light"/>
                <a:sym typeface="Poppins Light"/>
              </a:rPr>
              <a:t>You will make a common Ground and connect all GNDs to it ( sensors, Arduino, Driver ) all grounds should be connected.</a:t>
            </a:r>
          </a:p>
          <a:p>
            <a:r>
              <a:rPr lang="en-US" sz="1000" dirty="0" smtClean="0">
                <a:solidFill>
                  <a:schemeClr val="accent2"/>
                </a:solidFill>
                <a:latin typeface="Poppins Light"/>
                <a:ea typeface="Poppins Light"/>
                <a:cs typeface="Poppins Light"/>
                <a:sym typeface="Poppins Light"/>
              </a:rPr>
              <a:t>For </a:t>
            </a:r>
            <a:r>
              <a:rPr lang="en-US" sz="1000" dirty="0" err="1" smtClean="0">
                <a:solidFill>
                  <a:schemeClr val="accent2"/>
                </a:solidFill>
                <a:latin typeface="Poppins Light"/>
                <a:ea typeface="Poppins Light"/>
                <a:cs typeface="Poppins Light"/>
                <a:sym typeface="Poppins Light"/>
              </a:rPr>
              <a:t>Vcc</a:t>
            </a:r>
            <a:r>
              <a:rPr lang="en-US" sz="1000" dirty="0" smtClean="0">
                <a:solidFill>
                  <a:schemeClr val="accent2"/>
                </a:solidFill>
                <a:latin typeface="Poppins Light"/>
                <a:ea typeface="Poppins Light"/>
                <a:cs typeface="Poppins Light"/>
                <a:sym typeface="Poppins Light"/>
              </a:rPr>
              <a:t> Pins also connect the 3 Sensors to a 5v Pin</a:t>
            </a:r>
          </a:p>
          <a:p>
            <a:r>
              <a:rPr lang="en-US" sz="1000" dirty="0" smtClean="0">
                <a:solidFill>
                  <a:schemeClr val="accent2"/>
                </a:solidFill>
                <a:latin typeface="Poppins Light"/>
                <a:ea typeface="Poppins Light"/>
                <a:cs typeface="Poppins Light"/>
                <a:sym typeface="Poppins Light"/>
              </a:rPr>
              <a:t>( you can connect them to the Arduino Or the Driver I recommend the Driver)</a:t>
            </a:r>
          </a:p>
          <a:p>
            <a:r>
              <a:rPr lang="en-US" sz="1000" dirty="0" smtClean="0">
                <a:solidFill>
                  <a:schemeClr val="accent2"/>
                </a:solidFill>
                <a:latin typeface="Poppins Light"/>
                <a:ea typeface="Poppins Light"/>
                <a:cs typeface="Poppins Light"/>
                <a:sym typeface="Poppins Light"/>
              </a:rPr>
              <a:t>Note: Don't connect the Sensors to a voltage higher than 5v or it will be damaged.</a:t>
            </a:r>
          </a:p>
          <a:p>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onstruction Project Proposal">
  <a:themeElements>
    <a:clrScheme name="Simple Light">
      <a:dk1>
        <a:srgbClr val="000000"/>
      </a:dk1>
      <a:lt1>
        <a:srgbClr val="FFFFFF"/>
      </a:lt1>
      <a:dk2>
        <a:srgbClr val="595959"/>
      </a:dk2>
      <a:lt2>
        <a:srgbClr val="EEEEEE"/>
      </a:lt2>
      <a:accent1>
        <a:srgbClr val="E5AC77"/>
      </a:accent1>
      <a:accent2>
        <a:srgbClr val="3F4D53"/>
      </a:accent2>
      <a:accent3>
        <a:srgbClr val="FFFFFF"/>
      </a:accent3>
      <a:accent4>
        <a:srgbClr val="F3F3F3"/>
      </a:accent4>
      <a:accent5>
        <a:srgbClr val="D69D68"/>
      </a:accent5>
      <a:accent6>
        <a:srgbClr val="45565D"/>
      </a:accent6>
      <a:hlink>
        <a:srgbClr val="3F4D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8687</TotalTime>
  <Words>624</Words>
  <Application>Microsoft Office PowerPoint</Application>
  <PresentationFormat>On-screen Show (16:9)</PresentationFormat>
  <Paragraphs>139</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Poppins Light</vt:lpstr>
      <vt:lpstr>Poppins</vt:lpstr>
      <vt:lpstr>Poppins SemiBold</vt:lpstr>
      <vt:lpstr>Construction Project Proposal</vt:lpstr>
      <vt:lpstr>Arduino Robot  Maze Solver</vt:lpstr>
      <vt:lpstr>.</vt:lpstr>
      <vt:lpstr>Introduction</vt:lpstr>
      <vt:lpstr>Components</vt:lpstr>
      <vt:lpstr>Components</vt:lpstr>
      <vt:lpstr>Steps of Work</vt:lpstr>
      <vt:lpstr>Implementation</vt:lpstr>
      <vt:lpstr>Wiring</vt:lpstr>
      <vt:lpstr>Wiring</vt:lpstr>
      <vt:lpstr>Wiring</vt:lpstr>
      <vt:lpstr>Wiring</vt:lpstr>
      <vt:lpstr>Coding</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Combustion Generators</dc:title>
  <dc:creator>Omar Alaa</dc:creator>
  <cp:lastModifiedBy>Omar Alaa</cp:lastModifiedBy>
  <cp:revision>17</cp:revision>
  <dcterms:modified xsi:type="dcterms:W3CDTF">2021-06-04T17:36:21Z</dcterms:modified>
</cp:coreProperties>
</file>