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uardo Navarrete" initials="EN" lastIdx="1" clrIdx="0">
    <p:extLst>
      <p:ext uri="{19B8F6BF-5375-455C-9EA6-DF929625EA0E}">
        <p15:presenceInfo xmlns:p15="http://schemas.microsoft.com/office/powerpoint/2012/main" userId="Eduardo Navarre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3A3DE-A233-492A-B3E3-F352268F6C6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C959DE7-7AAE-407E-98C0-5D490CE7D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55D2DD67-0624-47D1-8131-A91EAB0D2D73}"/>
              </a:ext>
            </a:extLst>
          </p:cNvPr>
          <p:cNvSpPr>
            <a:spLocks noGrp="1"/>
          </p:cNvSpPr>
          <p:nvPr>
            <p:ph type="dt" sz="half" idx="10"/>
          </p:nvPr>
        </p:nvSpPr>
        <p:spPr/>
        <p:txBody>
          <a:bodyPr/>
          <a:lstStyle/>
          <a:p>
            <a:fld id="{DE266E05-EE75-495C-823E-97ADFFC5665B}" type="datetimeFigureOut">
              <a:rPr lang="es-MX" smtClean="0"/>
              <a:t>03/10/2021</a:t>
            </a:fld>
            <a:endParaRPr lang="es-MX"/>
          </a:p>
        </p:txBody>
      </p:sp>
      <p:sp>
        <p:nvSpPr>
          <p:cNvPr id="5" name="Marcador de pie de página 4">
            <a:extLst>
              <a:ext uri="{FF2B5EF4-FFF2-40B4-BE49-F238E27FC236}">
                <a16:creationId xmlns:a16="http://schemas.microsoft.com/office/drawing/2014/main" id="{BC677A5F-D0C8-409F-892E-62DE62F124D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F4687AF-316C-4200-8689-8D44DD324CC0}"/>
              </a:ext>
            </a:extLst>
          </p:cNvPr>
          <p:cNvSpPr>
            <a:spLocks noGrp="1"/>
          </p:cNvSpPr>
          <p:nvPr>
            <p:ph type="sldNum" sz="quarter" idx="12"/>
          </p:nvPr>
        </p:nvSpPr>
        <p:spPr/>
        <p:txBody>
          <a:bodyPr/>
          <a:lstStyle/>
          <a:p>
            <a:fld id="{94A11E63-2B80-46F9-88C9-D4B0B8697394}" type="slidenum">
              <a:rPr lang="es-MX" smtClean="0"/>
              <a:t>‹Nº›</a:t>
            </a:fld>
            <a:endParaRPr lang="es-MX"/>
          </a:p>
        </p:txBody>
      </p:sp>
    </p:spTree>
    <p:extLst>
      <p:ext uri="{BB962C8B-B14F-4D97-AF65-F5344CB8AC3E}">
        <p14:creationId xmlns:p14="http://schemas.microsoft.com/office/powerpoint/2010/main" val="1472582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9DE2B-4BF2-4F4B-AC2E-7F98007E5C9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AF1EBD9-0327-42BC-BBED-BB53E6A40E0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5405C4E-9043-45C9-AD28-CFE05153145D}"/>
              </a:ext>
            </a:extLst>
          </p:cNvPr>
          <p:cNvSpPr>
            <a:spLocks noGrp="1"/>
          </p:cNvSpPr>
          <p:nvPr>
            <p:ph type="dt" sz="half" idx="10"/>
          </p:nvPr>
        </p:nvSpPr>
        <p:spPr/>
        <p:txBody>
          <a:bodyPr/>
          <a:lstStyle/>
          <a:p>
            <a:fld id="{DE266E05-EE75-495C-823E-97ADFFC5665B}" type="datetimeFigureOut">
              <a:rPr lang="es-MX" smtClean="0"/>
              <a:t>03/10/2021</a:t>
            </a:fld>
            <a:endParaRPr lang="es-MX"/>
          </a:p>
        </p:txBody>
      </p:sp>
      <p:sp>
        <p:nvSpPr>
          <p:cNvPr id="5" name="Marcador de pie de página 4">
            <a:extLst>
              <a:ext uri="{FF2B5EF4-FFF2-40B4-BE49-F238E27FC236}">
                <a16:creationId xmlns:a16="http://schemas.microsoft.com/office/drawing/2014/main" id="{5F24345A-1AC9-49EF-AFBC-CAC4A44E182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6C7495E-42FC-43EC-AE18-D13CFF7D1BCB}"/>
              </a:ext>
            </a:extLst>
          </p:cNvPr>
          <p:cNvSpPr>
            <a:spLocks noGrp="1"/>
          </p:cNvSpPr>
          <p:nvPr>
            <p:ph type="sldNum" sz="quarter" idx="12"/>
          </p:nvPr>
        </p:nvSpPr>
        <p:spPr/>
        <p:txBody>
          <a:bodyPr/>
          <a:lstStyle/>
          <a:p>
            <a:fld id="{94A11E63-2B80-46F9-88C9-D4B0B8697394}" type="slidenum">
              <a:rPr lang="es-MX" smtClean="0"/>
              <a:t>‹Nº›</a:t>
            </a:fld>
            <a:endParaRPr lang="es-MX"/>
          </a:p>
        </p:txBody>
      </p:sp>
    </p:spTree>
    <p:extLst>
      <p:ext uri="{BB962C8B-B14F-4D97-AF65-F5344CB8AC3E}">
        <p14:creationId xmlns:p14="http://schemas.microsoft.com/office/powerpoint/2010/main" val="303161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3A0C560-0025-40AF-BB07-FC9F85A0DA4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75C8CBD-F023-401A-8D7D-D4F5B601098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5F37F0C-FA67-418A-9994-B8A088FD3C35}"/>
              </a:ext>
            </a:extLst>
          </p:cNvPr>
          <p:cNvSpPr>
            <a:spLocks noGrp="1"/>
          </p:cNvSpPr>
          <p:nvPr>
            <p:ph type="dt" sz="half" idx="10"/>
          </p:nvPr>
        </p:nvSpPr>
        <p:spPr/>
        <p:txBody>
          <a:bodyPr/>
          <a:lstStyle/>
          <a:p>
            <a:fld id="{DE266E05-EE75-495C-823E-97ADFFC5665B}" type="datetimeFigureOut">
              <a:rPr lang="es-MX" smtClean="0"/>
              <a:t>03/10/2021</a:t>
            </a:fld>
            <a:endParaRPr lang="es-MX"/>
          </a:p>
        </p:txBody>
      </p:sp>
      <p:sp>
        <p:nvSpPr>
          <p:cNvPr id="5" name="Marcador de pie de página 4">
            <a:extLst>
              <a:ext uri="{FF2B5EF4-FFF2-40B4-BE49-F238E27FC236}">
                <a16:creationId xmlns:a16="http://schemas.microsoft.com/office/drawing/2014/main" id="{3CA62721-96C0-4A22-B488-4101902AE74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2B5796D-E2B7-46ED-929C-D9648321A097}"/>
              </a:ext>
            </a:extLst>
          </p:cNvPr>
          <p:cNvSpPr>
            <a:spLocks noGrp="1"/>
          </p:cNvSpPr>
          <p:nvPr>
            <p:ph type="sldNum" sz="quarter" idx="12"/>
          </p:nvPr>
        </p:nvSpPr>
        <p:spPr/>
        <p:txBody>
          <a:bodyPr/>
          <a:lstStyle/>
          <a:p>
            <a:fld id="{94A11E63-2B80-46F9-88C9-D4B0B8697394}" type="slidenum">
              <a:rPr lang="es-MX" smtClean="0"/>
              <a:t>‹Nº›</a:t>
            </a:fld>
            <a:endParaRPr lang="es-MX"/>
          </a:p>
        </p:txBody>
      </p:sp>
    </p:spTree>
    <p:extLst>
      <p:ext uri="{BB962C8B-B14F-4D97-AF65-F5344CB8AC3E}">
        <p14:creationId xmlns:p14="http://schemas.microsoft.com/office/powerpoint/2010/main" val="718912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56E68-A278-4EE9-AF7C-471A52E91AD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CD62478-95A7-473F-A74E-7B505757C51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9FB9226-CE21-4E11-BD3F-3CDA0CF306A9}"/>
              </a:ext>
            </a:extLst>
          </p:cNvPr>
          <p:cNvSpPr>
            <a:spLocks noGrp="1"/>
          </p:cNvSpPr>
          <p:nvPr>
            <p:ph type="dt" sz="half" idx="10"/>
          </p:nvPr>
        </p:nvSpPr>
        <p:spPr/>
        <p:txBody>
          <a:bodyPr/>
          <a:lstStyle/>
          <a:p>
            <a:fld id="{DE266E05-EE75-495C-823E-97ADFFC5665B}" type="datetimeFigureOut">
              <a:rPr lang="es-MX" smtClean="0"/>
              <a:t>03/10/2021</a:t>
            </a:fld>
            <a:endParaRPr lang="es-MX"/>
          </a:p>
        </p:txBody>
      </p:sp>
      <p:sp>
        <p:nvSpPr>
          <p:cNvPr id="5" name="Marcador de pie de página 4">
            <a:extLst>
              <a:ext uri="{FF2B5EF4-FFF2-40B4-BE49-F238E27FC236}">
                <a16:creationId xmlns:a16="http://schemas.microsoft.com/office/drawing/2014/main" id="{D363F672-4B7A-453B-AE65-50E08C4D49C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22F1C6B-2A35-4904-9D91-08FDE250A28D}"/>
              </a:ext>
            </a:extLst>
          </p:cNvPr>
          <p:cNvSpPr>
            <a:spLocks noGrp="1"/>
          </p:cNvSpPr>
          <p:nvPr>
            <p:ph type="sldNum" sz="quarter" idx="12"/>
          </p:nvPr>
        </p:nvSpPr>
        <p:spPr/>
        <p:txBody>
          <a:bodyPr/>
          <a:lstStyle/>
          <a:p>
            <a:fld id="{94A11E63-2B80-46F9-88C9-D4B0B8697394}" type="slidenum">
              <a:rPr lang="es-MX" smtClean="0"/>
              <a:t>‹Nº›</a:t>
            </a:fld>
            <a:endParaRPr lang="es-MX"/>
          </a:p>
        </p:txBody>
      </p:sp>
    </p:spTree>
    <p:extLst>
      <p:ext uri="{BB962C8B-B14F-4D97-AF65-F5344CB8AC3E}">
        <p14:creationId xmlns:p14="http://schemas.microsoft.com/office/powerpoint/2010/main" val="85638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182596-AD70-4FB2-9192-F9277CB3634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6E451EA-3180-4968-8C27-B4F1BD36C8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49A6C63-73E7-4EF1-8301-5969D05E41B9}"/>
              </a:ext>
            </a:extLst>
          </p:cNvPr>
          <p:cNvSpPr>
            <a:spLocks noGrp="1"/>
          </p:cNvSpPr>
          <p:nvPr>
            <p:ph type="dt" sz="half" idx="10"/>
          </p:nvPr>
        </p:nvSpPr>
        <p:spPr/>
        <p:txBody>
          <a:bodyPr/>
          <a:lstStyle/>
          <a:p>
            <a:fld id="{DE266E05-EE75-495C-823E-97ADFFC5665B}" type="datetimeFigureOut">
              <a:rPr lang="es-MX" smtClean="0"/>
              <a:t>03/10/2021</a:t>
            </a:fld>
            <a:endParaRPr lang="es-MX"/>
          </a:p>
        </p:txBody>
      </p:sp>
      <p:sp>
        <p:nvSpPr>
          <p:cNvPr id="5" name="Marcador de pie de página 4">
            <a:extLst>
              <a:ext uri="{FF2B5EF4-FFF2-40B4-BE49-F238E27FC236}">
                <a16:creationId xmlns:a16="http://schemas.microsoft.com/office/drawing/2014/main" id="{9655A043-A706-47E1-B2DF-53FA8649E80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24A1BC6-E7C9-4C32-81E9-F8810E8107AC}"/>
              </a:ext>
            </a:extLst>
          </p:cNvPr>
          <p:cNvSpPr>
            <a:spLocks noGrp="1"/>
          </p:cNvSpPr>
          <p:nvPr>
            <p:ph type="sldNum" sz="quarter" idx="12"/>
          </p:nvPr>
        </p:nvSpPr>
        <p:spPr/>
        <p:txBody>
          <a:bodyPr/>
          <a:lstStyle/>
          <a:p>
            <a:fld id="{94A11E63-2B80-46F9-88C9-D4B0B8697394}" type="slidenum">
              <a:rPr lang="es-MX" smtClean="0"/>
              <a:t>‹Nº›</a:t>
            </a:fld>
            <a:endParaRPr lang="es-MX"/>
          </a:p>
        </p:txBody>
      </p:sp>
    </p:spTree>
    <p:extLst>
      <p:ext uri="{BB962C8B-B14F-4D97-AF65-F5344CB8AC3E}">
        <p14:creationId xmlns:p14="http://schemas.microsoft.com/office/powerpoint/2010/main" val="286988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35939-D249-4C4E-B920-C207CD0E07B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5C67BFD-7B8C-434C-B911-4AD6F2CF9BD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CA2A1647-6273-44F0-8FA9-BCC00B61445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CAF9DC03-1722-4413-85B9-31EEB3AF3177}"/>
              </a:ext>
            </a:extLst>
          </p:cNvPr>
          <p:cNvSpPr>
            <a:spLocks noGrp="1"/>
          </p:cNvSpPr>
          <p:nvPr>
            <p:ph type="dt" sz="half" idx="10"/>
          </p:nvPr>
        </p:nvSpPr>
        <p:spPr/>
        <p:txBody>
          <a:bodyPr/>
          <a:lstStyle/>
          <a:p>
            <a:fld id="{DE266E05-EE75-495C-823E-97ADFFC5665B}" type="datetimeFigureOut">
              <a:rPr lang="es-MX" smtClean="0"/>
              <a:t>03/10/2021</a:t>
            </a:fld>
            <a:endParaRPr lang="es-MX"/>
          </a:p>
        </p:txBody>
      </p:sp>
      <p:sp>
        <p:nvSpPr>
          <p:cNvPr id="6" name="Marcador de pie de página 5">
            <a:extLst>
              <a:ext uri="{FF2B5EF4-FFF2-40B4-BE49-F238E27FC236}">
                <a16:creationId xmlns:a16="http://schemas.microsoft.com/office/drawing/2014/main" id="{FC2A59DE-3336-45D5-A2B6-AF4FB81684F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A2784C7-DD05-4985-B864-BD681066ACA7}"/>
              </a:ext>
            </a:extLst>
          </p:cNvPr>
          <p:cNvSpPr>
            <a:spLocks noGrp="1"/>
          </p:cNvSpPr>
          <p:nvPr>
            <p:ph type="sldNum" sz="quarter" idx="12"/>
          </p:nvPr>
        </p:nvSpPr>
        <p:spPr/>
        <p:txBody>
          <a:bodyPr/>
          <a:lstStyle/>
          <a:p>
            <a:fld id="{94A11E63-2B80-46F9-88C9-D4B0B8697394}" type="slidenum">
              <a:rPr lang="es-MX" smtClean="0"/>
              <a:t>‹Nº›</a:t>
            </a:fld>
            <a:endParaRPr lang="es-MX"/>
          </a:p>
        </p:txBody>
      </p:sp>
    </p:spTree>
    <p:extLst>
      <p:ext uri="{BB962C8B-B14F-4D97-AF65-F5344CB8AC3E}">
        <p14:creationId xmlns:p14="http://schemas.microsoft.com/office/powerpoint/2010/main" val="336008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A97F4-2243-4740-9062-8B8FB571B51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A1595E1-58F5-45E2-A947-EC61FDD0D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3D04899-A5C1-4CB8-B862-EC52CB9F088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6FBCD71-C364-4CD5-94F9-CE572791C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4D9DD26-910C-4A85-9A1F-4581097256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D96A5CB-DD10-41F7-B5EE-8EDB209ABB5C}"/>
              </a:ext>
            </a:extLst>
          </p:cNvPr>
          <p:cNvSpPr>
            <a:spLocks noGrp="1"/>
          </p:cNvSpPr>
          <p:nvPr>
            <p:ph type="dt" sz="half" idx="10"/>
          </p:nvPr>
        </p:nvSpPr>
        <p:spPr/>
        <p:txBody>
          <a:bodyPr/>
          <a:lstStyle/>
          <a:p>
            <a:fld id="{DE266E05-EE75-495C-823E-97ADFFC5665B}" type="datetimeFigureOut">
              <a:rPr lang="es-MX" smtClean="0"/>
              <a:t>03/10/2021</a:t>
            </a:fld>
            <a:endParaRPr lang="es-MX"/>
          </a:p>
        </p:txBody>
      </p:sp>
      <p:sp>
        <p:nvSpPr>
          <p:cNvPr id="8" name="Marcador de pie de página 7">
            <a:extLst>
              <a:ext uri="{FF2B5EF4-FFF2-40B4-BE49-F238E27FC236}">
                <a16:creationId xmlns:a16="http://schemas.microsoft.com/office/drawing/2014/main" id="{DF428E8E-284E-4226-B61F-F2CDA4DD3F2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39A46CF-26C1-4283-9848-C9B792E719F6}"/>
              </a:ext>
            </a:extLst>
          </p:cNvPr>
          <p:cNvSpPr>
            <a:spLocks noGrp="1"/>
          </p:cNvSpPr>
          <p:nvPr>
            <p:ph type="sldNum" sz="quarter" idx="12"/>
          </p:nvPr>
        </p:nvSpPr>
        <p:spPr/>
        <p:txBody>
          <a:bodyPr/>
          <a:lstStyle/>
          <a:p>
            <a:fld id="{94A11E63-2B80-46F9-88C9-D4B0B8697394}" type="slidenum">
              <a:rPr lang="es-MX" smtClean="0"/>
              <a:t>‹Nº›</a:t>
            </a:fld>
            <a:endParaRPr lang="es-MX"/>
          </a:p>
        </p:txBody>
      </p:sp>
    </p:spTree>
    <p:extLst>
      <p:ext uri="{BB962C8B-B14F-4D97-AF65-F5344CB8AC3E}">
        <p14:creationId xmlns:p14="http://schemas.microsoft.com/office/powerpoint/2010/main" val="135551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C077E-60D9-4B9C-8024-0A5D023C647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C35149A8-D03D-4032-BA32-13079C277ECC}"/>
              </a:ext>
            </a:extLst>
          </p:cNvPr>
          <p:cNvSpPr>
            <a:spLocks noGrp="1"/>
          </p:cNvSpPr>
          <p:nvPr>
            <p:ph type="dt" sz="half" idx="10"/>
          </p:nvPr>
        </p:nvSpPr>
        <p:spPr/>
        <p:txBody>
          <a:bodyPr/>
          <a:lstStyle/>
          <a:p>
            <a:fld id="{DE266E05-EE75-495C-823E-97ADFFC5665B}" type="datetimeFigureOut">
              <a:rPr lang="es-MX" smtClean="0"/>
              <a:t>03/10/2021</a:t>
            </a:fld>
            <a:endParaRPr lang="es-MX"/>
          </a:p>
        </p:txBody>
      </p:sp>
      <p:sp>
        <p:nvSpPr>
          <p:cNvPr id="4" name="Marcador de pie de página 3">
            <a:extLst>
              <a:ext uri="{FF2B5EF4-FFF2-40B4-BE49-F238E27FC236}">
                <a16:creationId xmlns:a16="http://schemas.microsoft.com/office/drawing/2014/main" id="{BAAC2DFA-8802-4C1B-B3FA-5841D61B265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EEC9331-1418-47A6-AEC3-BB1B96D44B22}"/>
              </a:ext>
            </a:extLst>
          </p:cNvPr>
          <p:cNvSpPr>
            <a:spLocks noGrp="1"/>
          </p:cNvSpPr>
          <p:nvPr>
            <p:ph type="sldNum" sz="quarter" idx="12"/>
          </p:nvPr>
        </p:nvSpPr>
        <p:spPr/>
        <p:txBody>
          <a:bodyPr/>
          <a:lstStyle/>
          <a:p>
            <a:fld id="{94A11E63-2B80-46F9-88C9-D4B0B8697394}" type="slidenum">
              <a:rPr lang="es-MX" smtClean="0"/>
              <a:t>‹Nº›</a:t>
            </a:fld>
            <a:endParaRPr lang="es-MX"/>
          </a:p>
        </p:txBody>
      </p:sp>
    </p:spTree>
    <p:extLst>
      <p:ext uri="{BB962C8B-B14F-4D97-AF65-F5344CB8AC3E}">
        <p14:creationId xmlns:p14="http://schemas.microsoft.com/office/powerpoint/2010/main" val="258837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053278-673C-40F6-829C-428024605C33}"/>
              </a:ext>
            </a:extLst>
          </p:cNvPr>
          <p:cNvSpPr>
            <a:spLocks noGrp="1"/>
          </p:cNvSpPr>
          <p:nvPr>
            <p:ph type="dt" sz="half" idx="10"/>
          </p:nvPr>
        </p:nvSpPr>
        <p:spPr/>
        <p:txBody>
          <a:bodyPr/>
          <a:lstStyle/>
          <a:p>
            <a:fld id="{DE266E05-EE75-495C-823E-97ADFFC5665B}" type="datetimeFigureOut">
              <a:rPr lang="es-MX" smtClean="0"/>
              <a:t>03/10/2021</a:t>
            </a:fld>
            <a:endParaRPr lang="es-MX"/>
          </a:p>
        </p:txBody>
      </p:sp>
      <p:sp>
        <p:nvSpPr>
          <p:cNvPr id="3" name="Marcador de pie de página 2">
            <a:extLst>
              <a:ext uri="{FF2B5EF4-FFF2-40B4-BE49-F238E27FC236}">
                <a16:creationId xmlns:a16="http://schemas.microsoft.com/office/drawing/2014/main" id="{E3EBEB68-1F6E-4AF7-80F3-E2772C5CA55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E95F8BC-E63C-4D12-972E-BBF495BAF824}"/>
              </a:ext>
            </a:extLst>
          </p:cNvPr>
          <p:cNvSpPr>
            <a:spLocks noGrp="1"/>
          </p:cNvSpPr>
          <p:nvPr>
            <p:ph type="sldNum" sz="quarter" idx="12"/>
          </p:nvPr>
        </p:nvSpPr>
        <p:spPr/>
        <p:txBody>
          <a:bodyPr/>
          <a:lstStyle/>
          <a:p>
            <a:fld id="{94A11E63-2B80-46F9-88C9-D4B0B8697394}" type="slidenum">
              <a:rPr lang="es-MX" smtClean="0"/>
              <a:t>‹Nº›</a:t>
            </a:fld>
            <a:endParaRPr lang="es-MX"/>
          </a:p>
        </p:txBody>
      </p:sp>
    </p:spTree>
    <p:extLst>
      <p:ext uri="{BB962C8B-B14F-4D97-AF65-F5344CB8AC3E}">
        <p14:creationId xmlns:p14="http://schemas.microsoft.com/office/powerpoint/2010/main" val="139051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66FEE-C002-4540-A28F-C8E09C14D87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A262D0C-CC9C-494B-9F0B-A25217D49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515C1032-E751-488E-A59F-39E0569CB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15C3A8D-0C07-4F77-85C9-AE862FF2F85B}"/>
              </a:ext>
            </a:extLst>
          </p:cNvPr>
          <p:cNvSpPr>
            <a:spLocks noGrp="1"/>
          </p:cNvSpPr>
          <p:nvPr>
            <p:ph type="dt" sz="half" idx="10"/>
          </p:nvPr>
        </p:nvSpPr>
        <p:spPr/>
        <p:txBody>
          <a:bodyPr/>
          <a:lstStyle/>
          <a:p>
            <a:fld id="{DE266E05-EE75-495C-823E-97ADFFC5665B}" type="datetimeFigureOut">
              <a:rPr lang="es-MX" smtClean="0"/>
              <a:t>03/10/2021</a:t>
            </a:fld>
            <a:endParaRPr lang="es-MX"/>
          </a:p>
        </p:txBody>
      </p:sp>
      <p:sp>
        <p:nvSpPr>
          <p:cNvPr id="6" name="Marcador de pie de página 5">
            <a:extLst>
              <a:ext uri="{FF2B5EF4-FFF2-40B4-BE49-F238E27FC236}">
                <a16:creationId xmlns:a16="http://schemas.microsoft.com/office/drawing/2014/main" id="{87078293-77CD-49FD-A6C5-31B5C884873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98ACEF2-1062-400E-9C3D-C68DEFF06C83}"/>
              </a:ext>
            </a:extLst>
          </p:cNvPr>
          <p:cNvSpPr>
            <a:spLocks noGrp="1"/>
          </p:cNvSpPr>
          <p:nvPr>
            <p:ph type="sldNum" sz="quarter" idx="12"/>
          </p:nvPr>
        </p:nvSpPr>
        <p:spPr/>
        <p:txBody>
          <a:bodyPr/>
          <a:lstStyle/>
          <a:p>
            <a:fld id="{94A11E63-2B80-46F9-88C9-D4B0B8697394}" type="slidenum">
              <a:rPr lang="es-MX" smtClean="0"/>
              <a:t>‹Nº›</a:t>
            </a:fld>
            <a:endParaRPr lang="es-MX"/>
          </a:p>
        </p:txBody>
      </p:sp>
    </p:spTree>
    <p:extLst>
      <p:ext uri="{BB962C8B-B14F-4D97-AF65-F5344CB8AC3E}">
        <p14:creationId xmlns:p14="http://schemas.microsoft.com/office/powerpoint/2010/main" val="45584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4DAF8-49A3-484E-A175-9EEA729835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120E6A28-2C7A-4A4B-BFB1-688210525F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85C520DC-B5A5-4E2A-98C9-FE029D755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01B240E-9FA3-4388-B91D-721803D73885}"/>
              </a:ext>
            </a:extLst>
          </p:cNvPr>
          <p:cNvSpPr>
            <a:spLocks noGrp="1"/>
          </p:cNvSpPr>
          <p:nvPr>
            <p:ph type="dt" sz="half" idx="10"/>
          </p:nvPr>
        </p:nvSpPr>
        <p:spPr/>
        <p:txBody>
          <a:bodyPr/>
          <a:lstStyle/>
          <a:p>
            <a:fld id="{DE266E05-EE75-495C-823E-97ADFFC5665B}" type="datetimeFigureOut">
              <a:rPr lang="es-MX" smtClean="0"/>
              <a:t>03/10/2021</a:t>
            </a:fld>
            <a:endParaRPr lang="es-MX"/>
          </a:p>
        </p:txBody>
      </p:sp>
      <p:sp>
        <p:nvSpPr>
          <p:cNvPr id="6" name="Marcador de pie de página 5">
            <a:extLst>
              <a:ext uri="{FF2B5EF4-FFF2-40B4-BE49-F238E27FC236}">
                <a16:creationId xmlns:a16="http://schemas.microsoft.com/office/drawing/2014/main" id="{F8D717F4-4641-42AF-875B-9DA31039AE6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0DA3E3C-C717-4860-B4B3-12FF37B0DF4E}"/>
              </a:ext>
            </a:extLst>
          </p:cNvPr>
          <p:cNvSpPr>
            <a:spLocks noGrp="1"/>
          </p:cNvSpPr>
          <p:nvPr>
            <p:ph type="sldNum" sz="quarter" idx="12"/>
          </p:nvPr>
        </p:nvSpPr>
        <p:spPr/>
        <p:txBody>
          <a:bodyPr/>
          <a:lstStyle/>
          <a:p>
            <a:fld id="{94A11E63-2B80-46F9-88C9-D4B0B8697394}" type="slidenum">
              <a:rPr lang="es-MX" smtClean="0"/>
              <a:t>‹Nº›</a:t>
            </a:fld>
            <a:endParaRPr lang="es-MX"/>
          </a:p>
        </p:txBody>
      </p:sp>
    </p:spTree>
    <p:extLst>
      <p:ext uri="{BB962C8B-B14F-4D97-AF65-F5344CB8AC3E}">
        <p14:creationId xmlns:p14="http://schemas.microsoft.com/office/powerpoint/2010/main" val="65851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4E85705-3785-4055-91D8-1D20B344F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DA6C965-B580-4133-98AB-364058D7B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E337419-202E-475F-82EA-14819350B4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66E05-EE75-495C-823E-97ADFFC5665B}" type="datetimeFigureOut">
              <a:rPr lang="es-MX" smtClean="0"/>
              <a:t>03/10/2021</a:t>
            </a:fld>
            <a:endParaRPr lang="es-MX"/>
          </a:p>
        </p:txBody>
      </p:sp>
      <p:sp>
        <p:nvSpPr>
          <p:cNvPr id="5" name="Marcador de pie de página 4">
            <a:extLst>
              <a:ext uri="{FF2B5EF4-FFF2-40B4-BE49-F238E27FC236}">
                <a16:creationId xmlns:a16="http://schemas.microsoft.com/office/drawing/2014/main" id="{6CB2144D-4386-4CEA-AD72-9C8441902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A40FEA0-9891-40DC-9B27-BFF389F0B3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11E63-2B80-46F9-88C9-D4B0B8697394}" type="slidenum">
              <a:rPr lang="es-MX" smtClean="0"/>
              <a:t>‹Nº›</a:t>
            </a:fld>
            <a:endParaRPr lang="es-MX"/>
          </a:p>
        </p:txBody>
      </p:sp>
    </p:spTree>
    <p:extLst>
      <p:ext uri="{BB962C8B-B14F-4D97-AF65-F5344CB8AC3E}">
        <p14:creationId xmlns:p14="http://schemas.microsoft.com/office/powerpoint/2010/main" val="405615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2021.spaceappschallenge.org/challenges/statements/unlocking-the-secrets-of-the-sun/resources"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nasa.gov/content/goddard/parker-solar-probe-instruments" TargetMode="External"/><Relationship Id="rId5" Type="http://schemas.openxmlformats.org/officeDocument/2006/relationships/hyperlink" Target="https://svs.gsfc.nasa.gov/13484" TargetMode="External"/><Relationship Id="rId4" Type="http://schemas.openxmlformats.org/officeDocument/2006/relationships/hyperlink" Target="https://svs.gsfc.nasa.gov/1294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naranja, brillando, oscuro, aire&#10;&#10;Descripción generada automáticamente">
            <a:extLst>
              <a:ext uri="{FF2B5EF4-FFF2-40B4-BE49-F238E27FC236}">
                <a16:creationId xmlns:a16="http://schemas.microsoft.com/office/drawing/2014/main" id="{B83671C4-394E-4C90-8646-9752D1310970}"/>
              </a:ext>
            </a:extLst>
          </p:cNvPr>
          <p:cNvPicPr>
            <a:picLocks noChangeAspect="1"/>
          </p:cNvPicPr>
          <p:nvPr/>
        </p:nvPicPr>
        <p:blipFill rotWithShape="1">
          <a:blip r:embed="rId2">
            <a:extLst>
              <a:ext uri="{28A0092B-C50C-407E-A947-70E740481C1C}">
                <a14:useLocalDpi xmlns:a14="http://schemas.microsoft.com/office/drawing/2010/main" val="0"/>
              </a:ext>
            </a:extLst>
          </a:blip>
          <a:srcRect t="5669" r="20426" b="342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084C1C4-0C31-4B13-BA5E-268CD4ED0030}"/>
              </a:ext>
            </a:extLst>
          </p:cNvPr>
          <p:cNvSpPr>
            <a:spLocks noGrp="1"/>
          </p:cNvSpPr>
          <p:nvPr>
            <p:ph type="ctrTitle"/>
          </p:nvPr>
        </p:nvSpPr>
        <p:spPr>
          <a:xfrm>
            <a:off x="477980" y="803299"/>
            <a:ext cx="7088680" cy="1633162"/>
          </a:xfrm>
        </p:spPr>
        <p:txBody>
          <a:bodyPr anchor="b">
            <a:normAutofit/>
          </a:bodyPr>
          <a:lstStyle/>
          <a:p>
            <a:pPr algn="l"/>
            <a:r>
              <a:rPr lang="es-MX" sz="4800" dirty="0" err="1"/>
              <a:t>Challenge</a:t>
            </a:r>
            <a:r>
              <a:rPr lang="es-MX" sz="4800" dirty="0"/>
              <a:t> </a:t>
            </a:r>
            <a:r>
              <a:rPr lang="es-MX" sz="4800" dirty="0" err="1"/>
              <a:t>name</a:t>
            </a:r>
            <a:r>
              <a:rPr lang="es-MX" sz="4800" dirty="0"/>
              <a:t>: </a:t>
            </a:r>
            <a:r>
              <a:rPr lang="es-MX" sz="4800" dirty="0" err="1"/>
              <a:t>Unlocking</a:t>
            </a:r>
            <a:r>
              <a:rPr lang="es-MX" sz="4800" dirty="0"/>
              <a:t> </a:t>
            </a:r>
            <a:r>
              <a:rPr lang="es-MX" sz="4800" dirty="0" err="1"/>
              <a:t>the</a:t>
            </a:r>
            <a:r>
              <a:rPr lang="es-MX" sz="4800" dirty="0"/>
              <a:t> </a:t>
            </a:r>
            <a:r>
              <a:rPr lang="es-MX" sz="4800" dirty="0" err="1"/>
              <a:t>secrets</a:t>
            </a:r>
            <a:r>
              <a:rPr lang="es-MX" sz="4800" dirty="0"/>
              <a:t> </a:t>
            </a:r>
            <a:r>
              <a:rPr lang="es-MX" sz="4800" dirty="0" err="1"/>
              <a:t>of</a:t>
            </a:r>
            <a:r>
              <a:rPr lang="es-MX" sz="4800" dirty="0"/>
              <a:t> </a:t>
            </a:r>
            <a:r>
              <a:rPr lang="es-MX" sz="4800" dirty="0" err="1"/>
              <a:t>the</a:t>
            </a:r>
            <a:r>
              <a:rPr lang="es-MX" sz="4800" dirty="0"/>
              <a:t> </a:t>
            </a:r>
            <a:r>
              <a:rPr lang="es-MX" sz="4800" dirty="0" err="1"/>
              <a:t>sun</a:t>
            </a:r>
            <a:endParaRPr lang="es-MX" sz="4800" dirty="0"/>
          </a:p>
        </p:txBody>
      </p:sp>
      <p:sp>
        <p:nvSpPr>
          <p:cNvPr id="3" name="Subtítulo 2">
            <a:extLst>
              <a:ext uri="{FF2B5EF4-FFF2-40B4-BE49-F238E27FC236}">
                <a16:creationId xmlns:a16="http://schemas.microsoft.com/office/drawing/2014/main" id="{8EACAA3F-2352-405D-8F60-503CACBBC2AD}"/>
              </a:ext>
            </a:extLst>
          </p:cNvPr>
          <p:cNvSpPr>
            <a:spLocks noGrp="1"/>
          </p:cNvSpPr>
          <p:nvPr>
            <p:ph type="subTitle" idx="1"/>
          </p:nvPr>
        </p:nvSpPr>
        <p:spPr>
          <a:xfrm>
            <a:off x="477980" y="2635679"/>
            <a:ext cx="4023359" cy="1208141"/>
          </a:xfrm>
        </p:spPr>
        <p:txBody>
          <a:bodyPr>
            <a:normAutofit/>
          </a:bodyPr>
          <a:lstStyle/>
          <a:p>
            <a:pPr algn="l"/>
            <a:r>
              <a:rPr lang="es-MX" sz="3200" dirty="0"/>
              <a:t>TEAM: HACKATOMICS</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6" descr="Gráfico, Gráfico de proyección solar&#10;&#10;Descripción generada automáticamente">
            <a:extLst>
              <a:ext uri="{FF2B5EF4-FFF2-40B4-BE49-F238E27FC236}">
                <a16:creationId xmlns:a16="http://schemas.microsoft.com/office/drawing/2014/main" id="{56F7A558-18DB-44C3-9D41-5D81D27CD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34" y="3186270"/>
            <a:ext cx="2766730" cy="2757876"/>
          </a:xfrm>
          <a:prstGeom prst="rect">
            <a:avLst/>
          </a:prstGeom>
        </p:spPr>
      </p:pic>
    </p:spTree>
    <p:extLst>
      <p:ext uri="{BB962C8B-B14F-4D97-AF65-F5344CB8AC3E}">
        <p14:creationId xmlns:p14="http://schemas.microsoft.com/office/powerpoint/2010/main" val="285180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magen que contiene oscuro, naranja, brillando, aire&#10;&#10;Descripción generada automáticamente">
            <a:extLst>
              <a:ext uri="{FF2B5EF4-FFF2-40B4-BE49-F238E27FC236}">
                <a16:creationId xmlns:a16="http://schemas.microsoft.com/office/drawing/2014/main" id="{1728282C-EF9A-4930-A7DC-5B5B4E80C681}"/>
              </a:ext>
            </a:extLst>
          </p:cNvPr>
          <p:cNvPicPr>
            <a:picLocks noChangeAspect="1"/>
          </p:cNvPicPr>
          <p:nvPr/>
        </p:nvPicPr>
        <p:blipFill rotWithShape="1">
          <a:blip r:embed="rId2">
            <a:extLst>
              <a:ext uri="{28A0092B-C50C-407E-A947-70E740481C1C}">
                <a14:useLocalDpi xmlns:a14="http://schemas.microsoft.com/office/drawing/2010/main" val="0"/>
              </a:ext>
            </a:extLst>
          </a:blip>
          <a:srcRect t="5550" r="20416" b="3542"/>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864B88AF-3A8F-4AAF-B66B-FF42B8BE8031}"/>
              </a:ext>
            </a:extLst>
          </p:cNvPr>
          <p:cNvSpPr>
            <a:spLocks noGrp="1"/>
          </p:cNvSpPr>
          <p:nvPr>
            <p:ph idx="1"/>
          </p:nvPr>
        </p:nvSpPr>
        <p:spPr>
          <a:xfrm>
            <a:off x="0" y="1303274"/>
            <a:ext cx="6589860" cy="3780783"/>
          </a:xfrm>
        </p:spPr>
        <p:txBody>
          <a:bodyPr anchor="t">
            <a:normAutofit/>
          </a:bodyPr>
          <a:lstStyle/>
          <a:p>
            <a:r>
              <a:rPr lang="en-US" sz="2400" b="1" dirty="0"/>
              <a:t>Problem: </a:t>
            </a:r>
            <a:r>
              <a:rPr lang="en-US" sz="2400" dirty="0"/>
              <a:t>Access to information about closest star (the sun) to raise awareness and generate public understanding.</a:t>
            </a:r>
          </a:p>
          <a:p>
            <a:r>
              <a:rPr lang="en-US" sz="2400" b="1" dirty="0"/>
              <a:t>Technologies: </a:t>
            </a:r>
            <a:r>
              <a:rPr lang="en-US" sz="2400" dirty="0"/>
              <a:t>Azure WordPress, Model Viewer, </a:t>
            </a:r>
            <a:r>
              <a:rPr lang="en-US" sz="2400" dirty="0" err="1"/>
              <a:t>Sketchfab</a:t>
            </a:r>
            <a:r>
              <a:rPr lang="en-US" sz="2400" dirty="0"/>
              <a:t>, Microsoft 365.</a:t>
            </a:r>
          </a:p>
          <a:p>
            <a:r>
              <a:rPr lang="en-US" sz="2400" b="1" dirty="0"/>
              <a:t>Areas: </a:t>
            </a:r>
            <a:r>
              <a:rPr lang="en-US" sz="2400" dirty="0"/>
              <a:t>Technologies of the information, computing and management.</a:t>
            </a:r>
          </a:p>
          <a:p>
            <a:r>
              <a:rPr lang="en-US" sz="2400" b="1" dirty="0"/>
              <a:t>Contact: </a:t>
            </a:r>
            <a:r>
              <a:rPr lang="en-US" sz="2400" dirty="0"/>
              <a:t>Jorge Ivan Cuellar Razo- crew317@innovaccion.mx</a:t>
            </a:r>
          </a:p>
        </p:txBody>
      </p:sp>
    </p:spTree>
    <p:extLst>
      <p:ext uri="{BB962C8B-B14F-4D97-AF65-F5344CB8AC3E}">
        <p14:creationId xmlns:p14="http://schemas.microsoft.com/office/powerpoint/2010/main" val="1825145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Marcador de contenido 4" descr="Imagen que contiene oscuro, naranja, brillando, aire&#10;&#10;Descripción generada automáticamente">
            <a:extLst>
              <a:ext uri="{FF2B5EF4-FFF2-40B4-BE49-F238E27FC236}">
                <a16:creationId xmlns:a16="http://schemas.microsoft.com/office/drawing/2014/main" id="{43AD1DEF-16A1-48BC-A9BD-094E7C73C606}"/>
              </a:ext>
            </a:extLst>
          </p:cNvPr>
          <p:cNvPicPr>
            <a:picLocks noChangeAspect="1"/>
          </p:cNvPicPr>
          <p:nvPr/>
        </p:nvPicPr>
        <p:blipFill rotWithShape="1">
          <a:blip r:embed="rId2">
            <a:extLst>
              <a:ext uri="{28A0092B-C50C-407E-A947-70E740481C1C}">
                <a14:useLocalDpi xmlns:a14="http://schemas.microsoft.com/office/drawing/2010/main" val="0"/>
              </a:ext>
            </a:extLst>
          </a:blip>
          <a:srcRect l="3123" r="15343"/>
          <a:stretch/>
        </p:blipFill>
        <p:spPr>
          <a:xfrm>
            <a:off x="4117521" y="10"/>
            <a:ext cx="8074479" cy="6857990"/>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DE51EFB-8603-4447-9BDA-BB9C3E7AE40B}"/>
              </a:ext>
            </a:extLst>
          </p:cNvPr>
          <p:cNvSpPr>
            <a:spLocks noGrp="1"/>
          </p:cNvSpPr>
          <p:nvPr>
            <p:ph type="title"/>
          </p:nvPr>
        </p:nvSpPr>
        <p:spPr>
          <a:xfrm>
            <a:off x="804672" y="365125"/>
            <a:ext cx="5266155" cy="1325563"/>
          </a:xfrm>
        </p:spPr>
        <p:txBody>
          <a:bodyPr>
            <a:normAutofit/>
          </a:bodyPr>
          <a:lstStyle/>
          <a:p>
            <a:r>
              <a:rPr lang="es-MX" dirty="0" err="1"/>
              <a:t>Explanition</a:t>
            </a:r>
            <a:r>
              <a:rPr lang="es-MX" dirty="0"/>
              <a:t> </a:t>
            </a:r>
            <a:r>
              <a:rPr lang="es-MX" dirty="0" err="1"/>
              <a:t>of</a:t>
            </a:r>
            <a:r>
              <a:rPr lang="es-MX" dirty="0"/>
              <a:t> </a:t>
            </a:r>
            <a:r>
              <a:rPr lang="es-MX" dirty="0" err="1"/>
              <a:t>our</a:t>
            </a:r>
            <a:r>
              <a:rPr lang="es-MX" dirty="0"/>
              <a:t> </a:t>
            </a:r>
            <a:r>
              <a:rPr lang="es-MX" dirty="0" err="1"/>
              <a:t>project</a:t>
            </a:r>
            <a:endParaRPr lang="es-MX" dirty="0"/>
          </a:p>
        </p:txBody>
      </p:sp>
      <p:sp>
        <p:nvSpPr>
          <p:cNvPr id="9" name="Content Placeholder 8">
            <a:extLst>
              <a:ext uri="{FF2B5EF4-FFF2-40B4-BE49-F238E27FC236}">
                <a16:creationId xmlns:a16="http://schemas.microsoft.com/office/drawing/2014/main" id="{28416D80-182F-4E6F-B814-A7CA8166DED4}"/>
              </a:ext>
            </a:extLst>
          </p:cNvPr>
          <p:cNvSpPr>
            <a:spLocks noGrp="1"/>
          </p:cNvSpPr>
          <p:nvPr>
            <p:ph idx="1"/>
          </p:nvPr>
        </p:nvSpPr>
        <p:spPr>
          <a:xfrm>
            <a:off x="111252" y="1862581"/>
            <a:ext cx="5984748" cy="4154361"/>
          </a:xfrm>
        </p:spPr>
        <p:txBody>
          <a:bodyPr>
            <a:normAutofit/>
          </a:bodyPr>
          <a:lstStyle/>
          <a:p>
            <a:r>
              <a:rPr lang="en-US" sz="2000" dirty="0"/>
              <a:t>Our project consists in realize a webpage, was carried in which users who access it will be able to interact with the Probe which was created in order to be able to have an approach to everything that is provided of information about our solar system and its secrets.</a:t>
            </a:r>
          </a:p>
          <a:p>
            <a:r>
              <a:rPr lang="en-US" sz="2000" dirty="0"/>
              <a:t>It is of the utmost importance that the method of using our page is simple and straightforward since being for open public, anyone who has that tickle of knowing what a satellite in orbit is like, has no problems with using it and on this it is easy to interact.</a:t>
            </a:r>
          </a:p>
          <a:p>
            <a:endParaRPr lang="en-US" sz="2000" dirty="0"/>
          </a:p>
        </p:txBody>
      </p:sp>
    </p:spTree>
    <p:extLst>
      <p:ext uri="{BB962C8B-B14F-4D97-AF65-F5344CB8AC3E}">
        <p14:creationId xmlns:p14="http://schemas.microsoft.com/office/powerpoint/2010/main" val="41719054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4" descr="Imagen que contiene oscuro, naranja, brillando, aire&#10;&#10;Descripción generada automáticamente">
            <a:extLst>
              <a:ext uri="{FF2B5EF4-FFF2-40B4-BE49-F238E27FC236}">
                <a16:creationId xmlns:a16="http://schemas.microsoft.com/office/drawing/2014/main" id="{445A4890-417A-410C-A07C-73B86B3DA7B2}"/>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7182" b="115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6A0A97A9-CE70-4E9A-8E23-A78E73D2A614}"/>
              </a:ext>
            </a:extLst>
          </p:cNvPr>
          <p:cNvSpPr>
            <a:spLocks noGrp="1"/>
          </p:cNvSpPr>
          <p:nvPr>
            <p:ph idx="1"/>
          </p:nvPr>
        </p:nvSpPr>
        <p:spPr>
          <a:xfrm>
            <a:off x="658368" y="1397670"/>
            <a:ext cx="10506456" cy="5460330"/>
          </a:xfrm>
        </p:spPr>
        <p:txBody>
          <a:bodyPr>
            <a:normAutofit/>
          </a:bodyPr>
          <a:lstStyle/>
          <a:p>
            <a:r>
              <a:rPr lang="es-MX" sz="2000" dirty="0"/>
              <a:t>In </a:t>
            </a:r>
            <a:r>
              <a:rPr lang="es-MX" sz="2000" dirty="0" err="1"/>
              <a:t>addition</a:t>
            </a:r>
            <a:r>
              <a:rPr lang="es-MX" sz="2000" dirty="0"/>
              <a:t> </a:t>
            </a:r>
            <a:r>
              <a:rPr lang="es-MX" sz="2000" dirty="0" err="1"/>
              <a:t>to</a:t>
            </a:r>
            <a:r>
              <a:rPr lang="es-MX" sz="2000" dirty="0"/>
              <a:t> </a:t>
            </a:r>
            <a:r>
              <a:rPr lang="es-MX" sz="2000" dirty="0" err="1"/>
              <a:t>this</a:t>
            </a:r>
            <a:r>
              <a:rPr lang="es-MX" sz="2000" dirty="0"/>
              <a:t>, </a:t>
            </a:r>
            <a:r>
              <a:rPr lang="es-MX" sz="2000" dirty="0" err="1"/>
              <a:t>we</a:t>
            </a:r>
            <a:r>
              <a:rPr lang="es-MX" sz="2000" dirty="0"/>
              <a:t> plan that </a:t>
            </a:r>
            <a:r>
              <a:rPr lang="es-MX" sz="2000" dirty="0" err="1"/>
              <a:t>the</a:t>
            </a:r>
            <a:r>
              <a:rPr lang="es-MX" sz="2000" dirty="0"/>
              <a:t> </a:t>
            </a:r>
            <a:r>
              <a:rPr lang="es-MX" sz="2000" dirty="0" err="1"/>
              <a:t>information</a:t>
            </a:r>
            <a:r>
              <a:rPr lang="es-MX" sz="2000" dirty="0"/>
              <a:t> that NASA </a:t>
            </a:r>
            <a:r>
              <a:rPr lang="es-MX" sz="2000" dirty="0" err="1"/>
              <a:t>updates</a:t>
            </a:r>
            <a:r>
              <a:rPr lang="es-MX" sz="2000" dirty="0"/>
              <a:t> </a:t>
            </a:r>
            <a:r>
              <a:rPr lang="es-MX" sz="2000" dirty="0" err="1"/>
              <a:t>every</a:t>
            </a:r>
            <a:r>
              <a:rPr lang="es-MX" sz="2000" dirty="0"/>
              <a:t> </a:t>
            </a:r>
            <a:r>
              <a:rPr lang="es-MX" sz="2000" dirty="0" err="1"/>
              <a:t>day</a:t>
            </a:r>
            <a:r>
              <a:rPr lang="es-MX" sz="2000" dirty="0"/>
              <a:t>, be </a:t>
            </a:r>
            <a:r>
              <a:rPr lang="es-MX" sz="2000" dirty="0" err="1"/>
              <a:t>used</a:t>
            </a:r>
            <a:r>
              <a:rPr lang="es-MX" sz="2000" dirty="0"/>
              <a:t> </a:t>
            </a:r>
            <a:r>
              <a:rPr lang="es-MX" sz="2000" dirty="0" err="1"/>
              <a:t>on</a:t>
            </a:r>
            <a:r>
              <a:rPr lang="es-MX" sz="2000" dirty="0"/>
              <a:t> </a:t>
            </a:r>
            <a:r>
              <a:rPr lang="es-MX" sz="2000" dirty="0" err="1"/>
              <a:t>our</a:t>
            </a:r>
            <a:r>
              <a:rPr lang="es-MX" sz="2000" dirty="0"/>
              <a:t> </a:t>
            </a:r>
            <a:r>
              <a:rPr lang="es-MX" sz="2000" dirty="0" err="1"/>
              <a:t>website</a:t>
            </a:r>
            <a:r>
              <a:rPr lang="es-MX" sz="2000" dirty="0"/>
              <a:t> in </a:t>
            </a:r>
            <a:r>
              <a:rPr lang="es-MX" sz="2000" dirty="0" err="1"/>
              <a:t>order</a:t>
            </a:r>
            <a:r>
              <a:rPr lang="es-MX" sz="2000" dirty="0"/>
              <a:t> </a:t>
            </a:r>
            <a:r>
              <a:rPr lang="es-MX" sz="2000" dirty="0" err="1"/>
              <a:t>to</a:t>
            </a:r>
            <a:r>
              <a:rPr lang="es-MX" sz="2000" dirty="0"/>
              <a:t> </a:t>
            </a:r>
            <a:r>
              <a:rPr lang="es-MX" sz="2000" dirty="0" err="1"/>
              <a:t>have</a:t>
            </a:r>
            <a:r>
              <a:rPr lang="es-MX" sz="2000" dirty="0"/>
              <a:t> </a:t>
            </a:r>
            <a:r>
              <a:rPr lang="es-MX" sz="2000" dirty="0" err="1"/>
              <a:t>greater</a:t>
            </a:r>
            <a:r>
              <a:rPr lang="es-MX" sz="2000" dirty="0"/>
              <a:t> </a:t>
            </a:r>
            <a:r>
              <a:rPr lang="es-MX" sz="2000" dirty="0" err="1"/>
              <a:t>credibility</a:t>
            </a:r>
            <a:r>
              <a:rPr lang="es-MX" sz="2000" dirty="0"/>
              <a:t> </a:t>
            </a:r>
            <a:r>
              <a:rPr lang="es-MX" sz="2000" dirty="0" err="1"/>
              <a:t>regarding</a:t>
            </a:r>
            <a:r>
              <a:rPr lang="es-MX" sz="2000" dirty="0"/>
              <a:t> </a:t>
            </a:r>
            <a:r>
              <a:rPr lang="es-MX" sz="2000" dirty="0" err="1"/>
              <a:t>the</a:t>
            </a:r>
            <a:r>
              <a:rPr lang="es-MX" sz="2000" dirty="0"/>
              <a:t> data </a:t>
            </a:r>
            <a:r>
              <a:rPr lang="es-MX" sz="2000" dirty="0" err="1"/>
              <a:t>used</a:t>
            </a:r>
            <a:r>
              <a:rPr lang="es-MX" sz="2000" dirty="0"/>
              <a:t> </a:t>
            </a:r>
            <a:r>
              <a:rPr lang="es-MX" sz="2000" dirty="0" err="1"/>
              <a:t>for</a:t>
            </a:r>
            <a:r>
              <a:rPr lang="es-MX" sz="2000" dirty="0"/>
              <a:t> </a:t>
            </a:r>
            <a:r>
              <a:rPr lang="es-MX" sz="2000" dirty="0" err="1"/>
              <a:t>the</a:t>
            </a:r>
            <a:r>
              <a:rPr lang="es-MX" sz="2000" dirty="0"/>
              <a:t> </a:t>
            </a:r>
            <a:r>
              <a:rPr lang="es-MX" sz="2000" dirty="0" err="1"/>
              <a:t>development</a:t>
            </a:r>
            <a:r>
              <a:rPr lang="es-MX" sz="2000" dirty="0"/>
              <a:t> </a:t>
            </a:r>
            <a:r>
              <a:rPr lang="es-MX" sz="2000" dirty="0" err="1"/>
              <a:t>of</a:t>
            </a:r>
            <a:r>
              <a:rPr lang="es-MX" sz="2000" dirty="0"/>
              <a:t> </a:t>
            </a:r>
            <a:r>
              <a:rPr lang="es-MX" sz="2000" dirty="0" err="1"/>
              <a:t>this</a:t>
            </a:r>
            <a:r>
              <a:rPr lang="es-MX" sz="2000" dirty="0"/>
              <a:t> 3D </a:t>
            </a:r>
            <a:r>
              <a:rPr lang="es-MX" sz="2000" dirty="0" err="1"/>
              <a:t>satellite</a:t>
            </a:r>
            <a:r>
              <a:rPr lang="es-MX" sz="2000" dirty="0"/>
              <a:t> </a:t>
            </a:r>
            <a:r>
              <a:rPr lang="es-MX" sz="2000" dirty="0" err="1"/>
              <a:t>prototype</a:t>
            </a:r>
            <a:r>
              <a:rPr lang="es-MX" sz="2000" dirty="0"/>
              <a:t> in virtual </a:t>
            </a:r>
            <a:r>
              <a:rPr lang="es-MX" sz="2000" dirty="0" err="1"/>
              <a:t>reality</a:t>
            </a:r>
            <a:r>
              <a:rPr lang="es-MX" sz="2000" dirty="0"/>
              <a:t>.</a:t>
            </a:r>
          </a:p>
          <a:p>
            <a:endParaRPr lang="es-MX" sz="2000" dirty="0"/>
          </a:p>
          <a:p>
            <a:r>
              <a:rPr lang="es-MX" sz="2000" dirty="0"/>
              <a:t>EXPLANITION  AND STEPS TO FOLLOW:</a:t>
            </a:r>
          </a:p>
          <a:p>
            <a:r>
              <a:rPr lang="es-MX" sz="2000" dirty="0"/>
              <a:t>FLOWCHART: </a:t>
            </a:r>
            <a:r>
              <a:rPr lang="es-MX" sz="2000" dirty="0" err="1"/>
              <a:t>We</a:t>
            </a:r>
            <a:r>
              <a:rPr lang="es-MX" sz="2000" dirty="0"/>
              <a:t> </a:t>
            </a:r>
            <a:r>
              <a:rPr lang="es-MX" sz="2000" dirty="0" err="1"/>
              <a:t>did</a:t>
            </a:r>
            <a:r>
              <a:rPr lang="es-MX" sz="2000" dirty="0"/>
              <a:t> a </a:t>
            </a:r>
            <a:r>
              <a:rPr lang="es-MX" sz="2000" dirty="0" err="1"/>
              <a:t>flowchart</a:t>
            </a:r>
            <a:r>
              <a:rPr lang="es-MX" sz="2000" dirty="0"/>
              <a:t>, </a:t>
            </a:r>
            <a:r>
              <a:rPr lang="es-MX" sz="2000" dirty="0" err="1"/>
              <a:t>it</a:t>
            </a:r>
            <a:r>
              <a:rPr lang="es-MX" sz="2000" dirty="0"/>
              <a:t> </a:t>
            </a:r>
            <a:r>
              <a:rPr lang="es-MX" sz="2000" dirty="0" err="1"/>
              <a:t>was</a:t>
            </a:r>
            <a:r>
              <a:rPr lang="es-MX" sz="2000" dirty="0"/>
              <a:t> </a:t>
            </a:r>
            <a:r>
              <a:rPr lang="es-MX" sz="2000" dirty="0" err="1"/>
              <a:t>made</a:t>
            </a:r>
            <a:r>
              <a:rPr lang="es-MX" sz="2000" dirty="0"/>
              <a:t> </a:t>
            </a:r>
            <a:r>
              <a:rPr lang="es-MX" sz="2000" dirty="0" err="1"/>
              <a:t>to</a:t>
            </a:r>
            <a:r>
              <a:rPr lang="es-MX" sz="2000" dirty="0"/>
              <a:t> </a:t>
            </a:r>
            <a:r>
              <a:rPr lang="es-MX" sz="2000" dirty="0" err="1"/>
              <a:t>see</a:t>
            </a:r>
            <a:r>
              <a:rPr lang="es-MX" sz="2000" dirty="0"/>
              <a:t> </a:t>
            </a:r>
            <a:r>
              <a:rPr lang="es-MX" sz="2000" dirty="0" err="1"/>
              <a:t>the</a:t>
            </a:r>
            <a:r>
              <a:rPr lang="es-MX" sz="2000" dirty="0"/>
              <a:t> </a:t>
            </a:r>
            <a:r>
              <a:rPr lang="es-MX" sz="2000" dirty="0" err="1"/>
              <a:t>eteps</a:t>
            </a:r>
            <a:r>
              <a:rPr lang="es-MX" sz="2000" dirty="0"/>
              <a:t> </a:t>
            </a:r>
            <a:r>
              <a:rPr lang="es-MX" sz="2000" dirty="0" err="1"/>
              <a:t>to</a:t>
            </a:r>
            <a:r>
              <a:rPr lang="es-MX" sz="2000" dirty="0"/>
              <a:t> </a:t>
            </a:r>
            <a:r>
              <a:rPr lang="es-MX" sz="2000" dirty="0" err="1"/>
              <a:t>follow</a:t>
            </a:r>
            <a:r>
              <a:rPr lang="es-MX" sz="2000" dirty="0"/>
              <a:t> </a:t>
            </a:r>
            <a:r>
              <a:rPr lang="es-MX" sz="2000" dirty="0" err="1"/>
              <a:t>for</a:t>
            </a:r>
            <a:r>
              <a:rPr lang="es-MX" sz="2000" dirty="0"/>
              <a:t> </a:t>
            </a:r>
            <a:r>
              <a:rPr lang="es-MX" sz="2000" dirty="0" err="1"/>
              <a:t>each</a:t>
            </a:r>
            <a:r>
              <a:rPr lang="es-MX" sz="2000" dirty="0"/>
              <a:t> </a:t>
            </a:r>
            <a:r>
              <a:rPr lang="es-MX" sz="2000" dirty="0" err="1"/>
              <a:t>element</a:t>
            </a:r>
            <a:r>
              <a:rPr lang="es-MX" sz="2000" dirty="0"/>
              <a:t> that </a:t>
            </a:r>
            <a:r>
              <a:rPr lang="es-MX" sz="2000" dirty="0" err="1"/>
              <a:t>needs</a:t>
            </a:r>
            <a:r>
              <a:rPr lang="es-MX" sz="2000" dirty="0"/>
              <a:t> </a:t>
            </a:r>
            <a:r>
              <a:rPr lang="es-MX" sz="2000" dirty="0" err="1"/>
              <a:t>to</a:t>
            </a:r>
            <a:r>
              <a:rPr lang="es-MX" sz="2000" dirty="0"/>
              <a:t> be done </a:t>
            </a:r>
            <a:r>
              <a:rPr lang="es-MX" sz="2000" dirty="0" err="1"/>
              <a:t>for</a:t>
            </a:r>
            <a:r>
              <a:rPr lang="es-MX" sz="2000" dirty="0"/>
              <a:t> </a:t>
            </a:r>
            <a:r>
              <a:rPr lang="es-MX" sz="2000" dirty="0" err="1"/>
              <a:t>our</a:t>
            </a:r>
            <a:r>
              <a:rPr lang="es-MX" sz="2000" dirty="0"/>
              <a:t> Project in </a:t>
            </a:r>
            <a:r>
              <a:rPr lang="es-MX" sz="2000" dirty="0" err="1"/>
              <a:t>this</a:t>
            </a:r>
            <a:r>
              <a:rPr lang="es-MX" sz="2000" dirty="0"/>
              <a:t> </a:t>
            </a:r>
            <a:r>
              <a:rPr lang="es-MX" sz="2000" dirty="0" err="1"/>
              <a:t>flowchart</a:t>
            </a:r>
            <a:r>
              <a:rPr lang="es-MX" sz="2000" dirty="0"/>
              <a:t> </a:t>
            </a:r>
            <a:r>
              <a:rPr lang="es-MX" sz="2000" dirty="0" err="1"/>
              <a:t>we</a:t>
            </a:r>
            <a:r>
              <a:rPr lang="es-MX" sz="2000" dirty="0"/>
              <a:t> can </a:t>
            </a:r>
            <a:r>
              <a:rPr lang="es-MX" sz="2000" dirty="0" err="1"/>
              <a:t>see</a:t>
            </a:r>
            <a:r>
              <a:rPr lang="es-MX" sz="2000" dirty="0"/>
              <a:t> </a:t>
            </a:r>
            <a:r>
              <a:rPr lang="es-MX" sz="2000" dirty="0" err="1"/>
              <a:t>the</a:t>
            </a:r>
            <a:r>
              <a:rPr lang="es-MX" sz="2000" dirty="0"/>
              <a:t> </a:t>
            </a:r>
            <a:r>
              <a:rPr lang="es-MX" sz="2000" dirty="0" err="1"/>
              <a:t>steppsmto</a:t>
            </a:r>
            <a:r>
              <a:rPr lang="es-MX" sz="2000" dirty="0"/>
              <a:t> </a:t>
            </a:r>
            <a:r>
              <a:rPr lang="es-MX" sz="2000" dirty="0" err="1"/>
              <a:t>follow</a:t>
            </a:r>
            <a:r>
              <a:rPr lang="es-MX" sz="2000" dirty="0"/>
              <a:t> in </a:t>
            </a:r>
            <a:r>
              <a:rPr lang="es-MX" sz="2000" dirty="0" err="1"/>
              <a:t>the</a:t>
            </a:r>
            <a:r>
              <a:rPr lang="es-MX" sz="2000" dirty="0"/>
              <a:t> 3D </a:t>
            </a:r>
            <a:r>
              <a:rPr lang="es-MX" sz="2000" dirty="0" err="1"/>
              <a:t>model</a:t>
            </a:r>
            <a:r>
              <a:rPr lang="es-MX" sz="2000" dirty="0"/>
              <a:t>, </a:t>
            </a:r>
            <a:r>
              <a:rPr lang="es-MX" sz="2000" dirty="0" err="1"/>
              <a:t>the</a:t>
            </a:r>
            <a:r>
              <a:rPr lang="es-MX" sz="2000" dirty="0"/>
              <a:t> </a:t>
            </a:r>
            <a:r>
              <a:rPr lang="es-MX" sz="2000" dirty="0" err="1"/>
              <a:t>decisions</a:t>
            </a:r>
            <a:r>
              <a:rPr lang="es-MX" sz="2000" dirty="0"/>
              <a:t> that are </a:t>
            </a:r>
            <a:r>
              <a:rPr lang="es-MX" sz="2000" dirty="0" err="1"/>
              <a:t>made</a:t>
            </a:r>
            <a:r>
              <a:rPr lang="es-MX" sz="2000" dirty="0"/>
              <a:t> </a:t>
            </a:r>
            <a:r>
              <a:rPr lang="es-MX" sz="2000" dirty="0" err="1"/>
              <a:t>when</a:t>
            </a:r>
            <a:r>
              <a:rPr lang="es-MX" sz="2000" dirty="0"/>
              <a:t> </a:t>
            </a:r>
            <a:r>
              <a:rPr lang="es-MX" sz="2000" dirty="0" err="1"/>
              <a:t>creating</a:t>
            </a:r>
            <a:r>
              <a:rPr lang="es-MX" sz="2000" dirty="0"/>
              <a:t> a web page, </a:t>
            </a:r>
            <a:r>
              <a:rPr lang="es-MX" sz="2000" dirty="0" err="1"/>
              <a:t>the</a:t>
            </a:r>
            <a:r>
              <a:rPr lang="es-MX" sz="2000" dirty="0"/>
              <a:t> </a:t>
            </a:r>
            <a:r>
              <a:rPr lang="es-MX" sz="2000" dirty="0" err="1"/>
              <a:t>steps</a:t>
            </a:r>
            <a:r>
              <a:rPr lang="es-MX" sz="2000" dirty="0"/>
              <a:t> that </a:t>
            </a:r>
            <a:r>
              <a:rPr lang="es-MX" sz="2000" dirty="0" err="1"/>
              <a:t>were</a:t>
            </a:r>
            <a:r>
              <a:rPr lang="es-MX" sz="2000" dirty="0"/>
              <a:t> </a:t>
            </a:r>
            <a:r>
              <a:rPr lang="es-MX" sz="2000" dirty="0" err="1"/>
              <a:t>made</a:t>
            </a:r>
            <a:r>
              <a:rPr lang="es-MX" sz="2000" dirty="0"/>
              <a:t> </a:t>
            </a:r>
            <a:r>
              <a:rPr lang="es-MX" sz="2000" dirty="0" err="1"/>
              <a:t>on</a:t>
            </a:r>
            <a:r>
              <a:rPr lang="es-MX" sz="2000" dirty="0"/>
              <a:t> </a:t>
            </a:r>
            <a:r>
              <a:rPr lang="es-MX" sz="2000" dirty="0" err="1"/>
              <a:t>the</a:t>
            </a:r>
            <a:r>
              <a:rPr lang="es-MX" sz="2000" dirty="0"/>
              <a:t> </a:t>
            </a:r>
            <a:r>
              <a:rPr lang="es-MX" sz="2000" dirty="0" err="1"/>
              <a:t>website</a:t>
            </a:r>
            <a:r>
              <a:rPr lang="es-MX" sz="2000" dirty="0"/>
              <a:t> and </a:t>
            </a:r>
            <a:r>
              <a:rPr lang="es-MX" sz="2000" dirty="0" err="1"/>
              <a:t>reaching</a:t>
            </a:r>
            <a:r>
              <a:rPr lang="es-MX" sz="2000" dirty="0"/>
              <a:t> </a:t>
            </a:r>
            <a:r>
              <a:rPr lang="es-MX" sz="2000" dirty="0" err="1"/>
              <a:t>the</a:t>
            </a:r>
            <a:r>
              <a:rPr lang="es-MX" sz="2000" dirty="0"/>
              <a:t> </a:t>
            </a:r>
            <a:r>
              <a:rPr lang="es-MX" sz="2000" dirty="0" err="1"/>
              <a:t>last</a:t>
            </a:r>
            <a:r>
              <a:rPr lang="es-MX" sz="2000" dirty="0"/>
              <a:t> step </a:t>
            </a:r>
            <a:r>
              <a:rPr lang="es-MX" sz="2000" dirty="0" err="1"/>
              <a:t>when</a:t>
            </a:r>
            <a:r>
              <a:rPr lang="es-MX" sz="2000" dirty="0"/>
              <a:t> </a:t>
            </a:r>
            <a:r>
              <a:rPr lang="es-MX" sz="2000" dirty="0" err="1"/>
              <a:t>the</a:t>
            </a:r>
            <a:r>
              <a:rPr lang="es-MX" sz="2000" dirty="0"/>
              <a:t> </a:t>
            </a:r>
            <a:r>
              <a:rPr lang="es-MX" sz="2000" dirty="0" err="1"/>
              <a:t>website</a:t>
            </a:r>
            <a:r>
              <a:rPr lang="es-MX" sz="2000" dirty="0"/>
              <a:t> </a:t>
            </a:r>
            <a:r>
              <a:rPr lang="es-MX" sz="2000" dirty="0" err="1"/>
              <a:t>is</a:t>
            </a:r>
            <a:r>
              <a:rPr lang="es-MX" sz="2000" dirty="0"/>
              <a:t> </a:t>
            </a:r>
            <a:r>
              <a:rPr lang="es-MX" sz="2000" dirty="0" err="1"/>
              <a:t>already</a:t>
            </a:r>
            <a:r>
              <a:rPr lang="es-MX" sz="2000" dirty="0"/>
              <a:t> up and running.</a:t>
            </a:r>
          </a:p>
          <a:p>
            <a:r>
              <a:rPr lang="es-MX" sz="2000" dirty="0"/>
              <a:t>3D MODEL:  </a:t>
            </a:r>
            <a:r>
              <a:rPr lang="es-MX" sz="2000" dirty="0" err="1"/>
              <a:t>We</a:t>
            </a:r>
            <a:r>
              <a:rPr lang="es-MX" sz="2000" dirty="0"/>
              <a:t> </a:t>
            </a:r>
            <a:r>
              <a:rPr lang="es-MX" sz="2000" dirty="0" err="1"/>
              <a:t>obtained</a:t>
            </a:r>
            <a:r>
              <a:rPr lang="es-MX" sz="2000" dirty="0"/>
              <a:t> a Parker Solar Probe </a:t>
            </a:r>
            <a:r>
              <a:rPr lang="es-MX" sz="2000" dirty="0" err="1"/>
              <a:t>Object</a:t>
            </a:r>
            <a:r>
              <a:rPr lang="es-MX" sz="2000" dirty="0"/>
              <a:t>, </a:t>
            </a:r>
            <a:r>
              <a:rPr lang="es-MX" sz="2000" dirty="0" err="1"/>
              <a:t>we</a:t>
            </a:r>
            <a:r>
              <a:rPr lang="es-MX" sz="2000" dirty="0"/>
              <a:t> test and </a:t>
            </a:r>
            <a:r>
              <a:rPr lang="es-MX" sz="2000" dirty="0" err="1"/>
              <a:t>built</a:t>
            </a:r>
            <a:r>
              <a:rPr lang="es-MX" sz="2000" dirty="0"/>
              <a:t>  </a:t>
            </a:r>
            <a:r>
              <a:rPr lang="es-MX" sz="2000" dirty="0" err="1"/>
              <a:t>the</a:t>
            </a:r>
            <a:r>
              <a:rPr lang="es-MX" sz="2000" dirty="0"/>
              <a:t> 3D </a:t>
            </a:r>
            <a:r>
              <a:rPr lang="es-MX" sz="2000" dirty="0" err="1"/>
              <a:t>model</a:t>
            </a:r>
            <a:r>
              <a:rPr lang="es-MX" sz="2000" dirty="0"/>
              <a:t> </a:t>
            </a:r>
            <a:r>
              <a:rPr lang="es-MX" sz="2000" dirty="0" err="1"/>
              <a:t>modifiyng</a:t>
            </a:r>
            <a:r>
              <a:rPr lang="es-MX" sz="2000" dirty="0"/>
              <a:t> </a:t>
            </a:r>
            <a:r>
              <a:rPr lang="es-MX" sz="2000" dirty="0" err="1"/>
              <a:t>the</a:t>
            </a:r>
            <a:r>
              <a:rPr lang="es-MX" sz="2000" dirty="0"/>
              <a:t> </a:t>
            </a:r>
            <a:r>
              <a:rPr lang="es-MX" sz="2000" dirty="0" err="1"/>
              <a:t>parameters</a:t>
            </a:r>
            <a:r>
              <a:rPr lang="es-MX" sz="2000" dirty="0"/>
              <a:t> </a:t>
            </a:r>
            <a:r>
              <a:rPr lang="es-MX" sz="2000" dirty="0" err="1"/>
              <a:t>like</a:t>
            </a:r>
            <a:r>
              <a:rPr lang="es-MX" sz="2000" dirty="0"/>
              <a:t> a color, </a:t>
            </a:r>
            <a:r>
              <a:rPr lang="es-MX" sz="2000" dirty="0" err="1"/>
              <a:t>shadows</a:t>
            </a:r>
            <a:r>
              <a:rPr lang="es-MX" sz="2000" dirty="0"/>
              <a:t> </a:t>
            </a:r>
            <a:r>
              <a:rPr lang="es-MX" sz="2000" dirty="0" err="1"/>
              <a:t>or</a:t>
            </a:r>
            <a:r>
              <a:rPr lang="es-MX" sz="2000" dirty="0"/>
              <a:t> </a:t>
            </a:r>
            <a:r>
              <a:rPr lang="es-MX" sz="2000" dirty="0" err="1"/>
              <a:t>anyone</a:t>
            </a:r>
            <a:r>
              <a:rPr lang="es-MX" sz="2000" dirty="0"/>
              <a:t> </a:t>
            </a:r>
            <a:r>
              <a:rPr lang="es-MX" sz="2000" dirty="0" err="1"/>
              <a:t>parameter</a:t>
            </a:r>
            <a:r>
              <a:rPr lang="es-MX" sz="2000" dirty="0"/>
              <a:t>. After that </a:t>
            </a:r>
            <a:r>
              <a:rPr lang="es-MX" sz="2000" dirty="0" err="1"/>
              <a:t>it</a:t>
            </a:r>
            <a:r>
              <a:rPr lang="es-MX" sz="2000" dirty="0"/>
              <a:t> </a:t>
            </a:r>
            <a:r>
              <a:rPr lang="es-MX" sz="2000" dirty="0" err="1"/>
              <a:t>was</a:t>
            </a:r>
            <a:r>
              <a:rPr lang="es-MX" sz="2000" dirty="0"/>
              <a:t> posible </a:t>
            </a:r>
            <a:r>
              <a:rPr lang="es-MX" sz="2000" dirty="0" err="1"/>
              <a:t>to</a:t>
            </a:r>
            <a:r>
              <a:rPr lang="es-MX" sz="2000" dirty="0"/>
              <a:t> </a:t>
            </a:r>
            <a:r>
              <a:rPr lang="es-MX" sz="2000" dirty="0" err="1"/>
              <a:t>make</a:t>
            </a:r>
            <a:r>
              <a:rPr lang="es-MX" sz="2000" dirty="0"/>
              <a:t> a </a:t>
            </a:r>
            <a:r>
              <a:rPr lang="es-MX" sz="2000" dirty="0" err="1"/>
              <a:t>model</a:t>
            </a:r>
            <a:r>
              <a:rPr lang="es-MX" sz="2000" dirty="0"/>
              <a:t> </a:t>
            </a:r>
            <a:r>
              <a:rPr lang="es-MX" sz="2000" dirty="0" err="1"/>
              <a:t>of</a:t>
            </a:r>
            <a:r>
              <a:rPr lang="es-MX" sz="2000" dirty="0"/>
              <a:t> </a:t>
            </a:r>
            <a:r>
              <a:rPr lang="es-MX" sz="2000" dirty="0" err="1"/>
              <a:t>the</a:t>
            </a:r>
            <a:r>
              <a:rPr lang="es-MX" sz="2000" dirty="0"/>
              <a:t> Parker Solar Probe </a:t>
            </a:r>
            <a:r>
              <a:rPr lang="es-MX" sz="2000" dirty="0" err="1"/>
              <a:t>with</a:t>
            </a:r>
            <a:r>
              <a:rPr lang="es-MX" sz="2000" dirty="0"/>
              <a:t> </a:t>
            </a:r>
            <a:r>
              <a:rPr lang="es-MX" sz="2000" dirty="0" err="1"/>
              <a:t>colors</a:t>
            </a:r>
            <a:r>
              <a:rPr lang="es-MX" sz="2000" dirty="0"/>
              <a:t> that Help </a:t>
            </a:r>
            <a:r>
              <a:rPr lang="es-MX" sz="2000" dirty="0" err="1"/>
              <a:t>to</a:t>
            </a:r>
            <a:r>
              <a:rPr lang="es-MX" sz="2000" dirty="0"/>
              <a:t> </a:t>
            </a:r>
            <a:r>
              <a:rPr lang="es-MX" sz="2000" dirty="0" err="1"/>
              <a:t>simulate</a:t>
            </a:r>
            <a:r>
              <a:rPr lang="es-MX" sz="2000" dirty="0"/>
              <a:t> that </a:t>
            </a:r>
            <a:r>
              <a:rPr lang="es-MX" sz="2000" dirty="0" err="1"/>
              <a:t>it</a:t>
            </a:r>
            <a:r>
              <a:rPr lang="es-MX" sz="2000" dirty="0"/>
              <a:t> </a:t>
            </a:r>
            <a:r>
              <a:rPr lang="es-MX" sz="2000" dirty="0" err="1"/>
              <a:t>is</a:t>
            </a:r>
            <a:r>
              <a:rPr lang="es-MX" sz="2000" dirty="0"/>
              <a:t> in </a:t>
            </a:r>
            <a:r>
              <a:rPr lang="es-MX" sz="2000" dirty="0" err="1"/>
              <a:t>space</a:t>
            </a:r>
            <a:endParaRPr lang="es-MX" sz="2000" dirty="0"/>
          </a:p>
          <a:p>
            <a:endParaRPr lang="es-MX" sz="2000" dirty="0"/>
          </a:p>
        </p:txBody>
      </p:sp>
    </p:spTree>
    <p:extLst>
      <p:ext uri="{BB962C8B-B14F-4D97-AF65-F5344CB8AC3E}">
        <p14:creationId xmlns:p14="http://schemas.microsoft.com/office/powerpoint/2010/main" val="26362339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4" descr="Imagen que contiene oscuro, naranja, brillando, aire&#10;&#10;Descripción generada automáticamente">
            <a:extLst>
              <a:ext uri="{FF2B5EF4-FFF2-40B4-BE49-F238E27FC236}">
                <a16:creationId xmlns:a16="http://schemas.microsoft.com/office/drawing/2014/main" id="{A3A6EE16-302D-472C-80F9-1315527A9C1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182" b="11591"/>
          <a:stretch/>
        </p:blipFill>
        <p:spPr>
          <a:xfrm>
            <a:off x="20" y="10"/>
            <a:ext cx="12191980" cy="6857990"/>
          </a:xfrm>
          <a:prstGeom prst="rect">
            <a:avLst/>
          </a:prstGeom>
        </p:spPr>
      </p:pic>
      <p:sp>
        <p:nvSpPr>
          <p:cNvPr id="8" name="Content Placeholder 7">
            <a:extLst>
              <a:ext uri="{FF2B5EF4-FFF2-40B4-BE49-F238E27FC236}">
                <a16:creationId xmlns:a16="http://schemas.microsoft.com/office/drawing/2014/main" id="{40DF1611-6BA1-47FE-8373-9CFF9A7EC7A6}"/>
              </a:ext>
            </a:extLst>
          </p:cNvPr>
          <p:cNvSpPr>
            <a:spLocks noGrp="1"/>
          </p:cNvSpPr>
          <p:nvPr>
            <p:ph idx="1"/>
          </p:nvPr>
        </p:nvSpPr>
        <p:spPr>
          <a:xfrm>
            <a:off x="594360" y="640080"/>
            <a:ext cx="10759440" cy="5536883"/>
          </a:xfrm>
        </p:spPr>
        <p:txBody>
          <a:bodyPr>
            <a:normAutofit/>
          </a:bodyPr>
          <a:lstStyle/>
          <a:p>
            <a:r>
              <a:rPr lang="en-US" dirty="0">
                <a:solidFill>
                  <a:srgbClr val="FFFFFF"/>
                </a:solidFill>
              </a:rPr>
              <a:t>WEBSITE: the first thing that was done was to take the resources of Microsoft Azure to be able to open WordPress later, as in the image that is on the side to start performing the steps to follow to start creating a web page.</a:t>
            </a:r>
          </a:p>
          <a:p>
            <a:r>
              <a:rPr lang="en-US" dirty="0">
                <a:solidFill>
                  <a:srgbClr val="FFFFFF"/>
                </a:solidFill>
              </a:rPr>
              <a:t>References:</a:t>
            </a:r>
          </a:p>
          <a:p>
            <a:pPr rtl="0" fontAlgn="base">
              <a:spcBef>
                <a:spcPts val="0"/>
              </a:spcBef>
              <a:spcAft>
                <a:spcPts val="0"/>
              </a:spcAft>
              <a:buFont typeface="Arial" panose="020B0604020202020204" pitchFamily="34" charset="0"/>
              <a:buChar char="•"/>
            </a:pPr>
            <a:r>
              <a:rPr lang="en-US" sz="1800" b="0" i="0" u="sng" strike="noStrike" dirty="0">
                <a:solidFill>
                  <a:srgbClr val="1155CC"/>
                </a:solidFill>
                <a:effectLst/>
                <a:latin typeface="Arial" panose="020B0604020202020204" pitchFamily="34" charset="0"/>
                <a:hlinkClick r:id="rId3"/>
              </a:rPr>
              <a:t>https://2021.spaceappschallenge.org/challenges/statements/unlocking-the-secrets-of-the-sun/resources</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70C0"/>
                </a:solidFill>
                <a:effectLst/>
                <a:latin typeface="Arial" panose="020B0604020202020204" pitchFamily="34" charset="0"/>
              </a:rPr>
              <a:t>https: //</a:t>
            </a:r>
            <a:r>
              <a:rPr lang="en-US" sz="1800" b="0" i="0" u="none" strike="noStrike" dirty="0" err="1">
                <a:solidFill>
                  <a:srgbClr val="0070C0"/>
                </a:solidFill>
                <a:effectLst/>
                <a:latin typeface="Arial" panose="020B0604020202020204" pitchFamily="34" charset="0"/>
              </a:rPr>
              <a:t>svs.gsfc.nasa</a:t>
            </a:r>
            <a:r>
              <a:rPr lang="en-US" sz="1800" b="0" i="0" u="none" strike="noStrike" dirty="0">
                <a:solidFill>
                  <a:srgbClr val="0070C0"/>
                </a:solidFill>
                <a:effectLst/>
                <a:latin typeface="Arial" panose="020B0604020202020204" pitchFamily="34" charset="0"/>
              </a:rPr>
              <a:t>. gov / search /? chunk = 1 &amp; </a:t>
            </a:r>
            <a:r>
              <a:rPr lang="en-US" sz="1800" b="0" i="0" u="none" strike="noStrike" dirty="0" err="1">
                <a:solidFill>
                  <a:srgbClr val="0070C0"/>
                </a:solidFill>
                <a:effectLst/>
                <a:latin typeface="Arial" panose="020B0604020202020204" pitchFamily="34" charset="0"/>
              </a:rPr>
              <a:t>release_date_gte</a:t>
            </a:r>
            <a:r>
              <a:rPr lang="en-US" sz="1800" b="0" i="0" u="none" strike="noStrike" dirty="0">
                <a:solidFill>
                  <a:srgbClr val="0070C0"/>
                </a:solidFill>
                <a:effectLst/>
                <a:latin typeface="Arial" panose="020B0604020202020204" pitchFamily="34" charset="0"/>
              </a:rPr>
              <a:t> = &amp; </a:t>
            </a:r>
            <a:r>
              <a:rPr lang="en-US" sz="1800" b="0" i="0" u="none" strike="noStrike" dirty="0" err="1">
                <a:solidFill>
                  <a:srgbClr val="0070C0"/>
                </a:solidFill>
                <a:effectLst/>
                <a:latin typeface="Arial" panose="020B0604020202020204" pitchFamily="34" charset="0"/>
              </a:rPr>
              <a:t>release_date_lte</a:t>
            </a:r>
            <a:r>
              <a:rPr lang="en-US" sz="1800" b="0" i="0" u="none" strike="noStrike" dirty="0">
                <a:solidFill>
                  <a:srgbClr val="0070C0"/>
                </a:solidFill>
                <a:effectLst/>
                <a:latin typeface="Arial" panose="020B0604020202020204" pitchFamily="34" charset="0"/>
              </a:rPr>
              <a:t> = &amp; search = parker% 20solar% 20probe &amp; </a:t>
            </a:r>
            <a:r>
              <a:rPr lang="en-US" sz="1800" b="0" i="0" u="none" strike="noStrike" dirty="0" err="1">
                <a:solidFill>
                  <a:srgbClr val="0070C0"/>
                </a:solidFill>
                <a:effectLst/>
                <a:latin typeface="Arial" panose="020B0604020202020204" pitchFamily="34" charset="0"/>
              </a:rPr>
              <a:t>sort_by</a:t>
            </a:r>
            <a:r>
              <a:rPr lang="en-US" sz="1800" b="0" i="0" u="none" strike="noStrike" dirty="0">
                <a:solidFill>
                  <a:srgbClr val="0070C0"/>
                </a:solidFill>
                <a:effectLst/>
                <a:latin typeface="Arial" panose="020B0604020202020204" pitchFamily="34" charset="0"/>
              </a:rPr>
              <a:t> = relevance</a:t>
            </a:r>
          </a:p>
          <a:p>
            <a:pPr rtl="0" fontAlgn="base">
              <a:spcBef>
                <a:spcPts val="0"/>
              </a:spcBef>
              <a:spcAft>
                <a:spcPts val="0"/>
              </a:spcAft>
              <a:buFont typeface="Arial" panose="020B0604020202020204" pitchFamily="34" charset="0"/>
              <a:buChar char="•"/>
            </a:pPr>
            <a:r>
              <a:rPr lang="en-US" sz="1800" b="0" i="0" u="sng" strike="noStrike" dirty="0">
                <a:solidFill>
                  <a:srgbClr val="1155CC"/>
                </a:solidFill>
                <a:effectLst/>
                <a:latin typeface="Arial" panose="020B0604020202020204" pitchFamily="34" charset="0"/>
                <a:hlinkClick r:id="rId4"/>
              </a:rPr>
              <a:t>https://svs.gsfc.nasa.gov/12946</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sng" strike="noStrike" dirty="0">
                <a:solidFill>
                  <a:srgbClr val="1155CC"/>
                </a:solidFill>
                <a:effectLst/>
                <a:latin typeface="Arial" panose="020B0604020202020204" pitchFamily="34" charset="0"/>
                <a:hlinkClick r:id="rId5"/>
              </a:rPr>
              <a:t>https://svs.gsfc.nasa.gov/13484</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sng" strike="noStrike" dirty="0">
                <a:solidFill>
                  <a:srgbClr val="1155CC"/>
                </a:solidFill>
                <a:effectLst/>
                <a:latin typeface="Arial" panose="020B0604020202020204" pitchFamily="34" charset="0"/>
                <a:hlinkClick r:id="rId5"/>
              </a:rPr>
              <a:t>https: // svs.gsfc.nasa.gov/13484</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sng" strike="noStrike" dirty="0">
                <a:solidFill>
                  <a:srgbClr val="1155CC"/>
                </a:solidFill>
                <a:effectLst/>
                <a:latin typeface="Arial" panose="020B0604020202020204" pitchFamily="34" charset="0"/>
                <a:hlinkClick r:id="rId6"/>
              </a:rPr>
              <a:t>https://www.nasa.gov/content/goddard/parker-solar-probe-instruments</a:t>
            </a:r>
            <a:endParaRPr lang="en-US" sz="1800" b="0" i="0" u="none" strike="noStrike" dirty="0">
              <a:solidFill>
                <a:srgbClr val="000000"/>
              </a:solidFill>
              <a:effectLst/>
              <a:latin typeface="Arial" panose="020B0604020202020204" pitchFamily="34" charset="0"/>
            </a:endParaRPr>
          </a:p>
          <a:p>
            <a:endParaRPr lang="en-US" dirty="0">
              <a:solidFill>
                <a:srgbClr val="FFFFFF"/>
              </a:solidFill>
            </a:endParaRPr>
          </a:p>
        </p:txBody>
      </p:sp>
    </p:spTree>
    <p:extLst>
      <p:ext uri="{BB962C8B-B14F-4D97-AF65-F5344CB8AC3E}">
        <p14:creationId xmlns:p14="http://schemas.microsoft.com/office/powerpoint/2010/main" val="120742096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508</Words>
  <Application>Microsoft Office PowerPoint</Application>
  <PresentationFormat>Panorámica</PresentationFormat>
  <Paragraphs>22</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Challenge name: Unlocking the secrets of the sun</vt:lpstr>
      <vt:lpstr>Presentación de PowerPoint</vt:lpstr>
      <vt:lpstr>Explanition of our project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name: Unlocking the secrets of the sun</dc:title>
  <dc:creator>Eduardo Navarrete</dc:creator>
  <cp:lastModifiedBy>Eduardo Navarrete</cp:lastModifiedBy>
  <cp:revision>1</cp:revision>
  <dcterms:created xsi:type="dcterms:W3CDTF">2021-10-04T01:37:00Z</dcterms:created>
  <dcterms:modified xsi:type="dcterms:W3CDTF">2021-10-04T02:23:02Z</dcterms:modified>
</cp:coreProperties>
</file>