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A16A-CA00-4AFA-8303-288EBBC6ECCA}" v="4" dt="2022-09-12T17:31:1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Launching surveys to employees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People in managerial positions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employee’s assessments easier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would you solve this problem 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website and an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for added flexibility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LinFactNeighborX="0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pPr algn="l"/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pPr algn="l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pPr algn="l"/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generic google forms.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pPr algn="l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pPr algn="l"/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Pros: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pPr algn="l"/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pPr algn="l"/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Cons: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pPr algn="l"/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pPr algn="l"/>
          <a:endParaRPr lang="en-US"/>
        </a:p>
      </dgm:t>
    </dgm:pt>
    <dgm:pt modelId="{F238F173-9BA1-47F7-83A1-B9DF068DFD5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ease of use</a:t>
          </a:r>
        </a:p>
      </dgm:t>
    </dgm:pt>
    <dgm:pt modelId="{B4B4967B-C9A6-4973-A413-74BF00C5C17B}" type="parTrans" cxnId="{465D35C4-BFBE-42CB-A33A-6E0CC75CA640}">
      <dgm:prSet/>
      <dgm:spPr/>
      <dgm:t>
        <a:bodyPr/>
        <a:lstStyle/>
        <a:p>
          <a:pPr algn="l"/>
          <a:endParaRPr lang="en-US"/>
        </a:p>
      </dgm:t>
    </dgm:pt>
    <dgm:pt modelId="{350FD010-C2DF-480D-BA4A-EC88FC0E1633}" type="sibTrans" cxnId="{465D35C4-BFBE-42CB-A33A-6E0CC75CA640}">
      <dgm:prSet/>
      <dgm:spPr/>
      <dgm:t>
        <a:bodyPr/>
        <a:lstStyle/>
        <a:p>
          <a:pPr algn="l"/>
          <a:endParaRPr lang="en-US"/>
        </a:p>
      </dgm:t>
    </dgm:pt>
    <dgm:pt modelId="{1554E927-CFB7-4C2F-8727-5812A74D00EA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 </a:t>
          </a:r>
        </a:p>
      </dgm:t>
    </dgm:pt>
    <dgm:pt modelId="{1F9DF9F4-F632-4F29-B2EA-C912161178A9}" type="parTrans" cxnId="{EFBEEFE9-830E-4737-B896-223C5C367E99}">
      <dgm:prSet/>
      <dgm:spPr/>
      <dgm:t>
        <a:bodyPr/>
        <a:lstStyle/>
        <a:p>
          <a:pPr algn="l"/>
          <a:endParaRPr lang="en-US"/>
        </a:p>
      </dgm:t>
    </dgm:pt>
    <dgm:pt modelId="{01427598-D2E8-4F54-8E77-1857C80A8532}" type="sibTrans" cxnId="{EFBEEFE9-830E-4737-B896-223C5C367E99}">
      <dgm:prSet/>
      <dgm:spPr/>
      <dgm:t>
        <a:bodyPr/>
        <a:lstStyle/>
        <a:p>
          <a:pPr algn="l"/>
          <a:endParaRPr lang="en-US"/>
        </a:p>
      </dgm:t>
    </dgm:pt>
    <dgm:pt modelId="{E210DEFA-A74D-487A-9282-4BC05E5EA8A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Not very flexible</a:t>
          </a:r>
        </a:p>
      </dgm:t>
    </dgm:pt>
    <dgm:pt modelId="{72C852C8-596A-4092-B7A9-D9FF74B5B054}" type="parTrans" cxnId="{5DFDABAD-FDF3-4E06-BA78-991BAF1B50AE}">
      <dgm:prSet/>
      <dgm:spPr/>
      <dgm:t>
        <a:bodyPr/>
        <a:lstStyle/>
        <a:p>
          <a:pPr algn="l"/>
          <a:endParaRPr lang="en-US"/>
        </a:p>
      </dgm:t>
    </dgm:pt>
    <dgm:pt modelId="{B7DC91A7-4E59-4B88-96BF-C3AE2B77A934}" type="sibTrans" cxnId="{5DFDABAD-FDF3-4E06-BA78-991BAF1B50AE}">
      <dgm:prSet/>
      <dgm:spPr/>
      <dgm:t>
        <a:bodyPr/>
        <a:lstStyle/>
        <a:p>
          <a:pPr algn="l"/>
          <a:endParaRPr lang="en-US"/>
        </a:p>
      </dgm:t>
    </dgm:pt>
    <dgm:pt modelId="{F6CE214A-03EA-4DF4-A31B-FE07759D4D26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</a:t>
          </a:r>
        </a:p>
      </dgm:t>
    </dgm:pt>
    <dgm:pt modelId="{BF7BA002-8AE9-4C5E-9AF5-CD3543D3CA90}" type="parTrans" cxnId="{F02DAC95-20CD-4417-8678-699CA17F4FF2}">
      <dgm:prSet/>
      <dgm:spPr/>
      <dgm:t>
        <a:bodyPr/>
        <a:lstStyle/>
        <a:p>
          <a:pPr algn="l"/>
          <a:endParaRPr lang="en-US"/>
        </a:p>
      </dgm:t>
    </dgm:pt>
    <dgm:pt modelId="{52600B58-38B9-4D19-AEAF-8F5EDFB0F756}" type="sibTrans" cxnId="{F02DAC95-20CD-4417-8678-699CA17F4FF2}">
      <dgm:prSet/>
      <dgm:spPr/>
      <dgm:t>
        <a:bodyPr/>
        <a:lstStyle/>
        <a:p>
          <a:pPr algn="l"/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pPr algn="l"/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pPr algn="l"/>
          <a:endParaRPr lang="en-US"/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pPr algn="l"/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web-based system </a:t>
          </a:r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pPr algn="l"/>
          <a:endParaRPr lang="en-US"/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pPr algn="l"/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Pros:</a:t>
          </a:r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pPr algn="l"/>
          <a:endParaRPr lang="en-US"/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pPr algn="l"/>
          <a:endParaRPr lang="en-US"/>
        </a:p>
      </dgm:t>
    </dgm:pt>
    <dgm:pt modelId="{5E9387A3-8622-4FCD-8F75-96D51D96C6E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Flexibility</a:t>
          </a:r>
        </a:p>
      </dgm:t>
    </dgm:pt>
    <dgm:pt modelId="{5F7EF0CB-5CF8-4424-AD6E-024ACAB13761}" type="sibTrans" cxnId="{9862BD2C-547D-40E5-BB7B-3DEA9704F628}">
      <dgm:prSet/>
      <dgm:spPr/>
      <dgm:t>
        <a:bodyPr/>
        <a:lstStyle/>
        <a:p>
          <a:pPr algn="l"/>
          <a:endParaRPr lang="en-US"/>
        </a:p>
      </dgm:t>
    </dgm:pt>
    <dgm:pt modelId="{53A85F53-DD9B-4426-BE22-BDB85B5E2530}" type="parTrans" cxnId="{9862BD2C-547D-40E5-BB7B-3DEA9704F628}">
      <dgm:prSet/>
      <dgm:spPr/>
      <dgm:t>
        <a:bodyPr/>
        <a:lstStyle/>
        <a:p>
          <a:pPr algn="l"/>
          <a:endParaRPr lang="en-US"/>
        </a:p>
      </dgm:t>
    </dgm:pt>
    <dgm:pt modelId="{22BAB83A-A768-485D-94A3-5DB6C429AE1A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 can be used to make solutions in different environment</a:t>
          </a:r>
        </a:p>
      </dgm:t>
    </dgm:pt>
    <dgm:pt modelId="{4E0A1898-231C-45D6-8470-1C11E4A7CE2E}" type="sibTrans" cxnId="{78730576-D5D0-4F3F-84ED-5B8CEF175AEA}">
      <dgm:prSet/>
      <dgm:spPr/>
      <dgm:t>
        <a:bodyPr/>
        <a:lstStyle/>
        <a:p>
          <a:pPr algn="l"/>
          <a:endParaRPr lang="en-US"/>
        </a:p>
      </dgm:t>
    </dgm:pt>
    <dgm:pt modelId="{FDE23236-3E01-4A18-8B92-B6100525AF65}" type="parTrans" cxnId="{78730576-D5D0-4F3F-84ED-5B8CEF175AEA}">
      <dgm:prSet/>
      <dgm:spPr/>
      <dgm:t>
        <a:bodyPr/>
        <a:lstStyle/>
        <a:p>
          <a:pPr algn="l"/>
          <a:endParaRPr lang="en-US"/>
        </a:p>
      </dgm:t>
    </dgm:pt>
    <dgm:pt modelId="{5201E89A-6BEE-48A0-AF9F-0FE2B4B82766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suited to companies</a:t>
          </a:r>
        </a:p>
      </dgm:t>
    </dgm:pt>
    <dgm:pt modelId="{E467EDEC-3242-4575-BDF0-B749F7659E8C}" type="sibTrans" cxnId="{B506F3D8-8AF1-4FEF-A6E1-A63EEEAEA61E}">
      <dgm:prSet/>
      <dgm:spPr/>
      <dgm:t>
        <a:bodyPr/>
        <a:lstStyle/>
        <a:p>
          <a:pPr algn="l"/>
          <a:endParaRPr lang="en-US"/>
        </a:p>
      </dgm:t>
    </dgm:pt>
    <dgm:pt modelId="{C397A968-9D3F-4D93-B0C4-FB38C547F086}" type="parTrans" cxnId="{B506F3D8-8AF1-4FEF-A6E1-A63EEEAEA61E}">
      <dgm:prSet/>
      <dgm:spPr/>
      <dgm:t>
        <a:bodyPr/>
        <a:lstStyle/>
        <a:p>
          <a:pPr algn="l"/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Cons:</a:t>
          </a:r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pPr algn="l"/>
          <a:endParaRPr lang="en-US"/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pPr algn="l"/>
          <a:endParaRPr lang="en-US"/>
        </a:p>
      </dgm:t>
    </dgm:pt>
    <dgm:pt modelId="{C3A6F8F2-9E1E-4FAB-AC52-FE6C347C7532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effort and money.</a:t>
          </a:r>
        </a:p>
      </dgm:t>
    </dgm:pt>
    <dgm:pt modelId="{456E0EF9-EE72-46D1-8DFA-65720284C602}" type="sibTrans" cxnId="{A4EEC188-E859-47DB-A067-4AD5DC371393}">
      <dgm:prSet/>
      <dgm:spPr/>
      <dgm:t>
        <a:bodyPr/>
        <a:lstStyle/>
        <a:p>
          <a:pPr algn="l"/>
          <a:endParaRPr lang="en-US"/>
        </a:p>
      </dgm:t>
    </dgm:pt>
    <dgm:pt modelId="{ACB7B339-8D25-47A2-8F72-57BBE2CFCEF5}" type="parTrans" cxnId="{A4EEC188-E859-47DB-A067-4AD5DC371393}">
      <dgm:prSet/>
      <dgm:spPr/>
      <dgm:t>
        <a:bodyPr/>
        <a:lstStyle/>
        <a:p>
          <a:pPr algn="l"/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9862BD2C-547D-40E5-BB7B-3DEA9704F628}" srcId="{A84AA4D5-2E69-4308-B848-AF7C866DBA37}" destId="{5E9387A3-8622-4FCD-8F75-96D51D96C6E6}" srcOrd="0" destOrd="0" parTransId="{53A85F53-DD9B-4426-BE22-BDB85B5E2530}" sibTransId="{5F7EF0CB-5CF8-4424-AD6E-024ACAB13761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78730576-D5D0-4F3F-84ED-5B8CEF175AEA}" srcId="{A84AA4D5-2E69-4308-B848-AF7C866DBA37}" destId="{22BAB83A-A768-485D-94A3-5DB6C429AE1A}" srcOrd="1" destOrd="0" parTransId="{FDE23236-3E01-4A18-8B92-B6100525AF65}" sibTransId="{4E0A1898-231C-45D6-8470-1C11E4A7CE2E}"/>
    <dgm:cxn modelId="{359B4B7E-EA31-41EB-9544-4B186064EE41}" type="presOf" srcId="{22BAB83A-A768-485D-94A3-5DB6C429AE1A}" destId="{E4FD5043-5612-43C5-B6AE-CCD431549399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A4EEC188-E859-47DB-A067-4AD5DC371393}" srcId="{26ECA639-0A60-4D96-A34B-F5ACC75DAA0C}" destId="{C3A6F8F2-9E1E-4FAB-AC52-FE6C347C7532}" srcOrd="0" destOrd="0" parTransId="{ACB7B339-8D25-47A2-8F72-57BBE2CFCEF5}" sibTransId="{456E0EF9-EE72-46D1-8DFA-65720284C602}"/>
    <dgm:cxn modelId="{B828F18F-F30C-4E23-B42D-B8E3BF9AAFE9}" type="presOf" srcId="{1554E927-CFB7-4C2F-8727-5812A74D00EA}" destId="{17CA1487-CDD9-4364-92F6-A11DBDAFE16C}" srcOrd="0" destOrd="3" presId="urn:microsoft.com/office/officeart/2005/8/layout/hList1"/>
    <dgm:cxn modelId="{F02DAC95-20CD-4417-8678-699CA17F4FF2}" srcId="{F82601E6-6FF6-41B5-BDEF-C0E73D0B30BE}" destId="{F6CE214A-03EA-4DF4-A31B-FE07759D4D26}" srcOrd="1" destOrd="0" parTransId="{BF7BA002-8AE9-4C5E-9AF5-CD3543D3CA90}" sibTransId="{52600B58-38B9-4D19-AEAF-8F5EDFB0F756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6C83C3A8-2DA9-4F8D-BA19-32ACDADFC214}" type="presOf" srcId="{5E9387A3-8622-4FCD-8F75-96D51D96C6E6}" destId="{E4FD5043-5612-43C5-B6AE-CCD431549399}" srcOrd="0" destOrd="2" presId="urn:microsoft.com/office/officeart/2005/8/layout/hList1"/>
    <dgm:cxn modelId="{E4DC4FAC-FCD9-45BA-BD8D-93C615F3CABD}" type="presOf" srcId="{E210DEFA-A74D-487A-9282-4BC05E5EA8A0}" destId="{17CA1487-CDD9-4364-92F6-A11DBDAFE16C}" srcOrd="0" destOrd="5" presId="urn:microsoft.com/office/officeart/2005/8/layout/hList1"/>
    <dgm:cxn modelId="{5DFDABAD-FDF3-4E06-BA78-991BAF1B50AE}" srcId="{F82601E6-6FF6-41B5-BDEF-C0E73D0B30BE}" destId="{E210DEFA-A74D-487A-9282-4BC05E5EA8A0}" srcOrd="0" destOrd="0" parTransId="{72C852C8-596A-4092-B7A9-D9FF74B5B054}" sibTransId="{B7DC91A7-4E59-4B88-96BF-C3AE2B77A934}"/>
    <dgm:cxn modelId="{F791BDAD-3CBB-4228-AE46-C0CD336D9884}" type="presOf" srcId="{26ECA639-0A60-4D96-A34B-F5ACC75DAA0C}" destId="{E4FD5043-5612-43C5-B6AE-CCD431549399}" srcOrd="0" destOrd="5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465D35C4-BFBE-42CB-A33A-6E0CC75CA640}" srcId="{B6B39D33-D046-47BE-829F-7DE9C1355A93}" destId="{F238F173-9BA1-47F7-83A1-B9DF068DFD5F}" srcOrd="0" destOrd="0" parTransId="{B4B4967B-C9A6-4973-A413-74BF00C5C17B}" sibTransId="{350FD010-C2DF-480D-BA4A-EC88FC0E1633}"/>
    <dgm:cxn modelId="{AE6FB6CA-9639-462E-96F4-59A30B62D0EB}" type="presOf" srcId="{F82601E6-6FF6-41B5-BDEF-C0E73D0B30BE}" destId="{17CA1487-CDD9-4364-92F6-A11DBDAFE16C}" srcOrd="0" destOrd="4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B506F3D8-8AF1-4FEF-A6E1-A63EEEAEA61E}" srcId="{A84AA4D5-2E69-4308-B848-AF7C866DBA37}" destId="{5201E89A-6BEE-48A0-AF9F-0FE2B4B82766}" srcOrd="2" destOrd="0" parTransId="{C397A968-9D3F-4D93-B0C4-FB38C547F086}" sibTransId="{E467EDEC-3242-4575-BDF0-B749F7659E8C}"/>
    <dgm:cxn modelId="{3FEE2BDC-A57F-4387-A151-729C5ADBEF4D}" type="presOf" srcId="{5201E89A-6BEE-48A0-AF9F-0FE2B4B82766}" destId="{E4FD5043-5612-43C5-B6AE-CCD431549399}" srcOrd="0" destOrd="4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313AFCE3-9E02-4D85-A22D-903B4A151187}" type="presOf" srcId="{F6CE214A-03EA-4DF4-A31B-FE07759D4D26}" destId="{17CA1487-CDD9-4364-92F6-A11DBDAFE16C}" srcOrd="0" destOrd="6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EFBEEFE9-830E-4737-B896-223C5C367E99}" srcId="{B6B39D33-D046-47BE-829F-7DE9C1355A93}" destId="{1554E927-CFB7-4C2F-8727-5812A74D00EA}" srcOrd="1" destOrd="0" parTransId="{1F9DF9F4-F632-4F29-B2EA-C912161178A9}" sibTransId="{01427598-D2E8-4F54-8E77-1857C80A8532}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191BCEF-185D-461F-B575-02A527016C8D}" type="presOf" srcId="{C3A6F8F2-9E1E-4FAB-AC52-FE6C347C7532}" destId="{E4FD5043-5612-43C5-B6AE-CCD431549399}" srcOrd="0" destOrd="6" presId="urn:microsoft.com/office/officeart/2005/8/layout/hList1"/>
    <dgm:cxn modelId="{68A240F9-7298-4D2A-A047-57CD38C1938C}" type="presOf" srcId="{F238F173-9BA1-47F7-83A1-B9DF068DFD5F}" destId="{17CA1487-CDD9-4364-92F6-A11DBDAFE16C}" srcOrd="0" destOrd="2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Launching surveys to employees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People in managerial positions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employee’s assessments easier 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website and an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for added flexibility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would you solve this problem 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9" y="53829"/>
          <a:ext cx="4698772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  <a:endParaRPr lang="en-US" sz="2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9" y="53829"/>
        <a:ext cx="4698772" cy="691200"/>
      </dsp:txXfrm>
    </dsp:sp>
    <dsp:sp modelId="{17CA1487-CDD9-4364-92F6-A11DBDAFE16C}">
      <dsp:nvSpPr>
        <dsp:cNvPr id="0" name=""/>
        <dsp:cNvSpPr/>
      </dsp:nvSpPr>
      <dsp:spPr>
        <a:xfrm>
          <a:off x="49" y="745029"/>
          <a:ext cx="4698772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generic google forms.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ease of use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Not very flexible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</a:t>
          </a:r>
        </a:p>
      </dsp:txBody>
      <dsp:txXfrm>
        <a:off x="49" y="745029"/>
        <a:ext cx="4698772" cy="3693397"/>
      </dsp:txXfrm>
    </dsp:sp>
    <dsp:sp modelId="{055A5EAB-EAE0-4501-8649-31F112FF9AD5}">
      <dsp:nvSpPr>
        <dsp:cNvPr id="0" name=""/>
        <dsp:cNvSpPr/>
      </dsp:nvSpPr>
      <dsp:spPr>
        <a:xfrm>
          <a:off x="5356650" y="53829"/>
          <a:ext cx="4698772" cy="691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  <a:endParaRPr lang="en-US" sz="24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56650" y="53829"/>
        <a:ext cx="4698772" cy="691200"/>
      </dsp:txXfrm>
    </dsp:sp>
    <dsp:sp modelId="{E4FD5043-5612-43C5-B6AE-CCD431549399}">
      <dsp:nvSpPr>
        <dsp:cNvPr id="0" name=""/>
        <dsp:cNvSpPr/>
      </dsp:nvSpPr>
      <dsp:spPr>
        <a:xfrm>
          <a:off x="5356650" y="745029"/>
          <a:ext cx="4698772" cy="36933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web-based system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Flexibility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 can be used to make solutions in different environment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suited to companies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Cons: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effort and money.</a:t>
          </a:r>
        </a:p>
      </dsp:txBody>
      <dsp:txXfrm>
        <a:off x="5356650" y="745029"/>
        <a:ext cx="4698772" cy="369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 </a:t>
            </a:r>
            <a:r>
              <a:rPr lang="en-US" sz="5400" dirty="0" err="1">
                <a:latin typeface="Rockwell" panose="02060603020205020403" pitchFamily="18" charset="0"/>
              </a:rPr>
              <a:t>paymob</a:t>
            </a:r>
            <a:r>
              <a:rPr lang="en-US" sz="5400" dirty="0">
                <a:latin typeface="Rockwell" panose="02060603020205020403" pitchFamily="18" charset="0"/>
              </a:rPr>
              <a:t> Surveying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Hazem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gamal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elgendy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Omar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Mansour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Mentored by: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Eng. Mostafa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aboghazay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Eng. Mostafa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gomaa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7454B83-48CC-A6B3-AB0E-B5A5BF64C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5E7BF7C-A8D9-EFD9-5CD4-11475B011F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16A42-3B21-2352-EA48-9C332829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-325790"/>
            <a:ext cx="5286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40A3-D44B-3E65-7D25-F00803978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551341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91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76987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companies still suffer from handling paper surveys.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Disadvantages of using paper-based surveying system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slow process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this type o f surveys may turn out to be a hassle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 for papers is  a headache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may be lost easily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758" y="505702"/>
            <a:ext cx="9081909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93990"/>
              </p:ext>
            </p:extLst>
          </p:nvPr>
        </p:nvGraphicFramePr>
        <p:xfrm>
          <a:off x="991939" y="1860042"/>
          <a:ext cx="10055472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1136CD-6723-2A1C-AC10-F1047D4B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5" y="1874294"/>
            <a:ext cx="10915750" cy="4292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Rockwell" panose="02060603020205020403" pitchFamily="18" charset="0"/>
              </a:rPr>
              <a:t>POSTman</a:t>
            </a:r>
            <a:r>
              <a:rPr lang="en-US" sz="4400" dirty="0">
                <a:latin typeface="Rockwell" panose="02060603020205020403" pitchFamily="18" charset="0"/>
              </a:rPr>
              <a:t> collections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C61F6-32A7-A863-22A5-BE6E037D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32" y="1792614"/>
            <a:ext cx="10917936" cy="4376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the ability to create and  launch surveys 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Responsible for employee's hierarchy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Self-registration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Able to participate and submit surveys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18B2-5FA7-A418-B573-926B758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Employee hierarchy</a:t>
            </a:r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BBF72D7D-2A30-4509-33FF-3A17FD3C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27" y="1907822"/>
            <a:ext cx="9466969" cy="3917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68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18B2-5FA7-A418-B573-926B758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81DF78-030D-EAA0-C251-41A663C084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0927" y="1873956"/>
            <a:ext cx="9466969" cy="3917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6570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C4684DD901241AC86FB91CAFA0B7A" ma:contentTypeVersion="0" ma:contentTypeDescription="Create a new document." ma:contentTypeScope="" ma:versionID="95200380952e267c902c071d96cad5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dfd3130d183e89c33da890a24dcd9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31936F7-C5CE-4C59-BC22-9FC854C93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207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 paymob Surveying System</vt:lpstr>
      <vt:lpstr>The Problem</vt:lpstr>
      <vt:lpstr>Background Information</vt:lpstr>
      <vt:lpstr>Workable Solutions </vt:lpstr>
      <vt:lpstr>The Prototype</vt:lpstr>
      <vt:lpstr>POSTman collections</vt:lpstr>
      <vt:lpstr>actors</vt:lpstr>
      <vt:lpstr>Single Employee hierarchy</vt:lpstr>
      <vt:lpstr>Admin site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paymob Surveying System</dc:title>
  <dc:creator>عمر احمد منصور السيد</dc:creator>
  <cp:lastModifiedBy>عمر احمد منصور السيد</cp:lastModifiedBy>
  <cp:revision>2</cp:revision>
  <dcterms:created xsi:type="dcterms:W3CDTF">2022-09-12T23:14:44Z</dcterms:created>
  <dcterms:modified xsi:type="dcterms:W3CDTF">2022-09-12T17:31:18Z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0x01010095AC4684DD901241AC86FB91CAFA0B7A</vt:lpwstr>
  </property>
</Properties>
</file>