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56" r:id="rId2"/>
  </p:sldMasterIdLst>
  <p:notesMasterIdLst>
    <p:notesMasterId r:id="rId5"/>
  </p:notesMasterIdLst>
  <p:sldIdLst>
    <p:sldId id="256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49" d="100"/>
          <a:sy n="49" d="100"/>
        </p:scale>
        <p:origin x="76" y="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ABC99-05D8-46D4-9F3E-101B1DF12E9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67644-54D3-439E-A392-19EF7634F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4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18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2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1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2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49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6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1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" y="-381182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982913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Customer Retention Analysis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847201"/>
            <a:ext cx="2213137" cy="41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</a:rPr>
              <a:t>Prepare By Omar Faruk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1402" y="5471362"/>
            <a:ext cx="24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date 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3/21/2023 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531BCA79-BE1C-D618-769B-39A565178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894"/>
            <a:ext cx="6023889" cy="15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FBD44-D0F4-A9B6-0B56-76BFD6D22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" y="452228"/>
            <a:ext cx="11938678" cy="610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86649-61A9-CA6B-C9B1-813B83F4456F}"/>
              </a:ext>
            </a:extLst>
          </p:cNvPr>
          <p:cNvSpPr txBox="1"/>
          <p:nvPr/>
        </p:nvSpPr>
        <p:spPr>
          <a:xfrm>
            <a:off x="308518" y="511887"/>
            <a:ext cx="42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Key Performance Indicators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C81D9-476C-5FFC-CC55-956747FC18ED}"/>
              </a:ext>
            </a:extLst>
          </p:cNvPr>
          <p:cNvSpPr txBox="1"/>
          <p:nvPr/>
        </p:nvSpPr>
        <p:spPr>
          <a:xfrm>
            <a:off x="847493" y="998026"/>
            <a:ext cx="32896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1)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Increase tech support capacity for Fiber Optic customers and lower tech tickets per customer to 0.5</a:t>
            </a:r>
            <a:endParaRPr lang="en-US" b="1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b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Increase sale of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One year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and Two year contracts by 5% each</a:t>
            </a:r>
            <a:endParaRPr lang="en-US" b="1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3)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ncrease No. of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Service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to the  Churned customer at lower charge. </a:t>
            </a:r>
            <a:endParaRPr lang="en-US" b="1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64C0D8CA-D3D7-E2D8-249A-840ACB8D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036" y="511887"/>
            <a:ext cx="2393148" cy="2250405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10B4022-BB21-C975-0640-CAE30318B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036" y="2762292"/>
            <a:ext cx="4704886" cy="1485002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3B1C2EB8-E73A-7050-BC84-CB02D680C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206" y="4337824"/>
            <a:ext cx="5128634" cy="20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1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63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Retrospect</vt:lpstr>
      <vt:lpstr>Customer Retention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myoffice3120</cp:lastModifiedBy>
  <cp:revision>5</cp:revision>
  <dcterms:created xsi:type="dcterms:W3CDTF">2016-09-04T11:54:55Z</dcterms:created>
  <dcterms:modified xsi:type="dcterms:W3CDTF">2023-03-21T14:30:03Z</dcterms:modified>
</cp:coreProperties>
</file>