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7" r:id="rId14"/>
    <p:sldId id="268" r:id="rId15"/>
    <p:sldId id="269" r:id="rId16"/>
    <p:sldId id="264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B21C0F-7082-414B-9004-3A759817BDD8}" v="3" dt="2024-12-30T21:37:31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93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Analyzing medical x-ray results">
            <a:extLst>
              <a:ext uri="{FF2B5EF4-FFF2-40B4-BE49-F238E27FC236}">
                <a16:creationId xmlns:a16="http://schemas.microsoft.com/office/drawing/2014/main" id="{681A453A-058A-910A-AF2F-22E3DC391F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22" r="-1" b="-1"/>
          <a:stretch/>
        </p:blipFill>
        <p:spPr>
          <a:xfrm>
            <a:off x="1143" y="10"/>
            <a:ext cx="9141714" cy="6857990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18518" y="0"/>
            <a:ext cx="5524338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37753" y="0"/>
            <a:ext cx="5406247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58547" y="0"/>
            <a:ext cx="1897292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8172" y="1346268"/>
            <a:ext cx="4176214" cy="280947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Welcome to Our Medical 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7005" y="4251279"/>
            <a:ext cx="4177286" cy="103722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 dirty="0"/>
              <a:t>Youssef Zaher 202300641</a:t>
            </a:r>
          </a:p>
          <a:p>
            <a:pPr algn="l">
              <a:lnSpc>
                <a:spcPct val="90000"/>
              </a:lnSpc>
            </a:pPr>
            <a:r>
              <a:rPr lang="en-US" sz="2000" dirty="0"/>
              <a:t>Omar Tamer Samir 202300713</a:t>
            </a:r>
          </a:p>
          <a:p>
            <a:pPr algn="l">
              <a:lnSpc>
                <a:spcPct val="90000"/>
              </a:lnSpc>
            </a:pPr>
            <a:r>
              <a:rPr lang="en-US" sz="2000" dirty="0"/>
              <a:t>Youssef Mamdouh 202300659</a:t>
            </a:r>
          </a:p>
          <a:p>
            <a:pPr algn="l">
              <a:lnSpc>
                <a:spcPct val="90000"/>
              </a:lnSpc>
            </a:pPr>
            <a:endParaRPr lang="en-US" sz="2000" dirty="0"/>
          </a:p>
          <a:p>
            <a:pPr algn="l"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6100024" y="863980"/>
            <a:ext cx="2987899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004647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EA30DE3-0651-246F-595F-C5F0CE1AC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86" y="2484200"/>
            <a:ext cx="3583036" cy="171985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E1FF-7495-B493-732F-988804487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221" y="1984443"/>
            <a:ext cx="4094129" cy="41925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This screenshot displays a detailed view of a specific task assigned to a nurse or doctor. It includes relevant information such as </a:t>
            </a:r>
            <a:r>
              <a:rPr lang="en-US" sz="2200" b="1"/>
              <a:t>patient details</a:t>
            </a:r>
            <a:r>
              <a:rPr lang="en-US" sz="2200"/>
              <a:t>, </a:t>
            </a:r>
            <a:r>
              <a:rPr lang="en-US" sz="2200" b="1"/>
              <a:t>booking ID</a:t>
            </a:r>
            <a:r>
              <a:rPr lang="en-US" sz="2200"/>
              <a:t>, </a:t>
            </a:r>
            <a:r>
              <a:rPr lang="en-US" sz="2200" b="1"/>
              <a:t>appointment time</a:t>
            </a:r>
            <a:r>
              <a:rPr lang="en-US" sz="2200"/>
              <a:t>, </a:t>
            </a:r>
            <a:r>
              <a:rPr lang="en-US" sz="2200" b="1"/>
              <a:t>location</a:t>
            </a:r>
            <a:r>
              <a:rPr lang="en-US" sz="2200"/>
              <a:t>, and </a:t>
            </a:r>
            <a:r>
              <a:rPr lang="en-US" sz="2200" b="1"/>
              <a:t>medical tests</a:t>
            </a:r>
            <a:r>
              <a:rPr lang="en-US" sz="2200"/>
              <a:t>. The "Submit Report" button allows the healthcare provider to finalize and submit their task.</a:t>
            </a:r>
          </a:p>
        </p:txBody>
      </p:sp>
    </p:spTree>
    <p:extLst>
      <p:ext uri="{BB962C8B-B14F-4D97-AF65-F5344CB8AC3E}">
        <p14:creationId xmlns:p14="http://schemas.microsoft.com/office/powerpoint/2010/main" val="1599620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6100024" y="863980"/>
            <a:ext cx="2987899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4E72B-DE75-F380-4653-E1C37C862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221" y="479493"/>
            <a:ext cx="4094129" cy="132556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004647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screenshot of a test report">
            <a:extLst>
              <a:ext uri="{FF2B5EF4-FFF2-40B4-BE49-F238E27FC236}">
                <a16:creationId xmlns:a16="http://schemas.microsoft.com/office/drawing/2014/main" id="{7A8236ED-E1B6-FD52-E868-E7CBD7D96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86" y="1789986"/>
            <a:ext cx="3583036" cy="310828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83E7E0B9-2424-35EB-E4B5-D3BBE7783D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21221" y="1984443"/>
            <a:ext cx="4094129" cy="41925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Allows users to upload and view test reports in PDF format.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Includes fields for entering comments and providing additional context for the test results. </a:t>
            </a:r>
          </a:p>
        </p:txBody>
      </p:sp>
    </p:spTree>
    <p:extLst>
      <p:ext uri="{BB962C8B-B14F-4D97-AF65-F5344CB8AC3E}">
        <p14:creationId xmlns:p14="http://schemas.microsoft.com/office/powerpoint/2010/main" val="1722793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6100024" y="863980"/>
            <a:ext cx="2987899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004647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68FF21B-8D76-91CE-C779-D303FD32C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86" y="2314005"/>
            <a:ext cx="3583036" cy="206024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F39A0045-2B09-E1FD-461F-0FEE86AC9A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21221" y="1984443"/>
            <a:ext cx="4094129" cy="41925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Displays key metrics: total patients, doctors, and nurses.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Features a chart showcasing the top 5 most-used tests, offering insights into test popularity. </a:t>
            </a:r>
          </a:p>
        </p:txBody>
      </p:sp>
    </p:spTree>
    <p:extLst>
      <p:ext uri="{BB962C8B-B14F-4D97-AF65-F5344CB8AC3E}">
        <p14:creationId xmlns:p14="http://schemas.microsoft.com/office/powerpoint/2010/main" val="4256911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3470" y="486184"/>
            <a:ext cx="4047928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Administrative Tools</a:t>
            </a:r>
          </a:p>
        </p:txBody>
      </p:sp>
      <p:pic>
        <p:nvPicPr>
          <p:cNvPr id="9" name="Picture 8" descr="A graph with purple line&#10;&#10;Description automatically generated">
            <a:extLst>
              <a:ext uri="{FF2B5EF4-FFF2-40B4-BE49-F238E27FC236}">
                <a16:creationId xmlns:a16="http://schemas.microsoft.com/office/drawing/2014/main" id="{C3AB0A42-FDAA-48DD-90D7-B7E4407F4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64" y="820705"/>
            <a:ext cx="3416775" cy="2289238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004647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blue and pink pie chart&#10;&#10;Description automatically generated">
            <a:extLst>
              <a:ext uri="{FF2B5EF4-FFF2-40B4-BE49-F238E27FC236}">
                <a16:creationId xmlns:a16="http://schemas.microsoft.com/office/drawing/2014/main" id="{30C2980B-B609-30CA-4FD0-C88EE6043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64" y="3571256"/>
            <a:ext cx="3416775" cy="2682167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8CCAF65C-6686-0AE3-0868-16F416DC5D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13470" y="1946684"/>
            <a:ext cx="4047928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Visual representation of the gender distribution among patients.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Provides an easy-to-understand pie chart indicating male and female percentages.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Displays a line chart showing the distribution of patients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across different age groups.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Includes action buttons for adding or removing doctors and nurses,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ensuring efficient management. 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154762" y="162676"/>
            <a:ext cx="3062575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77107" y="220196"/>
            <a:ext cx="7066893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350" y="2099696"/>
            <a:ext cx="1456680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836384" y="1866059"/>
            <a:ext cx="2987899" cy="2240924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8950" y="1939159"/>
            <a:ext cx="5733470" cy="2751086"/>
          </a:xfrm>
        </p:spPr>
        <p:txBody>
          <a:bodyPr>
            <a:normAutofit/>
          </a:bodyPr>
          <a:lstStyle/>
          <a:p>
            <a:pPr algn="r"/>
            <a:r>
              <a:t>Thank You for Exploring!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8950" y="4782320"/>
            <a:ext cx="5733470" cy="1329443"/>
          </a:xfrm>
        </p:spPr>
        <p:txBody>
          <a:bodyPr>
            <a:normAutofit/>
          </a:bodyPr>
          <a:lstStyle/>
          <a:p>
            <a:pPr algn="r"/>
            <a:r>
              <a:t>Contact us for more information or assistance.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149CDF-5DAC-4860-A285-9492CF209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714" cy="686238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906" y="729175"/>
            <a:ext cx="8324514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974" y="905011"/>
            <a:ext cx="2722166" cy="188913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/>
              <a:t>User Registration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974" y="2965592"/>
            <a:ext cx="2722166" cy="2987397"/>
          </a:xfrm>
        </p:spPr>
        <p:txBody>
          <a:bodyPr>
            <a:normAutofit/>
          </a:bodyPr>
          <a:lstStyle/>
          <a:p>
            <a:r>
              <a:rPr lang="en-US" sz="1600"/>
              <a:t>- Easy and intuitive registration process.</a:t>
            </a:r>
          </a:p>
          <a:p>
            <a:r>
              <a:rPr lang="en-US" sz="1600"/>
              <a:t>- Fields include username, password, personal details, and contact information.</a:t>
            </a:r>
          </a:p>
        </p:txBody>
      </p:sp>
      <p:pic>
        <p:nvPicPr>
          <p:cNvPr id="5" name="Picture 4" descr="A screenshot of a login form">
            <a:extLst>
              <a:ext uri="{FF2B5EF4-FFF2-40B4-BE49-F238E27FC236}">
                <a16:creationId xmlns:a16="http://schemas.microsoft.com/office/drawing/2014/main" id="{C0F04355-D2F1-A6A1-4053-2A465D1A3B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577" b="3"/>
          <a:stretch/>
        </p:blipFill>
        <p:spPr>
          <a:xfrm>
            <a:off x="4019363" y="895610"/>
            <a:ext cx="4580374" cy="50580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059" y="586822"/>
            <a:ext cx="2670189" cy="1645920"/>
          </a:xfrm>
        </p:spPr>
        <p:txBody>
          <a:bodyPr>
            <a:normAutofit/>
          </a:bodyPr>
          <a:lstStyle/>
          <a:p>
            <a:r>
              <a:rPr lang="en-US" sz="2800"/>
              <a:t>Secure Login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373" y="586822"/>
            <a:ext cx="4501977" cy="1645920"/>
          </a:xfrm>
        </p:spPr>
        <p:txBody>
          <a:bodyPr anchor="ctr">
            <a:normAutofit/>
          </a:bodyPr>
          <a:lstStyle/>
          <a:p>
            <a:r>
              <a:rPr lang="en-US" sz="1600"/>
              <a:t>- Users can securely log in to their accounts.</a:t>
            </a:r>
          </a:p>
          <a:p>
            <a:r>
              <a:rPr lang="en-US" sz="1600"/>
              <a:t>- Ensures privacy and data protection.</a:t>
            </a:r>
          </a:p>
        </p:txBody>
      </p:sp>
      <p:pic>
        <p:nvPicPr>
          <p:cNvPr id="5" name="Picture 4" descr="A screenshot of a login page&#10;&#10;Description automatically generated">
            <a:extLst>
              <a:ext uri="{FF2B5EF4-FFF2-40B4-BE49-F238E27FC236}">
                <a16:creationId xmlns:a16="http://schemas.microsoft.com/office/drawing/2014/main" id="{675035A6-355A-37FE-3DD7-AD3C33E10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95" y="2734056"/>
            <a:ext cx="7828904" cy="34838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059" y="586822"/>
            <a:ext cx="2670189" cy="1645920"/>
          </a:xfrm>
        </p:spPr>
        <p:txBody>
          <a:bodyPr>
            <a:normAutofit/>
          </a:bodyPr>
          <a:lstStyle/>
          <a:p>
            <a:r>
              <a:rPr lang="en-US" sz="2800"/>
              <a:t>Comprehensive Test Directory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373" y="586822"/>
            <a:ext cx="4501977" cy="1645920"/>
          </a:xfrm>
        </p:spPr>
        <p:txBody>
          <a:bodyPr anchor="ctr">
            <a:normAutofit/>
          </a:bodyPr>
          <a:lstStyle/>
          <a:p>
            <a:r>
              <a:rPr lang="en-US" sz="1600"/>
              <a:t>- View a list of available tests with descriptions, prices, and instructions.</a:t>
            </a:r>
          </a:p>
          <a:p>
            <a:r>
              <a:rPr lang="en-US" sz="1600"/>
              <a:t>- Integrated search functionality for convenience.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6794838-D9AA-97D5-ABDE-ECD01AB02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780" y="2734056"/>
            <a:ext cx="5830734" cy="34838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Appointment Booking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2" y="2807208"/>
            <a:ext cx="2571750" cy="3410712"/>
          </a:xfrm>
        </p:spPr>
        <p:txBody>
          <a:bodyPr anchor="t">
            <a:normAutofit/>
          </a:bodyPr>
          <a:lstStyle/>
          <a:p>
            <a:r>
              <a:rPr lang="en-US" sz="1900"/>
              <a:t>- Book appointments with customizable options.</a:t>
            </a:r>
          </a:p>
          <a:p>
            <a:r>
              <a:rPr lang="en-US" sz="1900"/>
              <a:t>- Select tests, choose a location, and payment method.</a:t>
            </a:r>
          </a:p>
        </p:txBody>
      </p:sp>
      <p:pic>
        <p:nvPicPr>
          <p:cNvPr id="5" name="Picture 4" descr="A screenshot of a book analysis appointment&#10;&#10;Description automatically generated">
            <a:extLst>
              <a:ext uri="{FF2B5EF4-FFF2-40B4-BE49-F238E27FC236}">
                <a16:creationId xmlns:a16="http://schemas.microsoft.com/office/drawing/2014/main" id="{B82324DB-FB61-E627-6AB5-A005A6438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22" y="1409662"/>
            <a:ext cx="5177790" cy="40386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40080"/>
            <a:ext cx="3614166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/>
              <a:t>Confirmation Process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2" y="2660904"/>
            <a:ext cx="3614166" cy="3547872"/>
          </a:xfrm>
        </p:spPr>
        <p:txBody>
          <a:bodyPr anchor="t">
            <a:normAutofit/>
          </a:bodyPr>
          <a:lstStyle/>
          <a:p>
            <a:r>
              <a:rPr lang="en-US" sz="1900"/>
              <a:t>- Appointment booking success messages.</a:t>
            </a:r>
          </a:p>
          <a:p>
            <a:r>
              <a:rPr lang="en-US" sz="1900"/>
              <a:t>- Users receive confirmation and follow-up instructions.</a:t>
            </a:r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8AE4152B-ADC3-2EF9-2654-3071A6898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286" y="1648012"/>
            <a:ext cx="4094226" cy="35619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40080"/>
            <a:ext cx="3614166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/>
              <a:t>Task Management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2" y="2660904"/>
            <a:ext cx="3614166" cy="3547872"/>
          </a:xfrm>
        </p:spPr>
        <p:txBody>
          <a:bodyPr anchor="t">
            <a:normAutofit/>
          </a:bodyPr>
          <a:lstStyle/>
          <a:p>
            <a:r>
              <a:rPr lang="en-US" sz="1900"/>
              <a:t>- View and manage tasks assigned to nurses.</a:t>
            </a:r>
          </a:p>
          <a:p>
            <a:r>
              <a:rPr lang="en-US" sz="1900"/>
              <a:t>- Streamlined task tracking and completion.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86A0C89-26FD-AFBA-9F84-4696BA53E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286" y="2328677"/>
            <a:ext cx="4094226" cy="22006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anchor="ctr">
            <a:normAutofit/>
          </a:bodyPr>
          <a:lstStyle/>
          <a:p>
            <a:r>
              <a:rPr lang="en-US" sz="4200"/>
              <a:t>Detailed Task View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1" y="502920"/>
            <a:ext cx="5170932" cy="1463040"/>
          </a:xfrm>
        </p:spPr>
        <p:txBody>
          <a:bodyPr anchor="ctr">
            <a:normAutofit/>
          </a:bodyPr>
          <a:lstStyle/>
          <a:p>
            <a:r>
              <a:rPr lang="en-US" sz="1900"/>
              <a:t>- Comprehensive details for each task.</a:t>
            </a:r>
          </a:p>
          <a:p>
            <a:r>
              <a:rPr lang="en-US" sz="1900"/>
              <a:t>- Includes test status and submission options.</a:t>
            </a:r>
          </a:p>
        </p:txBody>
      </p: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B8296569-170B-A440-AF34-F7A1EFEE2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02" y="2684100"/>
            <a:ext cx="8188452" cy="31730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0B703-68C5-39BC-6D8A-D8E92989E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721" y="502920"/>
            <a:ext cx="5170932" cy="14630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/>
              <a:t>This screenshot showcases the </a:t>
            </a:r>
            <a:r>
              <a:rPr lang="en-US" sz="1600" b="1"/>
              <a:t>Doctor Tasks</a:t>
            </a:r>
            <a:r>
              <a:rPr lang="en-US" sz="1600"/>
              <a:t> page in the Medwin application, highlighting a clean layout with task IDs listed in expandable cards. The interface ensures clarity with a minimal design, allowing doctors to view detailed information through "Show More" links, promoting usability and simplicity.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83CC1CD-AFF9-49E2-E993-C97963041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702" y="2290936"/>
            <a:ext cx="6517452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48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A54B34701F694D9DF17EBAD0712E7F" ma:contentTypeVersion="10" ma:contentTypeDescription="Create a new document." ma:contentTypeScope="" ma:versionID="be972c7f38a4a9be3079a0937ec3d1db">
  <xsd:schema xmlns:xsd="http://www.w3.org/2001/XMLSchema" xmlns:xs="http://www.w3.org/2001/XMLSchema" xmlns:p="http://schemas.microsoft.com/office/2006/metadata/properties" xmlns:ns3="4e4e1b08-3621-44fd-8ddc-32b325aa3a25" targetNamespace="http://schemas.microsoft.com/office/2006/metadata/properties" ma:root="true" ma:fieldsID="cbc42582f4d03eff12fa086b738767f9" ns3:_="">
    <xsd:import namespace="4e4e1b08-3621-44fd-8ddc-32b325aa3a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4e1b08-3621-44fd-8ddc-32b325aa3a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e4e1b08-3621-44fd-8ddc-32b325aa3a25" xsi:nil="true"/>
  </documentManagement>
</p:properties>
</file>

<file path=customXml/itemProps1.xml><?xml version="1.0" encoding="utf-8"?>
<ds:datastoreItem xmlns:ds="http://schemas.openxmlformats.org/officeDocument/2006/customXml" ds:itemID="{8E20F6BE-DF09-494A-BEB2-DAC757E8D6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4e1b08-3621-44fd-8ddc-32b325aa3a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F6E78F-4040-4D7A-97D5-32D2558621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FDEEDE-DD8D-43D1-A529-771597F3E2AE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http://www.w3.org/XML/1998/namespace"/>
    <ds:schemaRef ds:uri="http://purl.org/dc/dcmitype/"/>
    <ds:schemaRef ds:uri="4e4e1b08-3621-44fd-8ddc-32b325aa3a25"/>
    <ds:schemaRef ds:uri="http://purl.org/dc/elements/1.1/"/>
    <ds:schemaRef ds:uri="http://schemas.microsoft.com/office/2006/documentManagement/typ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382</Words>
  <Application>Microsoft Office PowerPoint</Application>
  <PresentationFormat>On-screen Show (4:3)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Meiryo</vt:lpstr>
      <vt:lpstr>Arial</vt:lpstr>
      <vt:lpstr>Calibri</vt:lpstr>
      <vt:lpstr>Office Theme</vt:lpstr>
      <vt:lpstr>Welcome to Our Medical Website</vt:lpstr>
      <vt:lpstr>User Registration</vt:lpstr>
      <vt:lpstr>Secure Login</vt:lpstr>
      <vt:lpstr>Comprehensive Test Directory</vt:lpstr>
      <vt:lpstr>Appointment Booking</vt:lpstr>
      <vt:lpstr>Confirmation Process</vt:lpstr>
      <vt:lpstr>Task Management</vt:lpstr>
      <vt:lpstr>Detailed Task View</vt:lpstr>
      <vt:lpstr>PowerPoint Presentation</vt:lpstr>
      <vt:lpstr>PowerPoint Presentation</vt:lpstr>
      <vt:lpstr>PowerPoint Presentation</vt:lpstr>
      <vt:lpstr>PowerPoint Presentation</vt:lpstr>
      <vt:lpstr>Administrative Tools</vt:lpstr>
      <vt:lpstr>Thank You for Exploring!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Youssef Zaher</dc:creator>
  <cp:keywords/>
  <dc:description>generated using python-pptx</dc:description>
  <cp:lastModifiedBy>youssef Zaher Fouda</cp:lastModifiedBy>
  <cp:revision>4</cp:revision>
  <dcterms:created xsi:type="dcterms:W3CDTF">2013-01-27T09:14:16Z</dcterms:created>
  <dcterms:modified xsi:type="dcterms:W3CDTF">2024-12-30T21:37:31Z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0x010100A8A54B34701F694D9DF17EBAD0712E7F</vt:lpwstr>
  </property>
</Properties>
</file>