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F86-8541-4A53-9C7F-B2341B6105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1E3F-8F54-47B4-8A37-BF22A9AD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7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1896" y="346837"/>
            <a:ext cx="2069592" cy="905891"/>
          </a:xfrm>
        </p:spPr>
        <p:txBody>
          <a:bodyPr/>
          <a:lstStyle/>
          <a:p>
            <a:r>
              <a:rPr lang="en-US" b="1" dirty="0" smtClean="0"/>
              <a:t>Theorist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" y="1247838"/>
            <a:ext cx="2841936" cy="4190203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474784" y="442531"/>
            <a:ext cx="2907792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Self-reflective</a:t>
            </a:r>
            <a:endParaRPr lang="en-US" b="1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005904" y="442531"/>
            <a:ext cx="2069592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Factual</a:t>
            </a:r>
            <a:endParaRPr lang="en-US" b="1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599816" y="442531"/>
            <a:ext cx="2243328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Foreseeing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72" y="1529941"/>
            <a:ext cx="1595143" cy="3908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12" y="1709070"/>
            <a:ext cx="2771464" cy="3728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318" y="1709071"/>
            <a:ext cx="1766355" cy="37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1896" y="346837"/>
            <a:ext cx="2069592" cy="905891"/>
          </a:xfrm>
        </p:spPr>
        <p:txBody>
          <a:bodyPr/>
          <a:lstStyle/>
          <a:p>
            <a:r>
              <a:rPr lang="en-US" b="1" dirty="0" smtClean="0"/>
              <a:t>Theorist</a:t>
            </a:r>
            <a:endParaRPr lang="en-US" b="1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474784" y="442531"/>
            <a:ext cx="2907792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Self-reflective</a:t>
            </a:r>
            <a:endParaRPr lang="en-US" b="1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005904" y="442531"/>
            <a:ext cx="2069592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Factual</a:t>
            </a:r>
            <a:endParaRPr lang="en-US" b="1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599816" y="442531"/>
            <a:ext cx="2243328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Foreseeing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22" y="1699255"/>
            <a:ext cx="2051035" cy="2049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32" y="1562095"/>
            <a:ext cx="1822296" cy="182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8" y="1699255"/>
            <a:ext cx="2085968" cy="2084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95" y="1640949"/>
            <a:ext cx="2017881" cy="20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3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40" y="673928"/>
            <a:ext cx="2062639" cy="5946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Planner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02" y="1707136"/>
            <a:ext cx="2743689" cy="3284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574" y="1264803"/>
            <a:ext cx="1638673" cy="3810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7" y="1435608"/>
            <a:ext cx="1772779" cy="3560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19" y="1536192"/>
            <a:ext cx="2733056" cy="34552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574535" y="750361"/>
            <a:ext cx="2445527" cy="5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Motivator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00400" y="579557"/>
            <a:ext cx="2489511" cy="85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Accomplisher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08592" y="569224"/>
            <a:ext cx="2806797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Demonstrative Mind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03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40" y="673928"/>
            <a:ext cx="2062639" cy="5946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Planner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61532" y="789868"/>
            <a:ext cx="2445527" cy="5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Motivator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00400" y="579557"/>
            <a:ext cx="2489511" cy="85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Accomplisher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08592" y="569224"/>
            <a:ext cx="2806797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Demonstrative Mind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52" y="1600201"/>
            <a:ext cx="2373259" cy="2371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" y="1600201"/>
            <a:ext cx="2527640" cy="2526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6" y="1737361"/>
            <a:ext cx="2457233" cy="24557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67" y="1671302"/>
            <a:ext cx="2523333" cy="25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Theorist</vt:lpstr>
      <vt:lpstr>Theorist</vt:lpstr>
      <vt:lpstr>Planner</vt:lpstr>
      <vt:lpstr>Planner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Theorist</dc:title>
  <dc:creator>LENOVO</dc:creator>
  <cp:lastModifiedBy>LENOVO</cp:lastModifiedBy>
  <cp:revision>6</cp:revision>
  <dcterms:created xsi:type="dcterms:W3CDTF">2022-03-15T13:59:58Z</dcterms:created>
  <dcterms:modified xsi:type="dcterms:W3CDTF">2022-03-15T17:39:58Z</dcterms:modified>
</cp:coreProperties>
</file>