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e3576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e3576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e35764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e35764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e35764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e35764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e35764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e35764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tdichip.com/Support/Documents/DataSheets/Cables/DS_TTL-232R_CABLES.pdf" TargetMode="External"/><Relationship Id="rId4" Type="http://schemas.openxmlformats.org/officeDocument/2006/relationships/hyperlink" Target="https://www.ftdichip.com/Support/Documents/DataSheets/Cables/DS_TTL-232R_CABLES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n.sparkfun.com/datasheets/Sensors/ForceFlex/hx711_english.pdf" TargetMode="External"/><Relationship Id="rId4" Type="http://schemas.openxmlformats.org/officeDocument/2006/relationships/hyperlink" Target="https://www.robotshop.com/media/files/pdf/datasheet-313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Digital Balance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5" y="3055000"/>
            <a:ext cx="91440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Omar Radwan - 900153452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Ahmed Ibrahim - 900160265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Mohamed Tarek - 900153178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01000" y="445025"/>
            <a:ext cx="9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create a smart digital balance, which can convey weight values to any mobile devices connected via Bluetooth. 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particularly useful when desiring to log in any weight amounts in the mobile device’s memory, as well as conducting experiments along with a partner where one performs the weighing and the other records the numbers in quick fashion. 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Another advantage to this smart balance would be tracking dietary intake. Whenever a portion is place onto the balance, the user can record the reading and provide it with a label, before weighing another item. (70g chicken, 50g vegetables..etc.)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55530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nitial </a:t>
            </a:r>
            <a:r>
              <a:rPr lang="en"/>
              <a:t>d</a:t>
            </a:r>
            <a:r>
              <a:rPr lang="en"/>
              <a:t>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are still awaiting the chips’ arrival, however we have a solid vision of how our setup will be designed. We are prepared to perform the connections necessary between our hardware components highlighted in the next slide, on a simple breadboard. We possess the necessary wiring that connects the microcontroller to the weighing sensor to the load cell. There will also be a USB to TTL module connected to a computing device, which acts as an intermediary to send the readings to mobile devices via a Serial Terminal Application.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91850" y="445025"/>
            <a:ext cx="51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(Hardware and Software)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HX711 Weight Sensor Module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Weighing Sensor Electronic Balance Wired Load Cell Sensor 5Kg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TTL-232R </a:t>
            </a:r>
            <a:r>
              <a:rPr b="1" lang="en" sz="2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TTL to USB Serial Converter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ARM STMicroelectronics 32F303K8 Microcontroller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Keil MDK V5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AutoNum type="arabicPeriod"/>
            </a:pPr>
            <a:r>
              <a:rPr b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 Bluetooth Terminal Application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https://cdn.sparkfun.com/datasheets/Sensors/ForceFlex/hx711_english.pdf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https://www.robotshop.com/media/files/pdf/datasheet-3133.pdf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