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ce35764ae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ce35764ae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35d247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35d247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f16fd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f16fd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f16fd4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f16fd4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ce35764a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ce35764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dn.sparkfun.com/datasheets/Sensors/ForceFlex/hx711_english.pdf" TargetMode="External"/><Relationship Id="rId4" Type="http://schemas.openxmlformats.org/officeDocument/2006/relationships/hyperlink" Target="https://www.robotshop.com/media/files/pdf/datasheet-3133.pdf" TargetMode="External"/><Relationship Id="rId5" Type="http://schemas.openxmlformats.org/officeDocument/2006/relationships/hyperlink" Target="https://www.omega.com/en-us/resources/load-cells" TargetMode="External"/><Relationship Id="rId6" Type="http://schemas.openxmlformats.org/officeDocument/2006/relationships/hyperlink" Target="https://www.ftdichip.com/Products/Cables/USBTTLSerial.htm" TargetMode="External"/><Relationship Id="rId7" Type="http://schemas.openxmlformats.org/officeDocument/2006/relationships/hyperlink" Target="https://www.st.com/en/microcontrollers-microprocessors/stm32f303k8.html" TargetMode="External"/><Relationship Id="rId8" Type="http://schemas.openxmlformats.org/officeDocument/2006/relationships/hyperlink" Target="https://www.keil.com/appnotes/docs/apnt_266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Digital Balance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25" y="3055000"/>
            <a:ext cx="91440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By: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Omar Radwan - 900153452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Ahmed Ibrahim - 900160265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Mohamed Tarek - 900153178 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32855" l="16271" r="15389" t="28517"/>
          <a:stretch/>
        </p:blipFill>
        <p:spPr>
          <a:xfrm>
            <a:off x="5159150" y="1945950"/>
            <a:ext cx="1886301" cy="10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314763" y="3196475"/>
            <a:ext cx="18045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HX711 Weight Sensor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49600" y="3248975"/>
            <a:ext cx="844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STM32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99997">
            <a:off x="3521662" y="1675864"/>
            <a:ext cx="1786375" cy="139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7763" y="1500188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7439650" y="3364200"/>
            <a:ext cx="1455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Load Cell Sensor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36263" y="996500"/>
            <a:ext cx="27615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Breadboard Components</a:t>
            </a:r>
            <a:endParaRPr b="1" sz="19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750" y="1599297"/>
            <a:ext cx="2060175" cy="17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1087513" y="3495650"/>
            <a:ext cx="844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Laptop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581925" y="2476500"/>
            <a:ext cx="1193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0627" y="2945853"/>
            <a:ext cx="1132125" cy="8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4"/>
          <p:cNvCxnSpPr/>
          <p:nvPr/>
        </p:nvCxnSpPr>
        <p:spPr>
          <a:xfrm flipH="1" rot="10800000">
            <a:off x="4836275" y="2565600"/>
            <a:ext cx="278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089625" y="2559150"/>
            <a:ext cx="254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4"/>
          <p:cNvSpPr txBox="1"/>
          <p:nvPr/>
        </p:nvSpPr>
        <p:spPr>
          <a:xfrm>
            <a:off x="1845875" y="3700175"/>
            <a:ext cx="1193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USB-to-TTL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2801650" y="3700112"/>
            <a:ext cx="4257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0450" y="3867900"/>
            <a:ext cx="1521200" cy="12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3690400" y="4434250"/>
            <a:ext cx="224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Mobile Device with Serial Bluetooth Terminal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616975" y="1417450"/>
            <a:ext cx="5463900" cy="245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616975" y="1417450"/>
            <a:ext cx="5402400" cy="2450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3238950" y="318450"/>
            <a:ext cx="26661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Our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Components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 b="19276" l="0" r="6138" t="0"/>
          <a:stretch/>
        </p:blipFill>
        <p:spPr>
          <a:xfrm rot="10800000">
            <a:off x="827975" y="443549"/>
            <a:ext cx="7488049" cy="42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Progress till now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13096"/>
          <a:stretch/>
        </p:blipFill>
        <p:spPr>
          <a:xfrm>
            <a:off x="1464175" y="1351775"/>
            <a:ext cx="6489175" cy="30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51" y="626151"/>
            <a:ext cx="7528499" cy="39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https://cdn.sparkfun.com/datasheets/Sensors/ForceFlex/hx711_english.pdf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https://www.robotshop.com/media/files/pdf/datasheet-3133.pdf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https://www.omega.com/en-us/resources/load-cells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https://www.ftdichip.com/Products/Cables/USBTTLSerial.htm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https://www.st.com/en/microcontrollers-microprocessors/stm32f303k8.html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https://www.keil.com/appnotes/docs/apnt_266.asp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