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Alzheimer disease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omar</a:t>
            </a:r>
            <a:r>
              <a:rPr lang="en-US" dirty="0" smtClean="0"/>
              <a:t> Al Zoghbi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 of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 algn="ctr">
              <a:buFont typeface="+mj-lt"/>
              <a:buAutoNum type="arabicPeriod"/>
            </a:pPr>
            <a:r>
              <a:rPr lang="en-US" dirty="0"/>
              <a:t>Comprehend the fundamental principles of machine learning, including supervised, unsupervised, and reinforcement learning</a:t>
            </a:r>
            <a:r>
              <a:rPr lang="en-US" dirty="0" smtClean="0"/>
              <a:t>.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Distinguish between different types of models (e.g., regression, classification, clustering</a:t>
            </a:r>
            <a:r>
              <a:rPr lang="en-US" dirty="0" smtClean="0"/>
              <a:t>).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dirty="0"/>
              <a:t>Understand the importance of feature engineering, data preprocessing, and model evaluation.</a:t>
            </a:r>
          </a:p>
        </p:txBody>
      </p:sp>
    </p:spTree>
    <p:extLst>
      <p:ext uri="{BB962C8B-B14F-4D97-AF65-F5344CB8AC3E}">
        <p14:creationId xmlns:p14="http://schemas.microsoft.com/office/powerpoint/2010/main" val="206807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>
                <a:latin typeface="Gabriola" panose="04040605051002020D02" pitchFamily="82" charset="0"/>
              </a:rPr>
              <a:t>Thank you</a:t>
            </a:r>
            <a:endParaRPr lang="en-US" sz="72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alzheimer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46277796"/>
              </p:ext>
            </p:extLst>
          </p:nvPr>
        </p:nvGraphicFramePr>
        <p:xfrm>
          <a:off x="914400" y="2366963"/>
          <a:ext cx="10363200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361794631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896594884"/>
                    </a:ext>
                  </a:extLst>
                </a:gridCol>
              </a:tblGrid>
              <a:tr h="310896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A progressive neurodegenerative disorder affecting memory, thinking, and behavior.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Accumulation of amyloid plaques and tau </a:t>
                      </a:r>
                      <a:r>
                        <a:rPr lang="en-US" sz="2000" dirty="0" smtClean="0"/>
                        <a:t>tangles.</a:t>
                      </a:r>
                      <a:endParaRPr lang="en-US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Starts with mild memory loss and worsens over </a:t>
                      </a:r>
                      <a:r>
                        <a:rPr lang="en-US" sz="2000" dirty="0" smtClean="0"/>
                        <a:t>time.</a:t>
                      </a:r>
                      <a:endParaRPr lang="en-US" sz="2000" dirty="0" smtClean="0"/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No </a:t>
                      </a:r>
                      <a:r>
                        <a:rPr lang="en-US" sz="2000" dirty="0" smtClean="0"/>
                        <a:t>cure.</a:t>
                      </a:r>
                      <a:endParaRPr lang="en-US" sz="2000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77674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12" y="2366963"/>
            <a:ext cx="4001588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Detecting Alzheimer's disease is challenging due to early symptoms resembling normal aging or depression</a:t>
            </a:r>
            <a:r>
              <a:rPr lang="en-US" dirty="0" smtClean="0"/>
              <a:t>.</a:t>
            </a:r>
          </a:p>
          <a:p>
            <a:r>
              <a:rPr lang="en-US" dirty="0"/>
              <a:t>Early symptoms can be hard to notice, delaying diagnosis</a:t>
            </a:r>
            <a:r>
              <a:rPr lang="en-US" dirty="0" smtClean="0"/>
              <a:t>.</a:t>
            </a:r>
          </a:p>
          <a:p>
            <a:r>
              <a:rPr lang="en-US" dirty="0"/>
              <a:t>Expensive tests like PET scans and lack of easy-to-use markers complicate early detection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ML </a:t>
            </a:r>
            <a:r>
              <a:rPr lang="en-US" dirty="0"/>
              <a:t>models are needed to help identify if a patient has Alzheimer's.</a:t>
            </a:r>
          </a:p>
        </p:txBody>
      </p:sp>
    </p:spTree>
    <p:extLst>
      <p:ext uri="{BB962C8B-B14F-4D97-AF65-F5344CB8AC3E}">
        <p14:creationId xmlns:p14="http://schemas.microsoft.com/office/powerpoint/2010/main" val="4393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Build a machine learning model to predict Alzheimer's disease</a:t>
            </a:r>
            <a:r>
              <a:rPr lang="en-US" dirty="0" smtClean="0"/>
              <a:t>.</a:t>
            </a:r>
          </a:p>
          <a:p>
            <a:r>
              <a:rPr lang="en-US" dirty="0"/>
              <a:t>Analyze data to identify patterns indicating the disease</a:t>
            </a:r>
            <a:r>
              <a:rPr lang="en-US" dirty="0" smtClean="0"/>
              <a:t>.</a:t>
            </a:r>
          </a:p>
          <a:p>
            <a:r>
              <a:rPr lang="en-US" dirty="0"/>
              <a:t>Assist in early detection of Alzheimer's</a:t>
            </a:r>
            <a:r>
              <a:rPr lang="en-US" dirty="0" smtClean="0"/>
              <a:t>.</a:t>
            </a:r>
          </a:p>
          <a:p>
            <a:r>
              <a:rPr lang="en-US" dirty="0"/>
              <a:t>Improve diagnostic accuracy for better outcomes.</a:t>
            </a:r>
          </a:p>
        </p:txBody>
      </p:sp>
    </p:spTree>
    <p:extLst>
      <p:ext uri="{BB962C8B-B14F-4D97-AF65-F5344CB8AC3E}">
        <p14:creationId xmlns:p14="http://schemas.microsoft.com/office/powerpoint/2010/main" val="29948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for the ml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dataset was sourced from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It includes patient demographics, health conditions, lifestyle factors, and clinical assessments</a:t>
            </a:r>
            <a:r>
              <a:rPr lang="en-US" dirty="0" smtClean="0"/>
              <a:t>.</a:t>
            </a:r>
          </a:p>
          <a:p>
            <a:r>
              <a:rPr lang="en-US" dirty="0"/>
              <a:t>A subset of relevant features will be used for model training</a:t>
            </a:r>
            <a:r>
              <a:rPr lang="en-US" dirty="0" smtClean="0"/>
              <a:t>.</a:t>
            </a:r>
          </a:p>
          <a:p>
            <a:r>
              <a:rPr lang="en-US" dirty="0"/>
              <a:t>Selected features aim to improve accuracy in predicting Alzheimer's disease.</a:t>
            </a:r>
          </a:p>
        </p:txBody>
      </p:sp>
    </p:spTree>
    <p:extLst>
      <p:ext uri="{BB962C8B-B14F-4D97-AF65-F5344CB8AC3E}">
        <p14:creationId xmlns:p14="http://schemas.microsoft.com/office/powerpoint/2010/main" val="3935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Two algorithms will be used: Random Forest Classifier and K-Nearest Neighbors (KNN) Classifier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Random Forest improves prediction accuracy by combining multiple decision trees and reducing overfitting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KNN is a simpler, instance-based algorithm that classifies patients based on feature similarity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5500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best n estimator for random forest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10355880"/>
              </p:ext>
            </p:extLst>
          </p:nvPr>
        </p:nvGraphicFramePr>
        <p:xfrm>
          <a:off x="665581" y="2681042"/>
          <a:ext cx="10363200" cy="201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27596">
                  <a:extLst>
                    <a:ext uri="{9D8B030D-6E8A-4147-A177-3AD203B41FA5}">
                      <a16:colId xmlns:a16="http://schemas.microsoft.com/office/drawing/2014/main" val="3644000725"/>
                    </a:ext>
                  </a:extLst>
                </a:gridCol>
                <a:gridCol w="6835604">
                  <a:extLst>
                    <a:ext uri="{9D8B030D-6E8A-4147-A177-3AD203B41FA5}">
                      <a16:colId xmlns:a16="http://schemas.microsoft.com/office/drawing/2014/main" val="925289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Black" panose="020B0A04020102020204" pitchFamily="34" charset="0"/>
                        </a:rPr>
                        <a:t>AS</a:t>
                      </a:r>
                      <a:r>
                        <a:rPr lang="en-US" baseline="0" dirty="0" smtClean="0">
                          <a:latin typeface="Arial Black" panose="020B0A04020102020204" pitchFamily="34" charset="0"/>
                        </a:rPr>
                        <a:t> WE CAN SEE THE BEST N ESTIMATOR WHICH IS THE NUMBER OF DECISION TREES THAT GIVES THE BEST ACCURANCY IS BETWEEN 0 AND 100 </a:t>
                      </a:r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8045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235" y="1959428"/>
            <a:ext cx="7818136" cy="398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3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best k value for </a:t>
            </a:r>
            <a:r>
              <a:rPr lang="en-US" dirty="0" err="1" smtClean="0"/>
              <a:t>knn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55022779"/>
              </p:ext>
            </p:extLst>
          </p:nvPr>
        </p:nvGraphicFramePr>
        <p:xfrm>
          <a:off x="914400" y="2978332"/>
          <a:ext cx="10363200" cy="20639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8251">
                  <a:extLst>
                    <a:ext uri="{9D8B030D-6E8A-4147-A177-3AD203B41FA5}">
                      <a16:colId xmlns:a16="http://schemas.microsoft.com/office/drawing/2014/main" val="3363253371"/>
                    </a:ext>
                  </a:extLst>
                </a:gridCol>
                <a:gridCol w="8024949">
                  <a:extLst>
                    <a:ext uri="{9D8B030D-6E8A-4147-A177-3AD203B41FA5}">
                      <a16:colId xmlns:a16="http://schemas.microsoft.com/office/drawing/2014/main" val="2764565228"/>
                    </a:ext>
                  </a:extLst>
                </a:gridCol>
              </a:tblGrid>
              <a:tr h="2063931"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THE OTHER HAND THE BEST K VALUE IS THE ONE WITH THE HIGHEST F1 SCORE VALUE WHICH IS ABOUT 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5082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576" y="2103444"/>
            <a:ext cx="8065024" cy="381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the two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30991242"/>
              </p:ext>
            </p:extLst>
          </p:nvPr>
        </p:nvGraphicFramePr>
        <p:xfrm>
          <a:off x="914400" y="3285307"/>
          <a:ext cx="10363200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9326">
                  <a:extLst>
                    <a:ext uri="{9D8B030D-6E8A-4147-A177-3AD203B41FA5}">
                      <a16:colId xmlns:a16="http://schemas.microsoft.com/office/drawing/2014/main" val="2228120477"/>
                    </a:ext>
                  </a:extLst>
                </a:gridCol>
                <a:gridCol w="7593874">
                  <a:extLst>
                    <a:ext uri="{9D8B030D-6E8A-4147-A177-3AD203B41FA5}">
                      <a16:colId xmlns:a16="http://schemas.microsoft.com/office/drawing/2014/main" val="2767421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r>
                        <a:rPr lang="en-US" baseline="0" dirty="0" smtClean="0"/>
                        <a:t> WE CAN SEE THERE IS A SLIGHT DIFFERENCE BETWEEN THE RANDOM FOREST AND THE KNN ACCURANCIES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63429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99" y="2001878"/>
            <a:ext cx="7580601" cy="38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7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250</TotalTime>
  <Words>364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Gabriola</vt:lpstr>
      <vt:lpstr>Tw Cen MT</vt:lpstr>
      <vt:lpstr>Droplet</vt:lpstr>
      <vt:lpstr>Alzheimer disease detection</vt:lpstr>
      <vt:lpstr>What is alzheimer</vt:lpstr>
      <vt:lpstr>The challenge</vt:lpstr>
      <vt:lpstr>Project goal</vt:lpstr>
      <vt:lpstr>Dataset for the ml models</vt:lpstr>
      <vt:lpstr>Algorithms used</vt:lpstr>
      <vt:lpstr>Choosing best n estimator for random forest</vt:lpstr>
      <vt:lpstr>Choosing best k value for knn</vt:lpstr>
      <vt:lpstr>Comparing the two algorithms</vt:lpstr>
      <vt:lpstr>Learning outcomes of the course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Alzheimer disease detection</dc:title>
  <dc:creator>user</dc:creator>
  <cp:lastModifiedBy>user</cp:lastModifiedBy>
  <cp:revision>23</cp:revision>
  <dcterms:created xsi:type="dcterms:W3CDTF">2024-12-08T13:29:04Z</dcterms:created>
  <dcterms:modified xsi:type="dcterms:W3CDTF">2024-12-19T09:31:51Z</dcterms:modified>
</cp:coreProperties>
</file>