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49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axId val="36980992"/>
        <c:axId val="65460480"/>
      </c:barChart>
      <c:catAx>
        <c:axId val="36980992"/>
        <c:scaling>
          <c:orientation val="minMax"/>
        </c:scaling>
        <c:axPos val="b"/>
        <c:tickLblPos val="nextTo"/>
        <c:crossAx val="65460480"/>
        <c:crosses val="autoZero"/>
        <c:auto val="1"/>
        <c:lblAlgn val="ctr"/>
        <c:lblOffset val="100"/>
      </c:catAx>
      <c:valAx>
        <c:axId val="65460480"/>
        <c:scaling>
          <c:orientation val="minMax"/>
        </c:scaling>
        <c:axPos val="l"/>
        <c:majorGridlines/>
        <c:numFmt formatCode="General" sourceLinked="1"/>
        <c:tickLblPos val="nextTo"/>
        <c:crossAx val="36980992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716436" y="5001993"/>
            <a:ext cx="3802003" cy="144311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-329" y="347"/>
                </a:moveTo>
                <a:lnTo>
                  <a:pt x="7156" y="682"/>
                </a:lnTo>
                <a:lnTo>
                  <a:pt x="5229" y="682"/>
                </a:lnTo>
                <a:lnTo>
                  <a:pt x="-328" y="345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-53561" y="5785023"/>
            <a:ext cx="3802003" cy="8382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760" h="528">
                <a:moveTo>
                  <a:pt x="817" y="97"/>
                </a:moveTo>
                <a:lnTo>
                  <a:pt x="6408" y="682"/>
                </a:lnTo>
                <a:lnTo>
                  <a:pt x="5232" y="685"/>
                </a:lnTo>
                <a:lnTo>
                  <a:pt x="829" y="101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534D46DB-8463-4C11-8F35-889F00EF2AA4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11F4B969-1C4A-434E-8AFB-BA067298987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v@fre.com" TargetMode="External"/><Relationship Id="rId2" Type="http://schemas.openxmlformats.org/officeDocument/2006/relationships/hyperlink" Target="mailto:a@ghj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mailto:q@aga.com" TargetMode="External"/><Relationship Id="rId5" Type="http://schemas.openxmlformats.org/officeDocument/2006/relationships/hyperlink" Target="mailto:f@gfe.com" TargetMode="External"/><Relationship Id="rId4" Type="http://schemas.openxmlformats.org/officeDocument/2006/relationships/hyperlink" Target="mailto:d@ggg.com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Title Name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Details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45259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Page 1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481138"/>
          <a:ext cx="8229600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45920"/>
                <a:gridCol w="1645920"/>
                <a:gridCol w="1645920"/>
                <a:gridCol w="1645920"/>
                <a:gridCol w="164592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ID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Name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Mobile No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Age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Email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1234567890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12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2"/>
                        </a:rPr>
                        <a:t>a@ghj.com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56777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43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3"/>
                        </a:rPr>
                        <a:t>v@fre.com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888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4"/>
                        </a:rPr>
                        <a:t>d@ggg.com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87644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5"/>
                        </a:rPr>
                        <a:t>f@gfe.com</a:t>
                      </a:r>
                      <a:endParaRPr 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09876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hlinkClick r:id="rId6"/>
                        </a:rPr>
                        <a:t>q@aga.com</a:t>
                      </a:r>
                      <a:endParaRPr lang="en-US" dirty="0" smtClean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Page 2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C97N8eiUwAAsP-I.jp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4940" y="1481138"/>
            <a:ext cx="7894120" cy="452596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Page 3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95000" t="-106500" r="5000" b="2065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6</TotalTime>
  <Words>43</Words>
  <Application>Microsoft Office PowerPoint</Application>
  <PresentationFormat>On-screen Show (4:3)</PresentationFormat>
  <Paragraphs>35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Concourse</vt:lpstr>
      <vt:lpstr>Title Name</vt:lpstr>
      <vt:lpstr>Test Page 1</vt:lpstr>
      <vt:lpstr>Test Page 2</vt:lpstr>
      <vt:lpstr>Test Page 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Name</dc:title>
  <dc:creator>Dainik</dc:creator>
  <cp:lastModifiedBy>Dainik</cp:lastModifiedBy>
  <cp:revision>1</cp:revision>
  <dcterms:created xsi:type="dcterms:W3CDTF">2020-02-08T07:36:03Z</dcterms:created>
  <dcterms:modified xsi:type="dcterms:W3CDTF">2020-02-08T07:42:04Z</dcterms:modified>
</cp:coreProperties>
</file>