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7649-A961-4AF9-8E12-E526C626E95E}" type="datetimeFigureOut">
              <a:rPr lang="es-ES" smtClean="0"/>
              <a:t>08/06/2020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FDB7-4352-49C9-93A8-EEFD00EC7D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175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7649-A961-4AF9-8E12-E526C626E95E}" type="datetimeFigureOut">
              <a:rPr lang="es-ES" smtClean="0"/>
              <a:t>08/06/2020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FDB7-4352-49C9-93A8-EEFD00EC7D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0049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7649-A961-4AF9-8E12-E526C626E95E}" type="datetimeFigureOut">
              <a:rPr lang="es-ES" smtClean="0"/>
              <a:t>08/06/2020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FDB7-4352-49C9-93A8-EEFD00EC7D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209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7649-A961-4AF9-8E12-E526C626E95E}" type="datetimeFigureOut">
              <a:rPr lang="es-ES" smtClean="0"/>
              <a:t>08/06/2020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FDB7-4352-49C9-93A8-EEFD00EC7D85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4546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7649-A961-4AF9-8E12-E526C626E95E}" type="datetimeFigureOut">
              <a:rPr lang="es-ES" smtClean="0"/>
              <a:t>08/06/2020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FDB7-4352-49C9-93A8-EEFD00EC7D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4386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7649-A961-4AF9-8E12-E526C626E95E}" type="datetimeFigureOut">
              <a:rPr lang="es-ES" smtClean="0"/>
              <a:t>08/06/2020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FDB7-4352-49C9-93A8-EEFD00EC7D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2643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7649-A961-4AF9-8E12-E526C626E95E}" type="datetimeFigureOut">
              <a:rPr lang="es-ES" smtClean="0"/>
              <a:t>08/06/2020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FDB7-4352-49C9-93A8-EEFD00EC7D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9579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7649-A961-4AF9-8E12-E526C626E95E}" type="datetimeFigureOut">
              <a:rPr lang="es-ES" smtClean="0"/>
              <a:t>08/06/2020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FDB7-4352-49C9-93A8-EEFD00EC7D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394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7649-A961-4AF9-8E12-E526C626E95E}" type="datetimeFigureOut">
              <a:rPr lang="es-ES" smtClean="0"/>
              <a:t>08/06/2020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FDB7-4352-49C9-93A8-EEFD00EC7D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41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7649-A961-4AF9-8E12-E526C626E95E}" type="datetimeFigureOut">
              <a:rPr lang="es-ES" smtClean="0"/>
              <a:t>08/06/2020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FDB7-4352-49C9-93A8-EEFD00EC7D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932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7649-A961-4AF9-8E12-E526C626E95E}" type="datetimeFigureOut">
              <a:rPr lang="es-ES" smtClean="0"/>
              <a:t>08/06/2020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FDB7-4352-49C9-93A8-EEFD00EC7D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848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7649-A961-4AF9-8E12-E526C626E95E}" type="datetimeFigureOut">
              <a:rPr lang="es-ES" smtClean="0"/>
              <a:t>08/06/2020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FDB7-4352-49C9-93A8-EEFD00EC7D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411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7649-A961-4AF9-8E12-E526C626E95E}" type="datetimeFigureOut">
              <a:rPr lang="es-ES" smtClean="0"/>
              <a:t>08/06/2020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FDB7-4352-49C9-93A8-EEFD00EC7D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81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7649-A961-4AF9-8E12-E526C626E95E}" type="datetimeFigureOut">
              <a:rPr lang="es-ES" smtClean="0"/>
              <a:t>08/06/2020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FDB7-4352-49C9-93A8-EEFD00EC7D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860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7649-A961-4AF9-8E12-E526C626E95E}" type="datetimeFigureOut">
              <a:rPr lang="es-ES" smtClean="0"/>
              <a:t>08/06/2020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FDB7-4352-49C9-93A8-EEFD00EC7D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63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7649-A961-4AF9-8E12-E526C626E95E}" type="datetimeFigureOut">
              <a:rPr lang="es-ES" smtClean="0"/>
              <a:t>08/06/2020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FDB7-4352-49C9-93A8-EEFD00EC7D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894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7649-A961-4AF9-8E12-E526C626E95E}" type="datetimeFigureOut">
              <a:rPr lang="es-ES" smtClean="0"/>
              <a:t>08/06/2020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FDB7-4352-49C9-93A8-EEFD00EC7D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778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F6A7649-A961-4AF9-8E12-E526C626E95E}" type="datetimeFigureOut">
              <a:rPr lang="es-ES" smtClean="0"/>
              <a:t>08/06/2020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DFDB7-4352-49C9-93A8-EEFD00EC7D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420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71278-5F62-49A3-A590-193B3A9E6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/>
              <a:t>Diseño de la aplicación Musync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74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DC3DE-2708-4687-A366-7FD5046BE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La arquitectura</a:t>
            </a:r>
            <a:br>
              <a:rPr lang="es-ES" dirty="0"/>
            </a:br>
            <a:r>
              <a:rPr lang="es-ES" dirty="0"/>
              <a:t>Modelo-Vista-Controlador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79A4E2-07F6-49D8-8186-4676DA0BC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Nos permite separar la lógica de control, la interfaz de usuario y los datos de la aplicación.</a:t>
            </a:r>
          </a:p>
          <a:p>
            <a:r>
              <a:rPr lang="es-ES" dirty="0"/>
              <a:t>Los datos se pueden representar de diferentes formas.</a:t>
            </a:r>
          </a:p>
          <a:p>
            <a:r>
              <a:rPr lang="es-ES" dirty="0"/>
              <a:t>Se pueden reutilizar componentes.</a:t>
            </a:r>
          </a:p>
          <a:p>
            <a:pPr lvl="1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1880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397BB-8F88-4624-AE96-A17D8131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La arquitectura</a:t>
            </a:r>
            <a:br>
              <a:rPr lang="es-ES" dirty="0"/>
            </a:br>
            <a:r>
              <a:rPr lang="es-ES" dirty="0"/>
              <a:t>Modelo-Vista-Controlador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06DA55-73A0-499C-8D3A-5B8AB8686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modelo</a:t>
            </a:r>
          </a:p>
          <a:p>
            <a:pPr lvl="1"/>
            <a:r>
              <a:rPr lang="es-ES" dirty="0"/>
              <a:t>contiene una representación de los datos que maneja el sistema, su lógica de negocio, y sus mecanismos de persistencia.</a:t>
            </a:r>
          </a:p>
          <a:p>
            <a:r>
              <a:rPr lang="es-ES" dirty="0"/>
              <a:t>La vista</a:t>
            </a:r>
          </a:p>
          <a:p>
            <a:pPr lvl="1"/>
            <a:r>
              <a:rPr lang="es-ES" dirty="0"/>
              <a:t>compone la información que se envía al cliente y los mecanismos interacción con éste.</a:t>
            </a:r>
          </a:p>
          <a:p>
            <a:r>
              <a:rPr lang="es-ES" dirty="0"/>
              <a:t>El controlador</a:t>
            </a:r>
          </a:p>
          <a:p>
            <a:pPr lvl="1"/>
            <a:r>
              <a:rPr lang="es-ES" dirty="0"/>
              <a:t>actúa como intermediario entre el Modelo y la Vista, gestionando el flujo de información entre ellos y las transformaciones para adaptar los datos a las necesidades de cada uno.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414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5A7DC7-1720-484B-ACA7-5D3A2B0D1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05" y="2246273"/>
            <a:ext cx="4281228" cy="23654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br>
              <a:rPr lang="en-US" sz="4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4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El modelo</a:t>
            </a:r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CCEB3BD-6075-4A5A-9470-F09D53105F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/>
          <a:stretch>
            <a:fillRect/>
          </a:stretch>
        </p:blipFill>
        <p:spPr>
          <a:xfrm>
            <a:off x="5646123" y="923731"/>
            <a:ext cx="6484792" cy="5479649"/>
          </a:xfrm>
          <a:prstGeom prst="rect">
            <a:avLst/>
          </a:prstGeom>
          <a:effectLst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0294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91BE27-206E-4E22-A712-3B01DF6C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La vista</a:t>
            </a:r>
            <a:b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72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26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0F61383-478E-4AF6-8297-427AA2D3B5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276085" y="908881"/>
            <a:ext cx="3654172" cy="50402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92570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0CE6F6-0768-43B6-A018-71FF9E28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493" y="1359093"/>
            <a:ext cx="4219769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El controlador</a:t>
            </a:r>
            <a:b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BB59EE6-A534-4518-8F8D-6EF973C62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220601" y="647698"/>
            <a:ext cx="5117167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44477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7A62C-0887-4575-8C3C-661BBA56E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Diagramas de secuencia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6290F3-ECE1-498A-B60A-E733EF0C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diagramas que tenemos en este proyecto son:</a:t>
            </a:r>
          </a:p>
          <a:p>
            <a:pPr lvl="1"/>
            <a:r>
              <a:rPr lang="es-ES" dirty="0"/>
              <a:t>Borrar anuncio</a:t>
            </a:r>
          </a:p>
          <a:p>
            <a:pPr lvl="1"/>
            <a:r>
              <a:rPr lang="es-ES" dirty="0"/>
              <a:t>Crear anuncio</a:t>
            </a:r>
          </a:p>
          <a:p>
            <a:pPr lvl="1"/>
            <a:r>
              <a:rPr lang="es-ES" dirty="0"/>
              <a:t>Eliminar usuario</a:t>
            </a:r>
          </a:p>
          <a:p>
            <a:pPr lvl="1"/>
            <a:r>
              <a:rPr lang="es-ES" dirty="0"/>
              <a:t>Iniciar sesión</a:t>
            </a:r>
          </a:p>
          <a:p>
            <a:pPr lvl="1"/>
            <a:r>
              <a:rPr lang="es-ES" dirty="0"/>
              <a:t>Modificar anuncio</a:t>
            </a:r>
          </a:p>
          <a:p>
            <a:pPr lvl="1"/>
            <a:r>
              <a:rPr lang="es-ES" dirty="0"/>
              <a:t>Registro</a:t>
            </a:r>
          </a:p>
        </p:txBody>
      </p:sp>
    </p:spTree>
    <p:extLst>
      <p:ext uri="{BB962C8B-B14F-4D97-AF65-F5344CB8AC3E}">
        <p14:creationId xmlns:p14="http://schemas.microsoft.com/office/powerpoint/2010/main" val="860920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67AF45-55E3-433F-AF8B-AD01E0216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EBEBEB"/>
                </a:solidFill>
              </a:rPr>
              <a:t>Diagramas de secuencia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43BCACE2-779A-4DF9-B755-E4267A2A3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5996" y="326571"/>
            <a:ext cx="6757413" cy="6531430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303654-DE48-40EB-9D97-D2867F014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EBEBEB"/>
                </a:solidFill>
              </a:rPr>
              <a:t>Modificar anuncio</a:t>
            </a:r>
          </a:p>
        </p:txBody>
      </p:sp>
    </p:spTree>
    <p:extLst>
      <p:ext uri="{BB962C8B-B14F-4D97-AF65-F5344CB8AC3E}">
        <p14:creationId xmlns:p14="http://schemas.microsoft.com/office/powerpoint/2010/main" val="6853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158</Words>
  <Application>Microsoft Office PowerPoint</Application>
  <PresentationFormat>Panorámica</PresentationFormat>
  <Paragraphs>25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Diseño de la aplicación Musync </vt:lpstr>
      <vt:lpstr>La arquitectura Modelo-Vista-Controlador</vt:lpstr>
      <vt:lpstr>La arquitectura Modelo-Vista-Controlador</vt:lpstr>
      <vt:lpstr> El modelo</vt:lpstr>
      <vt:lpstr>La vista </vt:lpstr>
      <vt:lpstr>El controlador </vt:lpstr>
      <vt:lpstr>Diagramas de secuencia</vt:lpstr>
      <vt:lpstr>Diagramas de secuencia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 la aplicación Musync </dc:title>
  <dc:creator>Juan Manuel Salas Perez</dc:creator>
  <cp:lastModifiedBy>Juan Manuel Salas Perez</cp:lastModifiedBy>
  <cp:revision>3</cp:revision>
  <dcterms:created xsi:type="dcterms:W3CDTF">2020-06-08T17:11:13Z</dcterms:created>
  <dcterms:modified xsi:type="dcterms:W3CDTF">2020-06-08T19:51:17Z</dcterms:modified>
</cp:coreProperties>
</file>