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7795" y="518985"/>
            <a:ext cx="5338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Tecnologías utilizadas para la implementación</a:t>
            </a:r>
          </a:p>
        </p:txBody>
      </p:sp>
      <p:pic>
        <p:nvPicPr>
          <p:cNvPr id="1026" name="Picture 2" descr="File:Ionic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8" y="2084242"/>
            <a:ext cx="2454876" cy="8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logo vector (.EPS) - AnthonCode - Blog personal de divers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928" y="1759493"/>
            <a:ext cx="2999517" cy="14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 Brand Guidel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78" y="1862884"/>
            <a:ext cx="3096483" cy="106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477796" y="3445406"/>
            <a:ext cx="4525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Tecnologías utilizadas para el testing</a:t>
            </a:r>
          </a:p>
        </p:txBody>
      </p:sp>
      <p:pic>
        <p:nvPicPr>
          <p:cNvPr id="1032" name="Picture 8" descr="How to Test the Angular Project with Jasmine and Kar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3" y="4765182"/>
            <a:ext cx="3710465" cy="145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6157786" y="3445406"/>
            <a:ext cx="4525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Tecnologías utilizadas para el desarrollo</a:t>
            </a:r>
          </a:p>
        </p:txBody>
      </p:sp>
      <p:pic>
        <p:nvPicPr>
          <p:cNvPr id="1034" name="Picture 10" descr="Primeros pasos con Visual Studio Code para PowerShell » Sobrebi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89" y="4579421"/>
            <a:ext cx="2246269" cy="112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biendo miles y miles de archivos a GitHub fácilmente con Git+Ba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80" y="4613189"/>
            <a:ext cx="2938940" cy="108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integrate Gentics Mesh with Netlif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395" y="5793121"/>
            <a:ext cx="2776151" cy="75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4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OscarDiaz</dc:creator>
  <cp:lastModifiedBy>Juan Manuel Salas Perez</cp:lastModifiedBy>
  <cp:revision>2</cp:revision>
  <dcterms:created xsi:type="dcterms:W3CDTF">2020-06-09T13:38:57Z</dcterms:created>
  <dcterms:modified xsi:type="dcterms:W3CDTF">2020-06-09T13:48:22Z</dcterms:modified>
</cp:coreProperties>
</file>