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CB7A-9551-2B48-8924-0AB5387B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D53C3-84D4-C444-95FE-0F33F56D9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ECECF-7693-D040-8BD8-340BC80B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683C-CFA8-5947-8776-8BBF388EE28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A4AB-B807-5345-B277-94D397C7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A83A8-7ED1-C14F-B506-20963E4A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AB9D-7958-914B-A9AB-4642DF55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3E73-1272-2140-BC4D-14138EC6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FAF0F-DAC9-274B-BA70-6D6A3BCD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8FF2E-34B5-2B44-AD21-1050172F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683C-CFA8-5947-8776-8BBF388EE28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14A5-FFA0-AF47-9A06-10EE5C96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8B61-7B37-9646-AD1F-FAC8CBE8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AB9D-7958-914B-A9AB-4642DF55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1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28AD5-A780-AE41-A081-D71CDF548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FEE50-2101-3C40-A67C-713CF798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33C7B-375B-7D41-A971-BE399A57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683C-CFA8-5947-8776-8BBF388EE28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5597-82E7-F645-860D-1F9C2788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F4CA3-6188-2643-83D0-413E02FA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AB9D-7958-914B-A9AB-4642DF55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7732-3471-F94E-9A0C-0AA87E92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4663-E000-6E47-8AFB-41D51949B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5369-80AA-3B41-B06A-6DB100E4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683C-CFA8-5947-8776-8BBF388EE28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3DFA-1CA3-E543-8436-0FE08EA2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C287-6A73-3049-84AB-3AFFEB28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AB9D-7958-914B-A9AB-4642DF55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8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CE43-9473-214D-931B-BD7BA009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79F9-26B0-B04A-8A23-5AB6F285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8EC8D-F742-9747-AA9A-DD0B8802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683C-CFA8-5947-8776-8BBF388EE28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BB45-0D4D-C34B-9E7E-612EF464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AF39-BEB3-DC49-8E98-5FBB8340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AB9D-7958-914B-A9AB-4642DF55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3076-6D8B-324C-88AF-CED57563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DB20-AEBA-284E-9FB6-32F184D3D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E9000-9255-204E-BBA8-DCFDAF72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426D6-06DA-5A40-B3D2-96D987A6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683C-CFA8-5947-8776-8BBF388EE28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89882-8080-914E-907F-B60CC389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E50C0-82E2-4F44-9387-A0E3D5F0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AB9D-7958-914B-A9AB-4642DF55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DEA8-8CEE-124F-BCEE-92CD94DB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97129-F6E7-834F-868E-1DE8A8E9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77348-C144-5B4C-BC9D-32C0AAFB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096F7-B2C9-2A4C-830B-B8FC40D00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C5E0A-6858-BA42-9469-AD4EF5C0E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943B9-1BD0-6D45-933D-2DDE26A6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683C-CFA8-5947-8776-8BBF388EE28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00753-5B10-A24E-93BF-AFBDD754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5BC89-0E71-644A-A3D7-9555F501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AB9D-7958-914B-A9AB-4642DF55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29AF-46E8-6F4F-9207-41A7949C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FE79A-6982-984B-BC09-C2B14B94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683C-CFA8-5947-8776-8BBF388EE28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539C3-68CF-5440-914B-2BD86E24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56D93-27B7-ED4D-AA2D-93604AB7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AB9D-7958-914B-A9AB-4642DF55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4CCFC-21B7-6F49-89E5-8EE486C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683C-CFA8-5947-8776-8BBF388EE28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7BD48-48EF-7B48-BB1B-8B6085E2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C141F-57AD-F944-AC92-21F62639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AB9D-7958-914B-A9AB-4642DF55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F716-1F4D-6B40-A837-43CE2C04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0CCB-A6A2-3A49-B81B-CED3F160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9C2CD-1B95-1E45-BB13-9E996445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2D8AA-E848-6740-89CA-C17BC6EC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683C-CFA8-5947-8776-8BBF388EE28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515A5-4AD7-2A41-9717-CA226E57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288AC-1FAE-4E4E-897A-BCAA7973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AB9D-7958-914B-A9AB-4642DF55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6F40-82D8-7847-8B8C-C3E36BC2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17FE5-6339-1148-8266-23E3C4679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A61CC-67D0-4E48-9588-52D02E099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CDC27-E1C9-3E4C-AF62-045BE6B8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683C-CFA8-5947-8776-8BBF388EE28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E16C-027D-1E40-BFAA-8AE51FCD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9A7B7-896E-344C-90A7-64F7F3D7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DAB9D-7958-914B-A9AB-4642DF55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DF974-16F9-1544-B250-87D0D540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EBEEE-4FBA-D14A-9F4A-D905B27F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C7CE-9456-F44A-AEF1-992F0F97D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683C-CFA8-5947-8776-8BBF388EE28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D8BD-A1D9-FF48-8F61-4CB5E11B5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97BA-CBF7-704F-BF08-80D86055E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AB9D-7958-914B-A9AB-4642DF554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ABC3-A7BA-284B-A595-FC35E3A7A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GB"/>
              <a:t>NETFLIX WEBSITE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C6B66-CEAE-F04B-B7E9-2E085A800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GB"/>
              <a:t>Code Gurdains</a:t>
            </a:r>
          </a:p>
          <a:p>
            <a:r>
              <a:rPr lang="en-GB"/>
              <a:t>16/5/2025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D4B393-F4E9-0047-B3DA-038915487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880112"/>
              </p:ext>
            </p:extLst>
          </p:nvPr>
        </p:nvGraphicFramePr>
        <p:xfrm>
          <a:off x="230372" y="239233"/>
          <a:ext cx="11447721" cy="647700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3815907">
                  <a:extLst>
                    <a:ext uri="{9D8B030D-6E8A-4147-A177-3AD203B41FA5}">
                      <a16:colId xmlns:a16="http://schemas.microsoft.com/office/drawing/2014/main" val="2349245996"/>
                    </a:ext>
                  </a:extLst>
                </a:gridCol>
                <a:gridCol w="3815907">
                  <a:extLst>
                    <a:ext uri="{9D8B030D-6E8A-4147-A177-3AD203B41FA5}">
                      <a16:colId xmlns:a16="http://schemas.microsoft.com/office/drawing/2014/main" val="2972281196"/>
                    </a:ext>
                  </a:extLst>
                </a:gridCol>
                <a:gridCol w="3815907">
                  <a:extLst>
                    <a:ext uri="{9D8B030D-6E8A-4147-A177-3AD203B41FA5}">
                      <a16:colId xmlns:a16="http://schemas.microsoft.com/office/drawing/2014/main" val="86570929"/>
                    </a:ext>
                  </a:extLst>
                </a:gridCol>
              </a:tblGrid>
              <a:tr h="1079500"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Project Team</a:t>
                      </a:r>
                    </a:p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Contact information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Role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01544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Omar Shaaban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01111582831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Playback &amp;Search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94775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Omar Saleh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01099740749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Content Browsing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4779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algn="l"/>
                      <a:r>
                        <a:rPr lang="en-GB"/>
                        <a:t>Basmallah Ahmed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01097104954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Payment &amp; Subscription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73738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r>
                        <a:rPr lang="en-GB"/>
                        <a:t>Asmaa Abdelbasit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01114997945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Register &amp; Login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397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r>
                        <a:rPr lang="en-GB"/>
                        <a:t>Rawan Ashraf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01119043362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Notifications 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5758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445752-ED60-9A4D-A78A-D09BFA73D833}"/>
              </a:ext>
            </a:extLst>
          </p:cNvPr>
          <p:cNvSpPr txBox="1"/>
          <p:nvPr/>
        </p:nvSpPr>
        <p:spPr>
          <a:xfrm rot="7975045">
            <a:off x="3048000" y="33861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endParaRPr lang="en-GB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4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6446-4F30-DB44-A12F-7E5890F5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F9F9-CBBD-C441-AD25-6F09FED65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07AD-7380-F145-A95E-9067AC50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Registration Feature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256D-0D1C-B945-8111-C66B824F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98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/>
              <a:t> User Story: </a:t>
            </a:r>
            <a:br>
              <a:rPr lang="en-GB"/>
            </a:br>
            <a:r>
              <a:rPr lang="en-GB"/>
              <a:t>As a new user, I want to register for an account on the Netflix website so that I can </a:t>
            </a:r>
            <a:br>
              <a:rPr lang="en-GB"/>
            </a:br>
            <a:r>
              <a:rPr lang="en-GB"/>
              <a:t>access personalized recommendations and start streaming content. </a:t>
            </a:r>
            <a:br>
              <a:rPr lang="en-GB"/>
            </a:br>
            <a:r>
              <a:rPr lang="en-GB"/>
              <a:t>Functional Requirements: </a:t>
            </a:r>
            <a:br>
              <a:rPr lang="en-GB"/>
            </a:br>
            <a:br>
              <a:rPr lang="en-GB"/>
            </a:br>
            <a:r>
              <a:rPr lang="en-GB"/>
              <a:t>The system must provide a registration form where users can enter their name, email, </a:t>
            </a:r>
            <a:br>
              <a:rPr lang="en-GB"/>
            </a:br>
            <a:r>
              <a:rPr lang="en-GB"/>
              <a:t>password, and payment details. </a:t>
            </a:r>
            <a:br>
              <a:rPr lang="en-GB"/>
            </a:br>
            <a:br>
              <a:rPr lang="en-GB"/>
            </a:br>
            <a:r>
              <a:rPr lang="en-GB"/>
              <a:t>The form must include optional fields like mobile number. </a:t>
            </a:r>
            <a:br>
              <a:rPr lang="en-GB"/>
            </a:br>
            <a:endParaRPr lang="en-GB"/>
          </a:p>
          <a:p>
            <a:pPr marL="0" indent="0">
              <a:buNone/>
            </a:pPr>
            <a:r>
              <a:rPr lang="en-GB"/>
              <a:t>The system must validate email format and ensure the password meets security </a:t>
            </a:r>
            <a:br>
              <a:rPr lang="en-GB"/>
            </a:br>
            <a:r>
              <a:rPr lang="en-GB"/>
              <a:t>criteria (e.g., minimum length, combination of characters). </a:t>
            </a:r>
            <a:br>
              <a:rPr lang="en-GB"/>
            </a:br>
            <a:br>
              <a:rPr lang="en-GB"/>
            </a:br>
            <a:r>
              <a:rPr lang="en-GB"/>
              <a:t>The system must send a verification email to the user to confirm their email address. </a:t>
            </a:r>
            <a:br>
              <a:rPr lang="en-GB"/>
            </a:br>
            <a:br>
              <a:rPr lang="en-GB"/>
            </a:br>
            <a:r>
              <a:rPr lang="en-GB"/>
              <a:t>After successful verification, the system must create an account and allow the user </a:t>
            </a:r>
            <a:br>
              <a:rPr lang="en-GB"/>
            </a:br>
            <a:r>
              <a:rPr lang="en-GB"/>
              <a:t>to log in. </a:t>
            </a:r>
            <a:br>
              <a:rPr lang="en-GB"/>
            </a:br>
            <a:br>
              <a:rPr lang="en-GB"/>
            </a:br>
            <a:r>
              <a:rPr lang="en-GB"/>
              <a:t>Users must be able to update their profile details (e.g., name, email, payment details). </a:t>
            </a:r>
            <a:br>
              <a:rPr lang="en-GB"/>
            </a:br>
            <a:br>
              <a:rPr lang="en-GB"/>
            </a:br>
            <a:r>
              <a:rPr lang="en-GB"/>
              <a:t>The system must allow users to delete their account upon request.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7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4913-0950-F640-8771-D4907246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666" y="214497"/>
            <a:ext cx="10515600" cy="1325563"/>
          </a:xfrm>
        </p:spPr>
        <p:txBody>
          <a:bodyPr/>
          <a:lstStyle/>
          <a:p>
            <a:r>
              <a:rPr lang="en-GB"/>
              <a:t>Login Feature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A757-CD89-3F4E-A02E-EF9E5C059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107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/>
              <a:t> User Story: </a:t>
            </a:r>
            <a:br>
              <a:rPr lang="en-GB"/>
            </a:br>
            <a:r>
              <a:rPr lang="en-GB"/>
              <a:t>As a returning user, I want to log in to my Netflix account so that I can continue </a:t>
            </a:r>
            <a:br>
              <a:rPr lang="en-GB"/>
            </a:br>
            <a:r>
              <a:rPr lang="en-GB"/>
              <a:t>watching from where I left off. </a:t>
            </a:r>
            <a:br>
              <a:rPr lang="en-GB"/>
            </a:br>
            <a:r>
              <a:rPr lang="en-GB"/>
              <a:t>Functional Requirements: </a:t>
            </a:r>
            <a:br>
              <a:rPr lang="en-GB"/>
            </a:br>
            <a:br>
              <a:rPr lang="en-GB"/>
            </a:br>
            <a:r>
              <a:rPr lang="en-GB"/>
              <a:t>The system must provide a login form where users can enter their email and </a:t>
            </a:r>
            <a:br>
              <a:rPr lang="en-GB"/>
            </a:br>
            <a:r>
              <a:rPr lang="en-GB"/>
              <a:t>password. </a:t>
            </a:r>
            <a:br>
              <a:rPr lang="en-GB"/>
            </a:br>
            <a:br>
              <a:rPr lang="en-GB"/>
            </a:br>
            <a:r>
              <a:rPr lang="en-GB"/>
              <a:t>The form must include a "Remember Me" option to keep users logged in. </a:t>
            </a:r>
            <a:br>
              <a:rPr lang="en-GB"/>
            </a:br>
            <a:br>
              <a:rPr lang="en-GB"/>
            </a:br>
            <a:r>
              <a:rPr lang="en-GB"/>
              <a:t>The system must authenticate user credentials securely. </a:t>
            </a:r>
            <a:br>
              <a:rPr lang="en-GB"/>
            </a:br>
            <a:br>
              <a:rPr lang="en-GB"/>
            </a:br>
            <a:r>
              <a:rPr lang="en-GB"/>
              <a:t>Users must be able to reset their password using a "Forgot Password" option. </a:t>
            </a:r>
            <a:br>
              <a:rPr lang="en-GB"/>
            </a:br>
            <a:br>
              <a:rPr lang="en-GB"/>
            </a:br>
            <a:r>
              <a:rPr lang="en-GB"/>
              <a:t>Users must receive an email with a secure link to create a new password. </a:t>
            </a:r>
            <a:br>
              <a:rPr lang="en-GB"/>
            </a:br>
            <a:br>
              <a:rPr lang="en-GB"/>
            </a:br>
            <a:r>
              <a:rPr lang="en-GB"/>
              <a:t>The system must lock the account after multiple failed login attempts and notify the </a:t>
            </a:r>
            <a:br>
              <a:rPr lang="en-GB"/>
            </a:br>
            <a:r>
              <a:rPr lang="en-GB"/>
              <a:t>user via email.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8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612-0A29-4246-879F-38B9A170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3. Search Functionality Requireme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CF849-B957-3D46-9274-76C60C42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/>
              <a:t>User Story: </a:t>
            </a:r>
            <a:br>
              <a:rPr lang="en-GB"/>
            </a:br>
            <a:r>
              <a:rPr lang="en-GB"/>
              <a:t>As a user, I want to search for movies and TV shows so that I can quickly find what I </a:t>
            </a:r>
            <a:br>
              <a:rPr lang="en-GB"/>
            </a:br>
            <a:r>
              <a:rPr lang="en-GB"/>
              <a:t>want to watch. </a:t>
            </a:r>
            <a:br>
              <a:rPr lang="en-GB"/>
            </a:br>
            <a:r>
              <a:rPr lang="en-GB"/>
              <a:t>Functional Requirements: </a:t>
            </a:r>
          </a:p>
          <a:p>
            <a:br>
              <a:rPr lang="en-GB"/>
            </a:br>
            <a:r>
              <a:rPr lang="en-GB"/>
              <a:t>The system must allow users to search by movie/TV show name, genre, or actor. </a:t>
            </a:r>
            <a:br>
              <a:rPr lang="en-GB"/>
            </a:br>
            <a:br>
              <a:rPr lang="en-GB"/>
            </a:br>
            <a:r>
              <a:rPr lang="en-GB"/>
              <a:t>The search bar must be accessible on all pages. </a:t>
            </a:r>
            <a:br>
              <a:rPr lang="en-GB"/>
            </a:br>
            <a:br>
              <a:rPr lang="en-GB"/>
            </a:br>
            <a:r>
              <a:rPr lang="en-GB"/>
              <a:t>The system must provide autocomplete suggestions as users type in the search bar.</a:t>
            </a:r>
          </a:p>
          <a:p>
            <a:r>
              <a:rPr lang="en-GB"/>
              <a:t>Users must be able to filter search results by: </a:t>
            </a:r>
            <a:br>
              <a:rPr lang="en-GB"/>
            </a:br>
            <a:r>
              <a:rPr lang="en-GB"/>
              <a:t>o Genre (e.g., Action, Comedy) </a:t>
            </a:r>
            <a:br>
              <a:rPr lang="en-GB"/>
            </a:br>
            <a:r>
              <a:rPr lang="en-GB"/>
              <a:t>o Release year </a:t>
            </a:r>
            <a:br>
              <a:rPr lang="en-GB"/>
            </a:br>
            <a:r>
              <a:rPr lang="en-GB"/>
              <a:t>o Language </a:t>
            </a:r>
            <a:br>
              <a:rPr lang="en-GB"/>
            </a:br>
            <a:r>
              <a:rPr lang="en-GB"/>
              <a:t>o Rating </a:t>
            </a:r>
          </a:p>
          <a:p>
            <a:r>
              <a:rPr lang="en-GB"/>
              <a:t>Users must be able to sort search results by relevance, rating, or popularity. </a:t>
            </a:r>
            <a:br>
              <a:rPr lang="en-GB"/>
            </a:br>
            <a:br>
              <a:rPr lang="en-GB"/>
            </a:br>
            <a:r>
              <a:rPr lang="en-GB"/>
              <a:t>Search results must display thumbnails, titles, and brief descriptions. </a:t>
            </a:r>
            <a:br>
              <a:rPr lang="en-GB"/>
            </a:br>
            <a:br>
              <a:rPr lang="en-GB"/>
            </a:br>
            <a:r>
              <a:rPr lang="en-GB"/>
              <a:t>Users must be able to click on a result to view detailed information.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C16D-D03B-004A-8FB3-30AE17B4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4. Playback Feature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0411-44EA-BB45-AF94-ABEBE3988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1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User Story: </a:t>
            </a:r>
            <a:br>
              <a:rPr lang="en-GB"/>
            </a:br>
            <a:r>
              <a:rPr lang="en-GB"/>
              <a:t>As a user, I want to stream movies and TV shows so that I can watch my favorite </a:t>
            </a:r>
            <a:br>
              <a:rPr lang="en-GB"/>
            </a:br>
            <a:r>
              <a:rPr lang="en-GB"/>
              <a:t>content without interruptions. </a:t>
            </a:r>
            <a:br>
              <a:rPr lang="en-GB"/>
            </a:br>
            <a:r>
              <a:rPr lang="en-GB"/>
              <a:t>Functional Requirements: </a:t>
            </a:r>
            <a:br>
              <a:rPr lang="en-GB"/>
            </a:br>
            <a:br>
              <a:rPr lang="en-GB"/>
            </a:br>
            <a:r>
              <a:rPr lang="en-GB"/>
              <a:t>The system must allow users to play, pause, rewind, and fast-forward content. </a:t>
            </a:r>
            <a:br>
              <a:rPr lang="en-GB"/>
            </a:br>
            <a:br>
              <a:rPr lang="en-GB"/>
            </a:br>
            <a:r>
              <a:rPr lang="en-GB"/>
              <a:t>The system must provide subtitle and audio track options. </a:t>
            </a:r>
            <a:br>
              <a:rPr lang="en-GB"/>
            </a:br>
            <a:br>
              <a:rPr lang="en-GB"/>
            </a:br>
            <a:r>
              <a:rPr lang="en-GB"/>
              <a:t>The playback quality must adjust based on internet speed. </a:t>
            </a:r>
            <a:br>
              <a:rPr lang="en-GB"/>
            </a:br>
            <a:br>
              <a:rPr lang="en-GB"/>
            </a:br>
            <a:r>
              <a:rPr lang="en-GB"/>
              <a:t>Users must be able to skip the intro of episodes. </a:t>
            </a:r>
            <a:br>
              <a:rPr lang="en-GB"/>
            </a:br>
            <a:br>
              <a:rPr lang="en-GB"/>
            </a:br>
            <a:r>
              <a:rPr lang="en-GB"/>
              <a:t>The system must display a "Continue Watching" section for partially viewed content. </a:t>
            </a:r>
            <a:br>
              <a:rPr lang="en-GB"/>
            </a:br>
            <a:br>
              <a:rPr lang="en-GB"/>
            </a:br>
            <a:r>
              <a:rPr lang="en-GB"/>
              <a:t>Users must be able to create and switch between multiple profiles for personalized </a:t>
            </a:r>
            <a:br>
              <a:rPr lang="en-GB"/>
            </a:br>
            <a:r>
              <a:rPr lang="en-GB"/>
              <a:t>recommendations.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4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8D5-0319-DC4D-8450-7493668E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5. Subscription &amp; Payment Requirements 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38FD-1425-9D41-8E95-7F8E3AC1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77" y="2073719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GB"/>
              <a:t>User Story: </a:t>
            </a:r>
            <a:br>
              <a:rPr lang="en-GB"/>
            </a:br>
            <a:r>
              <a:rPr lang="en-GB"/>
              <a:t>As a user, I want to subscribe and manage my Netflix plan so that I can access </a:t>
            </a:r>
            <a:br>
              <a:rPr lang="en-GB"/>
            </a:br>
            <a:r>
              <a:rPr lang="en-GB"/>
              <a:t>premium features and content. </a:t>
            </a:r>
            <a:br>
              <a:rPr lang="en-GB"/>
            </a:br>
            <a:r>
              <a:rPr lang="en-GB"/>
              <a:t>Functional Requirements: </a:t>
            </a:r>
            <a:br>
              <a:rPr lang="en-GB"/>
            </a:br>
            <a:r>
              <a:rPr lang="en-GB"/>
              <a:t> </a:t>
            </a:r>
            <a:br>
              <a:rPr lang="en-GB"/>
            </a:br>
            <a:r>
              <a:rPr lang="en-GB"/>
              <a:t>The system must allow users to select a subscription plan. </a:t>
            </a:r>
            <a:br>
              <a:rPr lang="en-GB"/>
            </a:br>
            <a:br>
              <a:rPr lang="en-GB"/>
            </a:br>
            <a:r>
              <a:rPr lang="en-GB"/>
              <a:t>Payment options must include credit/debit cards, PayPal, and other popular </a:t>
            </a:r>
            <a:br>
              <a:rPr lang="en-GB"/>
            </a:br>
            <a:r>
              <a:rPr lang="en-GB"/>
              <a:t>gateways. </a:t>
            </a:r>
            <a:br>
              <a:rPr lang="en-GB"/>
            </a:br>
            <a:br>
              <a:rPr lang="en-GB"/>
            </a:br>
            <a:r>
              <a:rPr lang="en-GB"/>
              <a:t>Payment information must be processed securely (PCI DSS compliance). </a:t>
            </a:r>
            <a:br>
              <a:rPr lang="en-GB"/>
            </a:br>
            <a:br>
              <a:rPr lang="en-GB"/>
            </a:br>
            <a:r>
              <a:rPr lang="en-GB"/>
              <a:t>Users must be able to change their subscription plan. </a:t>
            </a:r>
            <a:br>
              <a:rPr lang="en-GB"/>
            </a:br>
            <a:br>
              <a:rPr lang="en-GB"/>
            </a:br>
            <a:r>
              <a:rPr lang="en-GB"/>
              <a:t>The system must send billing reminders and email notifications for successful </a:t>
            </a:r>
            <a:br>
              <a:rPr lang="en-GB"/>
            </a:br>
            <a:r>
              <a:rPr lang="en-GB"/>
              <a:t>payments. </a:t>
            </a:r>
            <a:br>
              <a:rPr lang="en-GB"/>
            </a:br>
            <a:br>
              <a:rPr lang="en-GB"/>
            </a:br>
            <a:r>
              <a:rPr lang="en-GB"/>
              <a:t>Users must be able to cancel their subscription and still access content until the end </a:t>
            </a:r>
            <a:br>
              <a:rPr lang="en-GB"/>
            </a:br>
            <a:r>
              <a:rPr lang="en-GB"/>
              <a:t>of the billing cycle.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8157-7E6D-4243-8A01-FC8F777E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6. Content Browsing Requirements 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FFA8-4996-9A40-8454-26C87705D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92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User Story: </a:t>
            </a:r>
            <a:br>
              <a:rPr lang="en-GB"/>
            </a:br>
            <a:r>
              <a:rPr lang="en-GB"/>
              <a:t>As a user, I want to browse movies and TV shows by genre, language, and popularity </a:t>
            </a:r>
            <a:br>
              <a:rPr lang="en-GB"/>
            </a:br>
            <a:r>
              <a:rPr lang="en-GB"/>
              <a:t>so that I can discover new content. </a:t>
            </a:r>
            <a:br>
              <a:rPr lang="en-GB"/>
            </a:br>
            <a:r>
              <a:rPr lang="en-GB"/>
              <a:t>Functional Requirements:</a:t>
            </a:r>
            <a:br>
              <a:rPr lang="en-GB"/>
            </a:br>
            <a:r>
              <a:rPr lang="en-GB"/>
              <a:t>The homepage must display recommendations based on user preferences. </a:t>
            </a:r>
            <a:br>
              <a:rPr lang="en-GB"/>
            </a:br>
            <a:br>
              <a:rPr lang="en-GB"/>
            </a:br>
            <a:r>
              <a:rPr lang="en-GB"/>
              <a:t>The system must provide sections like "Trending Now," "Top Picks," and "New </a:t>
            </a:r>
            <a:br>
              <a:rPr lang="en-GB"/>
            </a:br>
            <a:r>
              <a:rPr lang="en-GB"/>
              <a:t>Releases." </a:t>
            </a:r>
            <a:br>
              <a:rPr lang="en-GB"/>
            </a:br>
            <a:br>
              <a:rPr lang="en-GB"/>
            </a:br>
            <a:r>
              <a:rPr lang="en-GB"/>
              <a:t>Users must be able to browse by categories like genre, language, and year. </a:t>
            </a:r>
            <a:br>
              <a:rPr lang="en-GB"/>
            </a:br>
            <a:br>
              <a:rPr lang="en-GB"/>
            </a:br>
            <a:r>
              <a:rPr lang="en-GB"/>
              <a:t>Each content item must include a title, description, rating, and trailer option. </a:t>
            </a:r>
            <a:br>
              <a:rPr lang="en-GB"/>
            </a:br>
            <a:br>
              <a:rPr lang="en-GB"/>
            </a:br>
            <a:r>
              <a:rPr lang="en-GB"/>
              <a:t>Users must be able to add content to their "Watchlist.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1279-6F26-5548-9AD3-6E11A187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7. Notifications Feature Requirements 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16FD-FE71-6F44-AA99-9508CFB8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 User Story: </a:t>
            </a:r>
            <a:br>
              <a:rPr lang="en-GB"/>
            </a:br>
            <a:r>
              <a:rPr lang="en-GB"/>
              <a:t>As a user, I want to receive notifications about new releases and recommendations </a:t>
            </a:r>
            <a:br>
              <a:rPr lang="en-GB"/>
            </a:br>
            <a:r>
              <a:rPr lang="en-GB"/>
              <a:t>so that I don’t miss out on relevant content. </a:t>
            </a:r>
            <a:br>
              <a:rPr lang="en-GB"/>
            </a:br>
            <a:r>
              <a:rPr lang="en-GB"/>
              <a:t>Functional Requirements: </a:t>
            </a:r>
            <a:br>
              <a:rPr lang="en-GB"/>
            </a:br>
            <a:br>
              <a:rPr lang="en-GB"/>
            </a:br>
            <a:r>
              <a:rPr lang="en-GB"/>
              <a:t>The system must send personalized email notifications for new releases. </a:t>
            </a:r>
            <a:br>
              <a:rPr lang="en-GB"/>
            </a:br>
            <a:br>
              <a:rPr lang="en-GB"/>
            </a:br>
            <a:r>
              <a:rPr lang="en-GB"/>
              <a:t>Users must be able to enable or disable specific types of notifications from their </a:t>
            </a:r>
            <a:br>
              <a:rPr lang="en-GB"/>
            </a:br>
            <a:r>
              <a:rPr lang="en-GB"/>
              <a:t>account settings. </a:t>
            </a:r>
            <a:br>
              <a:rPr lang="en-GB"/>
            </a:br>
            <a:br>
              <a:rPr lang="en-GB"/>
            </a:br>
            <a:r>
              <a:rPr lang="en-GB"/>
              <a:t>The system must notify users about account-related activities like password </a:t>
            </a:r>
            <a:br>
              <a:rPr lang="en-GB"/>
            </a:br>
            <a:r>
              <a:rPr lang="en-GB"/>
              <a:t>changes or failed payment attempts.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5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1334-D0AE-8647-8293-3406E9DF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8. Customer Support Requirements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321F-B1EF-2E42-8013-FE9B67D09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16" y="193195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/>
              <a:t>User Story: </a:t>
            </a:r>
            <a:br>
              <a:rPr lang="en-GB"/>
            </a:br>
            <a:r>
              <a:rPr lang="en-GB"/>
              <a:t>As a user, I want to contact Netflix support so that I can resolve issues or get help. </a:t>
            </a:r>
            <a:br>
              <a:rPr lang="en-GB"/>
            </a:br>
            <a:r>
              <a:rPr lang="en-GB"/>
              <a:t>Functional Requirements: </a:t>
            </a:r>
            <a:br>
              <a:rPr lang="en-GB"/>
            </a:br>
            <a:br>
              <a:rPr lang="en-GB"/>
            </a:br>
            <a:r>
              <a:rPr lang="en-GB"/>
              <a:t>The system must provide multiple support options, including: </a:t>
            </a:r>
            <a:br>
              <a:rPr lang="en-GB"/>
            </a:br>
            <a:r>
              <a:rPr lang="en-GB"/>
              <a:t>o Live Chat </a:t>
            </a:r>
            <a:br>
              <a:rPr lang="en-GB"/>
            </a:br>
            <a:r>
              <a:rPr lang="en-GB"/>
              <a:t>o Email Support </a:t>
            </a:r>
            <a:br>
              <a:rPr lang="en-GB"/>
            </a:br>
            <a:r>
              <a:rPr lang="en-GB"/>
              <a:t>o Help Center with FAQs </a:t>
            </a:r>
            <a:br>
              <a:rPr lang="en-GB"/>
            </a:br>
            <a:br>
              <a:rPr lang="en-GB"/>
            </a:br>
            <a:r>
              <a:rPr lang="en-GB"/>
              <a:t>Live chat support must be available 24/7. </a:t>
            </a:r>
            <a:br>
              <a:rPr lang="en-GB"/>
            </a:br>
            <a:br>
              <a:rPr lang="en-GB"/>
            </a:br>
            <a:r>
              <a:rPr lang="en-GB"/>
              <a:t>Users must receive a confirmation email for submitted support requests. </a:t>
            </a:r>
            <a:br>
              <a:rPr lang="en-GB"/>
            </a:br>
            <a:br>
              <a:rPr lang="en-GB"/>
            </a:br>
            <a:r>
              <a:rPr lang="en-GB"/>
              <a:t>The system must include a feedback mechanism for users to rate their support </a:t>
            </a:r>
            <a:br>
              <a:rPr lang="en-GB"/>
            </a:br>
            <a:r>
              <a:rPr lang="en-GB"/>
              <a:t>experience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NETFLIX WEBSITE </vt:lpstr>
      <vt:lpstr>Registration Feature Requirements</vt:lpstr>
      <vt:lpstr>Login Feature Requirements</vt:lpstr>
      <vt:lpstr>3. Search Functionality Requireme</vt:lpstr>
      <vt:lpstr>4. Playback Feature Requirements</vt:lpstr>
      <vt:lpstr>5. Subscription &amp; Payment Requirements  </vt:lpstr>
      <vt:lpstr>6. Content Browsing Requirements  </vt:lpstr>
      <vt:lpstr>7. Notifications Feature Requirements  </vt:lpstr>
      <vt:lpstr>8. Customer Support Requirements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WEBSITE </dc:title>
  <dc:creator>Asma a</dc:creator>
  <cp:lastModifiedBy>Asma a</cp:lastModifiedBy>
  <cp:revision>3</cp:revision>
  <dcterms:created xsi:type="dcterms:W3CDTF">2025-05-08T21:07:15Z</dcterms:created>
  <dcterms:modified xsi:type="dcterms:W3CDTF">2025-05-09T14:53:38Z</dcterms:modified>
</cp:coreProperties>
</file>