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  <p:embeddedFont>
      <p:font typeface="Amatic SC"/>
      <p:regular r:id="rId12"/>
      <p:bold r:id="rId13"/>
    </p:embeddedFont>
    <p:embeddedFont>
      <p:font typeface="EB Garamond Regula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bold.fntdata"/><Relationship Id="rId10" Type="http://schemas.openxmlformats.org/officeDocument/2006/relationships/font" Target="fonts/Caveat-regular.fntdata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Regular-bold.fntdata"/><Relationship Id="rId14" Type="http://schemas.openxmlformats.org/officeDocument/2006/relationships/font" Target="fonts/EBGaramondRegular-regular.fntdata"/><Relationship Id="rId17" Type="http://schemas.openxmlformats.org/officeDocument/2006/relationships/font" Target="fonts/EBGaramondRegular-boldItalic.fntdata"/><Relationship Id="rId16" Type="http://schemas.openxmlformats.org/officeDocument/2006/relationships/font" Target="fonts/EBGaramond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fdafd5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fdafd5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fdafd5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fdafd5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fdafd5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fdafd5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00" y="1036875"/>
            <a:ext cx="5262401" cy="3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98900" y="53775"/>
            <a:ext cx="989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matic SC"/>
                <a:ea typeface="Amatic SC"/>
                <a:cs typeface="Amatic SC"/>
                <a:sym typeface="Amatic SC"/>
              </a:rPr>
              <a:t>Scenario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075" y="4578150"/>
            <a:ext cx="4123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Retrieved from: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https://refactoring.guru/design-patterns/builder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00" y="1081264"/>
            <a:ext cx="5110200" cy="29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98900" y="53775"/>
            <a:ext cx="5449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matic SC"/>
                <a:ea typeface="Amatic SC"/>
                <a:cs typeface="Amatic SC"/>
                <a:sym typeface="Amatic SC"/>
              </a:rPr>
              <a:t>First Approach (Huge initialization &amp; non-practical )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2075" y="4578150"/>
            <a:ext cx="4123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Retrieved from: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https://refactoring.guru/design-patterns/builder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55" y="1260027"/>
            <a:ext cx="3841490" cy="26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98900" y="53775"/>
            <a:ext cx="5449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matic SC"/>
                <a:ea typeface="Amatic SC"/>
                <a:cs typeface="Amatic SC"/>
                <a:sym typeface="Amatic SC"/>
              </a:rPr>
              <a:t>Builder Design Pattern (More practical approach)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2075" y="4578150"/>
            <a:ext cx="4123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Retrieved from: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https://refactoring.guru/design-patterns/builder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175" y="152400"/>
            <a:ext cx="38375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98900" y="53775"/>
            <a:ext cx="5449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matic SC"/>
                <a:ea typeface="Amatic SC"/>
                <a:cs typeface="Amatic SC"/>
                <a:sym typeface="Amatic SC"/>
              </a:rPr>
              <a:t>Theoretical </a:t>
            </a:r>
            <a:r>
              <a:rPr b="1" lang="es-419" sz="2400">
                <a:latin typeface="Amatic SC"/>
                <a:ea typeface="Amatic SC"/>
                <a:cs typeface="Amatic SC"/>
                <a:sym typeface="Amatic SC"/>
              </a:rPr>
              <a:t>Builder</a:t>
            </a:r>
            <a:r>
              <a:rPr lang="es-419" sz="2400">
                <a:latin typeface="Amatic SC"/>
                <a:ea typeface="Amatic SC"/>
                <a:cs typeface="Amatic SC"/>
                <a:sym typeface="Amatic SC"/>
              </a:rPr>
              <a:t> Design Pattern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0375" y="1011125"/>
            <a:ext cx="38376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Amatic SC"/>
                <a:ea typeface="Amatic SC"/>
                <a:cs typeface="Amatic SC"/>
                <a:sym typeface="Amatic SC"/>
              </a:rPr>
              <a:t>Includes: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aveat"/>
                <a:ea typeface="Caveat"/>
                <a:cs typeface="Caveat"/>
                <a:sym typeface="Caveat"/>
              </a:rPr>
              <a:t>-Builder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aveat"/>
                <a:ea typeface="Caveat"/>
                <a:cs typeface="Caveat"/>
                <a:sym typeface="Caveat"/>
              </a:rPr>
              <a:t>-Concrete Builders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aveat"/>
                <a:ea typeface="Caveat"/>
                <a:cs typeface="Caveat"/>
                <a:sym typeface="Caveat"/>
              </a:rPr>
              <a:t>-Director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2075" y="4578150"/>
            <a:ext cx="4123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Retrieved from: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EB Garamond Regular"/>
                <a:ea typeface="EB Garamond Regular"/>
                <a:cs typeface="EB Garamond Regular"/>
                <a:sym typeface="EB Garamond Regular"/>
              </a:rPr>
              <a:t>https://refactoring.guru/design-patterns/builder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