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Aklan" userId="241ed12c6f635094" providerId="LiveId" clId="{557FDAD3-2F06-48B2-A07A-12354A70E004}"/>
    <pc:docChg chg="undo custSel addSld modSld">
      <pc:chgData name="Péter Aklan" userId="241ed12c6f635094" providerId="LiveId" clId="{557FDAD3-2F06-48B2-A07A-12354A70E004}" dt="2022-05-16T14:33:07.897" v="1260" actId="20577"/>
      <pc:docMkLst>
        <pc:docMk/>
      </pc:docMkLst>
      <pc:sldChg chg="modSp mod">
        <pc:chgData name="Péter Aklan" userId="241ed12c6f635094" providerId="LiveId" clId="{557FDAD3-2F06-48B2-A07A-12354A70E004}" dt="2022-05-15T10:43:50.421" v="1081" actId="20577"/>
        <pc:sldMkLst>
          <pc:docMk/>
          <pc:sldMk cId="3568188088" sldId="256"/>
        </pc:sldMkLst>
        <pc:spChg chg="mod">
          <ac:chgData name="Péter Aklan" userId="241ed12c6f635094" providerId="LiveId" clId="{557FDAD3-2F06-48B2-A07A-12354A70E004}" dt="2022-05-15T10:43:50.421" v="1081" actId="20577"/>
          <ac:spMkLst>
            <pc:docMk/>
            <pc:sldMk cId="3568188088" sldId="256"/>
            <ac:spMk id="3" creationId="{BAEB7456-6FBA-42D9-AEFE-365ABE928850}"/>
          </ac:spMkLst>
        </pc:spChg>
      </pc:sldChg>
      <pc:sldChg chg="addSp delSp modSp mod">
        <pc:chgData name="Péter Aklan" userId="241ed12c6f635094" providerId="LiveId" clId="{557FDAD3-2F06-48B2-A07A-12354A70E004}" dt="2022-05-15T10:49:28.758" v="1236" actId="1076"/>
        <pc:sldMkLst>
          <pc:docMk/>
          <pc:sldMk cId="3877608060" sldId="257"/>
        </pc:sldMkLst>
        <pc:spChg chg="mod">
          <ac:chgData name="Péter Aklan" userId="241ed12c6f635094" providerId="LiveId" clId="{557FDAD3-2F06-48B2-A07A-12354A70E004}" dt="2022-05-14T17:31:44.906" v="285" actId="20577"/>
          <ac:spMkLst>
            <pc:docMk/>
            <pc:sldMk cId="3877608060" sldId="257"/>
            <ac:spMk id="5" creationId="{5F3214E5-7E28-4983-A49E-D2DD6957937E}"/>
          </ac:spMkLst>
        </pc:spChg>
        <pc:picChg chg="mod">
          <ac:chgData name="Péter Aklan" userId="241ed12c6f635094" providerId="LiveId" clId="{557FDAD3-2F06-48B2-A07A-12354A70E004}" dt="2022-05-15T10:49:28.758" v="1236" actId="1076"/>
          <ac:picMkLst>
            <pc:docMk/>
            <pc:sldMk cId="3877608060" sldId="257"/>
            <ac:picMk id="10" creationId="{12325B51-C0F9-4D2C-A5DB-9B6ADFF1B39E}"/>
          </ac:picMkLst>
        </pc:picChg>
        <pc:picChg chg="mod">
          <ac:chgData name="Péter Aklan" userId="241ed12c6f635094" providerId="LiveId" clId="{557FDAD3-2F06-48B2-A07A-12354A70E004}" dt="2022-05-15T10:49:24.156" v="1235" actId="1076"/>
          <ac:picMkLst>
            <pc:docMk/>
            <pc:sldMk cId="3877608060" sldId="257"/>
            <ac:picMk id="1026" creationId="{29745688-6AD1-4C9B-A237-5986F45ECB2F}"/>
          </ac:picMkLst>
        </pc:picChg>
        <pc:picChg chg="add del mod">
          <ac:chgData name="Péter Aklan" userId="241ed12c6f635094" providerId="LiveId" clId="{557FDAD3-2F06-48B2-A07A-12354A70E004}" dt="2022-05-14T18:14:13.642" v="695" actId="478"/>
          <ac:picMkLst>
            <pc:docMk/>
            <pc:sldMk cId="3877608060" sldId="257"/>
            <ac:picMk id="1028" creationId="{A83269D9-84E4-455D-B8DD-627E55BD6D53}"/>
          </ac:picMkLst>
        </pc:picChg>
      </pc:sldChg>
      <pc:sldChg chg="addSp modSp mod">
        <pc:chgData name="Péter Aklan" userId="241ed12c6f635094" providerId="LiveId" clId="{557FDAD3-2F06-48B2-A07A-12354A70E004}" dt="2022-05-15T10:46:26.549" v="1123" actId="6549"/>
        <pc:sldMkLst>
          <pc:docMk/>
          <pc:sldMk cId="2937336493" sldId="258"/>
        </pc:sldMkLst>
        <pc:spChg chg="add mod">
          <ac:chgData name="Péter Aklan" userId="241ed12c6f635094" providerId="LiveId" clId="{557FDAD3-2F06-48B2-A07A-12354A70E004}" dt="2022-05-15T10:46:26.549" v="1123" actId="6549"/>
          <ac:spMkLst>
            <pc:docMk/>
            <pc:sldMk cId="2937336493" sldId="258"/>
            <ac:spMk id="15" creationId="{E9FB973D-7CCE-4C06-A862-B73A6B1F13F4}"/>
          </ac:spMkLst>
        </pc:spChg>
        <pc:picChg chg="mod">
          <ac:chgData name="Péter Aklan" userId="241ed12c6f635094" providerId="LiveId" clId="{557FDAD3-2F06-48B2-A07A-12354A70E004}" dt="2022-05-14T17:59:14.540" v="499" actId="1076"/>
          <ac:picMkLst>
            <pc:docMk/>
            <pc:sldMk cId="2937336493" sldId="258"/>
            <ac:picMk id="6" creationId="{9A6086E6-963C-41A1-A23D-42F4ECA0398F}"/>
          </ac:picMkLst>
        </pc:picChg>
        <pc:picChg chg="mod">
          <ac:chgData name="Péter Aklan" userId="241ed12c6f635094" providerId="LiveId" clId="{557FDAD3-2F06-48B2-A07A-12354A70E004}" dt="2022-05-14T17:59:16.993" v="500" actId="1076"/>
          <ac:picMkLst>
            <pc:docMk/>
            <pc:sldMk cId="2937336493" sldId="258"/>
            <ac:picMk id="10" creationId="{47613CCE-69A0-42AE-AD2F-80B56031EBC9}"/>
          </ac:picMkLst>
        </pc:picChg>
      </pc:sldChg>
      <pc:sldChg chg="addSp delSp modSp mod">
        <pc:chgData name="Péter Aklan" userId="241ed12c6f635094" providerId="LiveId" clId="{557FDAD3-2F06-48B2-A07A-12354A70E004}" dt="2022-05-14T17:55:36.797" v="447" actId="1076"/>
        <pc:sldMkLst>
          <pc:docMk/>
          <pc:sldMk cId="2044720128" sldId="259"/>
        </pc:sldMkLst>
        <pc:spChg chg="mod">
          <ac:chgData name="Péter Aklan" userId="241ed12c6f635094" providerId="LiveId" clId="{557FDAD3-2F06-48B2-A07A-12354A70E004}" dt="2022-05-14T17:55:31.835" v="446" actId="1076"/>
          <ac:spMkLst>
            <pc:docMk/>
            <pc:sldMk cId="2044720128" sldId="259"/>
            <ac:spMk id="2" creationId="{A876CC1C-523A-4FB6-93AB-5CA37808627B}"/>
          </ac:spMkLst>
        </pc:spChg>
        <pc:spChg chg="mod">
          <ac:chgData name="Péter Aklan" userId="241ed12c6f635094" providerId="LiveId" clId="{557FDAD3-2F06-48B2-A07A-12354A70E004}" dt="2022-05-14T17:50:27.305" v="439" actId="20577"/>
          <ac:spMkLst>
            <pc:docMk/>
            <pc:sldMk cId="2044720128" sldId="259"/>
            <ac:spMk id="3" creationId="{52254497-4A9E-408B-ADC4-E59CBEE5A2BF}"/>
          </ac:spMkLst>
        </pc:spChg>
        <pc:spChg chg="del">
          <ac:chgData name="Péter Aklan" userId="241ed12c6f635094" providerId="LiveId" clId="{557FDAD3-2F06-48B2-A07A-12354A70E004}" dt="2022-05-14T17:26:34.468" v="57" actId="22"/>
          <ac:spMkLst>
            <pc:docMk/>
            <pc:sldMk cId="2044720128" sldId="259"/>
            <ac:spMk id="4" creationId="{11AF97F1-1FDA-4690-B1A9-015B0DDCDFE5}"/>
          </ac:spMkLst>
        </pc:spChg>
        <pc:spChg chg="add del mod">
          <ac:chgData name="Péter Aklan" userId="241ed12c6f635094" providerId="LiveId" clId="{557FDAD3-2F06-48B2-A07A-12354A70E004}" dt="2022-05-14T17:55:19.879" v="443" actId="22"/>
          <ac:spMkLst>
            <pc:docMk/>
            <pc:sldMk cId="2044720128" sldId="259"/>
            <ac:spMk id="10" creationId="{D151D345-5983-4185-ACA2-FB7DC9EF596B}"/>
          </ac:spMkLst>
        </pc:spChg>
        <pc:picChg chg="add del mod ord">
          <ac:chgData name="Péter Aklan" userId="241ed12c6f635094" providerId="LiveId" clId="{557FDAD3-2F06-48B2-A07A-12354A70E004}" dt="2022-05-14T17:55:18.795" v="442" actId="478"/>
          <ac:picMkLst>
            <pc:docMk/>
            <pc:sldMk cId="2044720128" sldId="259"/>
            <ac:picMk id="6" creationId="{1C6C8544-590D-45E7-9B00-A70EEF241B66}"/>
          </ac:picMkLst>
        </pc:picChg>
        <pc:picChg chg="add del">
          <ac:chgData name="Péter Aklan" userId="241ed12c6f635094" providerId="LiveId" clId="{557FDAD3-2F06-48B2-A07A-12354A70E004}" dt="2022-05-14T17:55:16.747" v="441" actId="22"/>
          <ac:picMkLst>
            <pc:docMk/>
            <pc:sldMk cId="2044720128" sldId="259"/>
            <ac:picMk id="8" creationId="{F5DDBF34-95F9-45AB-B12C-FEC211243774}"/>
          </ac:picMkLst>
        </pc:picChg>
        <pc:picChg chg="add mod ord">
          <ac:chgData name="Péter Aklan" userId="241ed12c6f635094" providerId="LiveId" clId="{557FDAD3-2F06-48B2-A07A-12354A70E004}" dt="2022-05-14T17:55:36.797" v="447" actId="1076"/>
          <ac:picMkLst>
            <pc:docMk/>
            <pc:sldMk cId="2044720128" sldId="259"/>
            <ac:picMk id="12" creationId="{DED54FB4-ADE9-455E-9759-58D1761C3C05}"/>
          </ac:picMkLst>
        </pc:picChg>
      </pc:sldChg>
      <pc:sldChg chg="addSp delSp modSp new mod">
        <pc:chgData name="Péter Aklan" userId="241ed12c6f635094" providerId="LiveId" clId="{557FDAD3-2F06-48B2-A07A-12354A70E004}" dt="2022-05-15T10:48:43.795" v="1233" actId="14100"/>
        <pc:sldMkLst>
          <pc:docMk/>
          <pc:sldMk cId="924763620" sldId="260"/>
        </pc:sldMkLst>
        <pc:spChg chg="mod">
          <ac:chgData name="Péter Aklan" userId="241ed12c6f635094" providerId="LiveId" clId="{557FDAD3-2F06-48B2-A07A-12354A70E004}" dt="2022-05-14T17:30:31.403" v="222" actId="6549"/>
          <ac:spMkLst>
            <pc:docMk/>
            <pc:sldMk cId="924763620" sldId="260"/>
            <ac:spMk id="2" creationId="{DD9239F7-2D98-403E-B24D-FBDC8D64ED2F}"/>
          </ac:spMkLst>
        </pc:spChg>
        <pc:spChg chg="mod">
          <ac:chgData name="Péter Aklan" userId="241ed12c6f635094" providerId="LiveId" clId="{557FDAD3-2F06-48B2-A07A-12354A70E004}" dt="2022-05-14T17:58:52.659" v="496" actId="20577"/>
          <ac:spMkLst>
            <pc:docMk/>
            <pc:sldMk cId="924763620" sldId="260"/>
            <ac:spMk id="3" creationId="{A6F81EAB-DDAA-44EA-B8C4-CEEDEF3FF4AC}"/>
          </ac:spMkLst>
        </pc:spChg>
        <pc:spChg chg="del">
          <ac:chgData name="Péter Aklan" userId="241ed12c6f635094" providerId="LiveId" clId="{557FDAD3-2F06-48B2-A07A-12354A70E004}" dt="2022-05-14T17:30:34.296" v="223" actId="22"/>
          <ac:spMkLst>
            <pc:docMk/>
            <pc:sldMk cId="924763620" sldId="260"/>
            <ac:spMk id="4" creationId="{F4C7559D-B1FF-4393-89BB-5107F8DD24D8}"/>
          </ac:spMkLst>
        </pc:spChg>
        <pc:picChg chg="add mod ord modCrop">
          <ac:chgData name="Péter Aklan" userId="241ed12c6f635094" providerId="LiveId" clId="{557FDAD3-2F06-48B2-A07A-12354A70E004}" dt="2022-05-15T10:48:43.795" v="1233" actId="14100"/>
          <ac:picMkLst>
            <pc:docMk/>
            <pc:sldMk cId="924763620" sldId="260"/>
            <ac:picMk id="6" creationId="{96FBA1E5-51CA-4FF2-9A8D-CC8F0B05CE79}"/>
          </ac:picMkLst>
        </pc:picChg>
      </pc:sldChg>
      <pc:sldChg chg="addSp delSp modSp new mod">
        <pc:chgData name="Péter Aklan" userId="241ed12c6f635094" providerId="LiveId" clId="{557FDAD3-2F06-48B2-A07A-12354A70E004}" dt="2022-05-15T10:49:16.397" v="1234" actId="1076"/>
        <pc:sldMkLst>
          <pc:docMk/>
          <pc:sldMk cId="4200127177" sldId="261"/>
        </pc:sldMkLst>
        <pc:spChg chg="mod">
          <ac:chgData name="Péter Aklan" userId="241ed12c6f635094" providerId="LiveId" clId="{557FDAD3-2F06-48B2-A07A-12354A70E004}" dt="2022-05-14T18:02:11.078" v="584" actId="1076"/>
          <ac:spMkLst>
            <pc:docMk/>
            <pc:sldMk cId="4200127177" sldId="261"/>
            <ac:spMk id="2" creationId="{0E44D3C6-0670-4C34-9D19-D899CBEB87BE}"/>
          </ac:spMkLst>
        </pc:spChg>
        <pc:spChg chg="mod">
          <ac:chgData name="Péter Aklan" userId="241ed12c6f635094" providerId="LiveId" clId="{557FDAD3-2F06-48B2-A07A-12354A70E004}" dt="2022-05-14T18:22:41.537" v="706" actId="20577"/>
          <ac:spMkLst>
            <pc:docMk/>
            <pc:sldMk cId="4200127177" sldId="261"/>
            <ac:spMk id="3" creationId="{5C78D9F8-42D0-4740-B5C8-FB0CA6C8A3AC}"/>
          </ac:spMkLst>
        </pc:spChg>
        <pc:spChg chg="del">
          <ac:chgData name="Péter Aklan" userId="241ed12c6f635094" providerId="LiveId" clId="{557FDAD3-2F06-48B2-A07A-12354A70E004}" dt="2022-05-14T18:02:07.682" v="583" actId="22"/>
          <ac:spMkLst>
            <pc:docMk/>
            <pc:sldMk cId="4200127177" sldId="261"/>
            <ac:spMk id="4" creationId="{57CD6473-ED39-47E8-8B7B-199D5389BD61}"/>
          </ac:spMkLst>
        </pc:spChg>
        <pc:picChg chg="add mod ord">
          <ac:chgData name="Péter Aklan" userId="241ed12c6f635094" providerId="LiveId" clId="{557FDAD3-2F06-48B2-A07A-12354A70E004}" dt="2022-05-15T10:49:16.397" v="1234" actId="1076"/>
          <ac:picMkLst>
            <pc:docMk/>
            <pc:sldMk cId="4200127177" sldId="261"/>
            <ac:picMk id="8" creationId="{314848A0-305D-4621-8968-6B9466900FFC}"/>
          </ac:picMkLst>
        </pc:picChg>
        <pc:picChg chg="add del mod">
          <ac:chgData name="Péter Aklan" userId="241ed12c6f635094" providerId="LiveId" clId="{557FDAD3-2F06-48B2-A07A-12354A70E004}" dt="2022-05-14T18:13:49.772" v="692" actId="478"/>
          <ac:picMkLst>
            <pc:docMk/>
            <pc:sldMk cId="4200127177" sldId="261"/>
            <ac:picMk id="2050" creationId="{65E76A98-8F14-4C2E-9649-417E32C967B7}"/>
          </ac:picMkLst>
        </pc:picChg>
        <pc:picChg chg="add del mod">
          <ac:chgData name="Péter Aklan" userId="241ed12c6f635094" providerId="LiveId" clId="{557FDAD3-2F06-48B2-A07A-12354A70E004}" dt="2022-05-14T18:20:54.465" v="702"/>
          <ac:picMkLst>
            <pc:docMk/>
            <pc:sldMk cId="4200127177" sldId="261"/>
            <ac:picMk id="2052" creationId="{550B77BB-B46C-4A67-AC8F-68284A04C66B}"/>
          </ac:picMkLst>
        </pc:picChg>
        <pc:picChg chg="add mod">
          <ac:chgData name="Péter Aklan" userId="241ed12c6f635094" providerId="LiveId" clId="{557FDAD3-2F06-48B2-A07A-12354A70E004}" dt="2022-05-14T18:22:51.985" v="709" actId="1076"/>
          <ac:picMkLst>
            <pc:docMk/>
            <pc:sldMk cId="4200127177" sldId="261"/>
            <ac:picMk id="2054" creationId="{5C005139-919E-438D-A644-566D177AC4EB}"/>
          </ac:picMkLst>
        </pc:picChg>
      </pc:sldChg>
      <pc:sldChg chg="addSp delSp modSp new mod">
        <pc:chgData name="Péter Aklan" userId="241ed12c6f635094" providerId="LiveId" clId="{557FDAD3-2F06-48B2-A07A-12354A70E004}" dt="2022-05-14T18:52:59.539" v="985" actId="1037"/>
        <pc:sldMkLst>
          <pc:docMk/>
          <pc:sldMk cId="1933522809" sldId="262"/>
        </pc:sldMkLst>
        <pc:spChg chg="mod">
          <ac:chgData name="Péter Aklan" userId="241ed12c6f635094" providerId="LiveId" clId="{557FDAD3-2F06-48B2-A07A-12354A70E004}" dt="2022-05-14T18:23:43.257" v="739" actId="20577"/>
          <ac:spMkLst>
            <pc:docMk/>
            <pc:sldMk cId="1933522809" sldId="262"/>
            <ac:spMk id="2" creationId="{3C8819D5-0391-4461-BAB2-C02E7F71E80E}"/>
          </ac:spMkLst>
        </pc:spChg>
        <pc:spChg chg="del">
          <ac:chgData name="Péter Aklan" userId="241ed12c6f635094" providerId="LiveId" clId="{557FDAD3-2F06-48B2-A07A-12354A70E004}" dt="2022-05-14T18:49:31.743" v="926" actId="22"/>
          <ac:spMkLst>
            <pc:docMk/>
            <pc:sldMk cId="1933522809" sldId="262"/>
            <ac:spMk id="3" creationId="{52CD63E7-9275-4046-BA95-C449FA58AF6B}"/>
          </ac:spMkLst>
        </pc:spChg>
        <pc:spChg chg="del">
          <ac:chgData name="Péter Aklan" userId="241ed12c6f635094" providerId="LiveId" clId="{557FDAD3-2F06-48B2-A07A-12354A70E004}" dt="2022-05-14T18:23:47.144" v="740" actId="22"/>
          <ac:spMkLst>
            <pc:docMk/>
            <pc:sldMk cId="1933522809" sldId="262"/>
            <ac:spMk id="4" creationId="{EF54E0AC-8D9D-4303-B956-F5242CD0C178}"/>
          </ac:spMkLst>
        </pc:spChg>
        <pc:spChg chg="add del mod">
          <ac:chgData name="Péter Aklan" userId="241ed12c6f635094" providerId="LiveId" clId="{557FDAD3-2F06-48B2-A07A-12354A70E004}" dt="2022-05-14T18:52:00.085" v="936" actId="22"/>
          <ac:spMkLst>
            <pc:docMk/>
            <pc:sldMk cId="1933522809" sldId="262"/>
            <ac:spMk id="16" creationId="{0CE777DD-069E-4844-8883-4432D49BA4FB}"/>
          </ac:spMkLst>
        </pc:spChg>
        <pc:picChg chg="add mod ord">
          <ac:chgData name="Péter Aklan" userId="241ed12c6f635094" providerId="LiveId" clId="{557FDAD3-2F06-48B2-A07A-12354A70E004}" dt="2022-05-14T18:23:47.144" v="740" actId="22"/>
          <ac:picMkLst>
            <pc:docMk/>
            <pc:sldMk cId="1933522809" sldId="262"/>
            <ac:picMk id="8" creationId="{F6111E00-45A4-44E8-B48B-9F4C1EF78337}"/>
          </ac:picMkLst>
        </pc:picChg>
        <pc:picChg chg="add mod">
          <ac:chgData name="Péter Aklan" userId="241ed12c6f635094" providerId="LiveId" clId="{557FDAD3-2F06-48B2-A07A-12354A70E004}" dt="2022-05-14T18:24:01.987" v="742" actId="1076"/>
          <ac:picMkLst>
            <pc:docMk/>
            <pc:sldMk cId="1933522809" sldId="262"/>
            <ac:picMk id="10" creationId="{9DF32A33-F022-4A81-9D75-359571D8E0DC}"/>
          </ac:picMkLst>
        </pc:picChg>
        <pc:picChg chg="add del mod ord">
          <ac:chgData name="Péter Aklan" userId="241ed12c6f635094" providerId="LiveId" clId="{557FDAD3-2F06-48B2-A07A-12354A70E004}" dt="2022-05-14T18:50:03.206" v="934" actId="478"/>
          <ac:picMkLst>
            <pc:docMk/>
            <pc:sldMk cId="1933522809" sldId="262"/>
            <ac:picMk id="12" creationId="{DB37F35C-6F0F-45F7-BE79-D91F7C6A6903}"/>
          </ac:picMkLst>
        </pc:picChg>
        <pc:picChg chg="add del mod">
          <ac:chgData name="Péter Aklan" userId="241ed12c6f635094" providerId="LiveId" clId="{557FDAD3-2F06-48B2-A07A-12354A70E004}" dt="2022-05-14T18:50:04.785" v="935" actId="478"/>
          <ac:picMkLst>
            <pc:docMk/>
            <pc:sldMk cId="1933522809" sldId="262"/>
            <ac:picMk id="14" creationId="{2A0D4F7F-DAB5-4236-B2CE-5A4EF601D4FF}"/>
          </ac:picMkLst>
        </pc:picChg>
        <pc:picChg chg="add mod ord">
          <ac:chgData name="Péter Aklan" userId="241ed12c6f635094" providerId="LiveId" clId="{557FDAD3-2F06-48B2-A07A-12354A70E004}" dt="2022-05-14T18:52:55.225" v="976" actId="14100"/>
          <ac:picMkLst>
            <pc:docMk/>
            <pc:sldMk cId="1933522809" sldId="262"/>
            <ac:picMk id="18" creationId="{C316FFAB-D4DD-48F8-9550-954C269AF97C}"/>
          </ac:picMkLst>
        </pc:picChg>
        <pc:picChg chg="add mod">
          <ac:chgData name="Péter Aklan" userId="241ed12c6f635094" providerId="LiveId" clId="{557FDAD3-2F06-48B2-A07A-12354A70E004}" dt="2022-05-14T18:52:59.539" v="985" actId="1037"/>
          <ac:picMkLst>
            <pc:docMk/>
            <pc:sldMk cId="1933522809" sldId="262"/>
            <ac:picMk id="20" creationId="{9D5B67A0-C170-45DC-ACC1-CF4ACAA04712}"/>
          </ac:picMkLst>
        </pc:picChg>
      </pc:sldChg>
      <pc:sldChg chg="addSp delSp modSp new mod">
        <pc:chgData name="Péter Aklan" userId="241ed12c6f635094" providerId="LiveId" clId="{557FDAD3-2F06-48B2-A07A-12354A70E004}" dt="2022-05-14T20:27:45.884" v="1022" actId="20577"/>
        <pc:sldMkLst>
          <pc:docMk/>
          <pc:sldMk cId="1303226724" sldId="263"/>
        </pc:sldMkLst>
        <pc:spChg chg="mod">
          <ac:chgData name="Péter Aklan" userId="241ed12c6f635094" providerId="LiveId" clId="{557FDAD3-2F06-48B2-A07A-12354A70E004}" dt="2022-05-14T18:25:18.296" v="793" actId="20577"/>
          <ac:spMkLst>
            <pc:docMk/>
            <pc:sldMk cId="1303226724" sldId="263"/>
            <ac:spMk id="2" creationId="{5C67EDE4-7F8D-49B2-9DAD-559222C6E711}"/>
          </ac:spMkLst>
        </pc:spChg>
        <pc:spChg chg="mod">
          <ac:chgData name="Péter Aklan" userId="241ed12c6f635094" providerId="LiveId" clId="{557FDAD3-2F06-48B2-A07A-12354A70E004}" dt="2022-05-14T20:27:45.884" v="1022" actId="20577"/>
          <ac:spMkLst>
            <pc:docMk/>
            <pc:sldMk cId="1303226724" sldId="263"/>
            <ac:spMk id="3" creationId="{E8E62452-9C7B-4A43-9EC3-C7C4F3EAB8F6}"/>
          </ac:spMkLst>
        </pc:spChg>
        <pc:spChg chg="del">
          <ac:chgData name="Péter Aklan" userId="241ed12c6f635094" providerId="LiveId" clId="{557FDAD3-2F06-48B2-A07A-12354A70E004}" dt="2022-05-14T18:26:44.403" v="794"/>
          <ac:spMkLst>
            <pc:docMk/>
            <pc:sldMk cId="1303226724" sldId="263"/>
            <ac:spMk id="4" creationId="{90693707-9B8C-4E56-AFD6-8BB747BEE02C}"/>
          </ac:spMkLst>
        </pc:spChg>
        <pc:picChg chg="add mod">
          <ac:chgData name="Péter Aklan" userId="241ed12c6f635094" providerId="LiveId" clId="{557FDAD3-2F06-48B2-A07A-12354A70E004}" dt="2022-05-14T18:26:44.403" v="794"/>
          <ac:picMkLst>
            <pc:docMk/>
            <pc:sldMk cId="1303226724" sldId="263"/>
            <ac:picMk id="3074" creationId="{44581BFC-2FD4-4885-926E-4A4DE51AFED1}"/>
          </ac:picMkLst>
        </pc:picChg>
      </pc:sldChg>
      <pc:sldChg chg="addSp delSp modSp new mod">
        <pc:chgData name="Péter Aklan" userId="241ed12c6f635094" providerId="LiveId" clId="{557FDAD3-2F06-48B2-A07A-12354A70E004}" dt="2022-05-16T14:33:07.897" v="1260" actId="20577"/>
        <pc:sldMkLst>
          <pc:docMk/>
          <pc:sldMk cId="3821453151" sldId="264"/>
        </pc:sldMkLst>
        <pc:spChg chg="mod">
          <ac:chgData name="Péter Aklan" userId="241ed12c6f635094" providerId="LiveId" clId="{557FDAD3-2F06-48B2-A07A-12354A70E004}" dt="2022-05-15T10:44:40.515" v="1110" actId="20577"/>
          <ac:spMkLst>
            <pc:docMk/>
            <pc:sldMk cId="3821453151" sldId="264"/>
            <ac:spMk id="2" creationId="{2662853A-C0DD-4634-A3A9-8C891CA7787D}"/>
          </ac:spMkLst>
        </pc:spChg>
        <pc:spChg chg="mod">
          <ac:chgData name="Péter Aklan" userId="241ed12c6f635094" providerId="LiveId" clId="{557FDAD3-2F06-48B2-A07A-12354A70E004}" dt="2022-05-16T14:33:07.897" v="1260" actId="20577"/>
          <ac:spMkLst>
            <pc:docMk/>
            <pc:sldMk cId="3821453151" sldId="264"/>
            <ac:spMk id="3" creationId="{D45E57ED-6302-4553-8F03-16A6C7A642E9}"/>
          </ac:spMkLst>
        </pc:spChg>
        <pc:spChg chg="del">
          <ac:chgData name="Péter Aklan" userId="241ed12c6f635094" providerId="LiveId" clId="{557FDAD3-2F06-48B2-A07A-12354A70E004}" dt="2022-05-15T10:57:20.462" v="1237"/>
          <ac:spMkLst>
            <pc:docMk/>
            <pc:sldMk cId="3821453151" sldId="264"/>
            <ac:spMk id="4" creationId="{0E07F9E5-E36B-479F-B589-4B7FA4AF2131}"/>
          </ac:spMkLst>
        </pc:spChg>
        <pc:picChg chg="add mod">
          <ac:chgData name="Péter Aklan" userId="241ed12c6f635094" providerId="LiveId" clId="{557FDAD3-2F06-48B2-A07A-12354A70E004}" dt="2022-05-15T10:58:18.863" v="1243" actId="1440"/>
          <ac:picMkLst>
            <pc:docMk/>
            <pc:sldMk cId="3821453151" sldId="264"/>
            <ac:picMk id="1026" creationId="{AFBEC108-3833-4169-BEDC-AA48D351B2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6794D-35DA-4F68-91F8-861869E84FE1}" type="datetimeFigureOut">
              <a:rPr lang="hu-HU" smtClean="0"/>
              <a:t>2022. 05. 20.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AA55-5832-42D4-940D-68A6573E72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64B5-2F94-4491-94F3-888D49AA1DB7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0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0C9B-0AC9-4BC5-A7CA-B3167BD7822F}" type="datetime1">
              <a:rPr lang="hu-HU" smtClean="0"/>
              <a:t>2022. 05. 20.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8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1AAE-E468-455F-A780-9DF1559C1715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83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5FC8-1F7D-47C0-8732-7BE32D05562D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86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FAF8-0BEC-41A9-B67B-B273BCC85BD7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7F4F-5FC8-4805-BB8D-97CB08AC5503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3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C32-A4A2-4983-A7E2-468A96EA2D99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24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49-A652-43E9-A35C-7FB8B014D2AA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64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A10B-EC50-414A-84D9-A0C75D0C7E57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8818-3F1E-4D7E-A65B-D1903F24193D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A6AA-A831-4C6E-BBFF-D14A5049368E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9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0C1-9456-4688-B0AE-17627544F181}" type="datetime1">
              <a:rPr lang="hu-HU" smtClean="0"/>
              <a:t>2022. 05. 20.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3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F532-6DDD-4EC5-A3C1-E6A01EFF1149}" type="datetime1">
              <a:rPr lang="hu-HU" smtClean="0"/>
              <a:t>2022. 05. 20.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3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668B-056C-4F05-BD61-407F25CED34A}" type="datetime1">
              <a:rPr lang="hu-HU" smtClean="0"/>
              <a:t>2022. 05. 20.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6C3C-5AA4-4EB1-B18E-657AD622904D}" type="datetime1">
              <a:rPr lang="hu-HU" smtClean="0"/>
              <a:t>2022. 05. 20.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1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99C6-F5A3-435C-98F2-1251645FB4D5}" type="datetime1">
              <a:rPr lang="hu-HU" smtClean="0"/>
              <a:t>2022. 05. 20.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A58F-EC96-49C1-80C2-F4FFB005346E}" type="datetime1">
              <a:rPr lang="hu-HU" smtClean="0"/>
              <a:t>2022. 05. 20.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87459A-FDDC-484C-922F-89171ED16796}" type="datetime1">
              <a:rPr lang="hu-HU" smtClean="0"/>
              <a:t>2022. 05. 20.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007" y="1054359"/>
            <a:ext cx="9639993" cy="4939117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2BA8-4806-435D-881C-CD7A649F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314" y="1324963"/>
            <a:ext cx="8335347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Felhőszolgáltatások minőségvizsgálata </a:t>
            </a:r>
            <a:r>
              <a:rPr lang="hu-HU" dirty="0" err="1">
                <a:solidFill>
                  <a:schemeClr val="bg1"/>
                </a:solidFill>
                <a:latin typeface="Corbel" panose="020B0503020204020204" pitchFamily="34" charset="0"/>
              </a:rPr>
              <a:t>deep</a:t>
            </a:r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orbel" panose="020B0503020204020204" pitchFamily="34" charset="0"/>
              </a:rPr>
              <a:t>learning</a:t>
            </a:r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 eszközökkel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7456-6FBA-42D9-AEFE-365ABE92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461" y="3712563"/>
            <a:ext cx="57912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Aklan Péter</a:t>
            </a:r>
          </a:p>
          <a:p>
            <a:r>
              <a:rPr lang="hu-HU" dirty="0">
                <a:solidFill>
                  <a:schemeClr val="bg1"/>
                </a:solidFill>
              </a:rPr>
              <a:t>Konzulensek: Orosz Péter, </a:t>
            </a:r>
            <a:r>
              <a:rPr lang="hu-HU" dirty="0" err="1">
                <a:solidFill>
                  <a:schemeClr val="bg1"/>
                </a:solidFill>
              </a:rPr>
              <a:t>Skopkó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829" y="5126902"/>
            <a:ext cx="78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chemeClr val="bg1"/>
                </a:solidFill>
              </a:rPr>
              <a:t>Önálló laboratórium beszámoló – 2022.05.25.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F96E-2F5C-4D19-B6A6-ADC28B9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1" y="173383"/>
            <a:ext cx="10018713" cy="1301620"/>
          </a:xfrm>
        </p:spPr>
        <p:txBody>
          <a:bodyPr/>
          <a:lstStyle/>
          <a:p>
            <a:r>
              <a:rPr lang="hu-HU" dirty="0"/>
              <a:t>Mi is az a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214E5-7E28-4983-A49E-D2DD6957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431" y="1599693"/>
            <a:ext cx="4895055" cy="4535099"/>
          </a:xfrm>
        </p:spPr>
        <p:txBody>
          <a:bodyPr/>
          <a:lstStyle/>
          <a:p>
            <a:r>
              <a:rPr lang="hu-HU" sz="2400" dirty="0"/>
              <a:t>A gépi tanulás része</a:t>
            </a:r>
          </a:p>
          <a:p>
            <a:r>
              <a:rPr lang="hu-HU" sz="2400" dirty="0"/>
              <a:t>Biológiai neuron alapokon fekszik</a:t>
            </a:r>
          </a:p>
          <a:p>
            <a:r>
              <a:rPr lang="hu-HU" sz="2400" dirty="0"/>
              <a:t>„Tanulás” a súlyok beállításával</a:t>
            </a:r>
          </a:p>
          <a:p>
            <a:r>
              <a:rPr lang="hu-HU" sz="2400" dirty="0"/>
              <a:t>Több rétegből áll</a:t>
            </a:r>
          </a:p>
          <a:p>
            <a:r>
              <a:rPr lang="hu-HU" sz="2400" dirty="0"/>
              <a:t>Egyik réteg </a:t>
            </a:r>
            <a:r>
              <a:rPr lang="hu-HU" sz="2400" dirty="0" err="1"/>
              <a:t>spcifikus</a:t>
            </a:r>
            <a:r>
              <a:rPr lang="hu-HU" sz="2400" dirty="0"/>
              <a:t> kimenete aktiválja a következőt</a:t>
            </a:r>
          </a:p>
          <a:p>
            <a:r>
              <a:rPr lang="hu-HU" sz="2400" dirty="0"/>
              <a:t>Numerikus adatok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What is a perceptron in neural networks? - Quora">
            <a:extLst>
              <a:ext uri="{FF2B5EF4-FFF2-40B4-BE49-F238E27FC236}">
                <a16:creationId xmlns:a16="http://schemas.microsoft.com/office/drawing/2014/main" id="{29745688-6AD1-4C9B-A237-5986F45EC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74" y="1325374"/>
            <a:ext cx="4727510" cy="21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25B51-C0F9-4D2C-A5DB-9B6ADFF1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3660586"/>
            <a:ext cx="2285110" cy="282244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EA4F7-EF68-4D7D-B8F4-17187C6E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272" y="6496949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6760C-4D2A-4ACD-8BBA-3455606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144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2</a:t>
            </a:fld>
            <a:r>
              <a:rPr lang="hu-HU" sz="12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8776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764B-E402-4094-87D1-2801D602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hu-HU" dirty="0"/>
              <a:t>Kiindulási állapot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613CCE-69A0-42AE-AD2F-80B56031EB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313" y="3158017"/>
            <a:ext cx="5423037" cy="267377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6086E6-963C-41A1-A23D-42F4ECA03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4242" y="2133767"/>
            <a:ext cx="5009213" cy="33533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FB973D-7CCE-4C06-A862-B73A6B1F13F4}"/>
              </a:ext>
            </a:extLst>
          </p:cNvPr>
          <p:cNvSpPr txBox="1"/>
          <p:nvPr/>
        </p:nvSpPr>
        <p:spPr>
          <a:xfrm>
            <a:off x="2397634" y="1976671"/>
            <a:ext cx="288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 err="1"/>
              <a:t>Datacamp</a:t>
            </a:r>
            <a:r>
              <a:rPr lang="hu-HU" dirty="0"/>
              <a:t> </a:t>
            </a:r>
            <a:r>
              <a:rPr lang="hu-HU" dirty="0" err="1"/>
              <a:t>Keras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hu-H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 err="1"/>
              <a:t>Wireshark</a:t>
            </a:r>
            <a:r>
              <a:rPr lang="hu-HU" dirty="0"/>
              <a:t> felvételek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/>
              <a:t>Exportált CSV fájlok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0B690-63A5-45F4-853F-4BEE4397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4" y="6500690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AD1-8D3B-4F22-86F7-B56F32BC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41" y="6492752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3</a:t>
            </a:fld>
            <a:r>
              <a:rPr lang="hu-HU" sz="12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93733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CC1C-523A-4FB6-93AB-5CA3780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364" y="-177712"/>
            <a:ext cx="10018713" cy="1752599"/>
          </a:xfrm>
        </p:spPr>
        <p:txBody>
          <a:bodyPr/>
          <a:lstStyle/>
          <a:p>
            <a:r>
              <a:rPr lang="hu-HU" dirty="0"/>
              <a:t>Bemenetek kialakítása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4497-4A9E-408B-ADC4-E59CBEE5A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9806" y="1180537"/>
            <a:ext cx="4895055" cy="4293898"/>
          </a:xfrm>
        </p:spPr>
        <p:txBody>
          <a:bodyPr/>
          <a:lstStyle/>
          <a:p>
            <a:r>
              <a:rPr lang="hu-HU" sz="2800" dirty="0"/>
              <a:t>Több bemenet létrehozása</a:t>
            </a:r>
          </a:p>
          <a:p>
            <a:r>
              <a:rPr lang="hu-HU" sz="2800" dirty="0"/>
              <a:t>Bemeneteket formázni kell</a:t>
            </a:r>
          </a:p>
          <a:p>
            <a:r>
              <a:rPr lang="hu-HU" sz="2800" dirty="0" err="1"/>
              <a:t>Numpy</a:t>
            </a:r>
            <a:r>
              <a:rPr lang="hu-HU" sz="2800" dirty="0"/>
              <a:t> </a:t>
            </a:r>
            <a:r>
              <a:rPr lang="hu-HU" sz="2800" dirty="0" err="1"/>
              <a:t>ndarray</a:t>
            </a:r>
            <a:r>
              <a:rPr lang="hu-HU" sz="2800" dirty="0"/>
              <a:t> és </a:t>
            </a:r>
            <a:r>
              <a:rPr lang="hu-HU" sz="2800" dirty="0" err="1"/>
              <a:t>pandas</a:t>
            </a:r>
            <a:r>
              <a:rPr lang="hu-HU" sz="2800" dirty="0"/>
              <a:t> </a:t>
            </a:r>
            <a:r>
              <a:rPr lang="hu-HU" sz="2800" dirty="0" err="1"/>
              <a:t>Dataframe</a:t>
            </a:r>
            <a:r>
              <a:rPr lang="hu-HU" sz="2800" dirty="0"/>
              <a:t> használata</a:t>
            </a:r>
          </a:p>
          <a:p>
            <a:r>
              <a:rPr lang="hu-HU" sz="2800" dirty="0"/>
              <a:t>4 oszlop + 1 típus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D54FB4-ADE9-455E-9759-58D1761C3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3302" y="1574887"/>
            <a:ext cx="6176922" cy="43770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95C18-ACD1-4B78-B4CC-AF2B7A84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024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0F90C-58EE-4D37-A7C3-FEDF4162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201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4</a:t>
            </a:fld>
            <a:r>
              <a:rPr lang="hu-HU" sz="12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0447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9F7-2D98-403E-B24D-FBDC8D64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0" y="0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Tanító és tesztelő adatokra osztás, standardizálás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1EAB-DDAA-44EA-B8C4-CEEDEF3FF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010" y="2110154"/>
            <a:ext cx="4895055" cy="3972774"/>
          </a:xfrm>
        </p:spPr>
        <p:txBody>
          <a:bodyPr/>
          <a:lstStyle/>
          <a:p>
            <a:r>
              <a:rPr lang="hu-HU" sz="2400" dirty="0"/>
              <a:t>Tanításnál meg kell adni mire tanítjuk</a:t>
            </a:r>
          </a:p>
          <a:p>
            <a:r>
              <a:rPr lang="hu-HU" sz="2400" dirty="0"/>
              <a:t>Külön kell választani az adatállományt amivel tesztelünk</a:t>
            </a:r>
          </a:p>
          <a:p>
            <a:r>
              <a:rPr lang="hu-HU" sz="2400" dirty="0"/>
              <a:t>Standardizálni, vagy normalizálni kell a bemenetet</a:t>
            </a:r>
          </a:p>
          <a:p>
            <a:r>
              <a:rPr lang="hu-HU" sz="2400" dirty="0"/>
              <a:t>Ezt követően lehet beadni a neurális hálónak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0909-5BE8-47AA-AE1A-59B9ACD3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191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2BEC4-229B-46A3-A65B-FE6A384C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0368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5</a:t>
            </a:fld>
            <a:r>
              <a:rPr lang="hu-HU" sz="1200" dirty="0"/>
              <a:t>/9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461F3B-8FFE-45D4-B8FE-79985FC9A1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40" y="1883508"/>
            <a:ext cx="5510796" cy="3467893"/>
          </a:xfrm>
        </p:spPr>
      </p:pic>
    </p:spTree>
    <p:extLst>
      <p:ext uri="{BB962C8B-B14F-4D97-AF65-F5344CB8AC3E}">
        <p14:creationId xmlns:p14="http://schemas.microsoft.com/office/powerpoint/2010/main" val="92476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D3C6-0670-4C34-9D19-D899CBEB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81" y="-11891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Neurális háló modell létrehozása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9F8-42D0-4740-B5C8-FB0CA6C8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5381" y="1740708"/>
            <a:ext cx="4895055" cy="3124201"/>
          </a:xfrm>
        </p:spPr>
        <p:txBody>
          <a:bodyPr/>
          <a:lstStyle/>
          <a:p>
            <a:r>
              <a:rPr lang="hu-HU" sz="2400" dirty="0" err="1"/>
              <a:t>Keras</a:t>
            </a:r>
            <a:r>
              <a:rPr lang="hu-HU" sz="2400" dirty="0"/>
              <a:t> csomag használata</a:t>
            </a:r>
          </a:p>
          <a:p>
            <a:r>
              <a:rPr lang="hu-HU" sz="2400" dirty="0"/>
              <a:t>Tetszőleges mennyiségű réteg</a:t>
            </a:r>
          </a:p>
          <a:p>
            <a:r>
              <a:rPr lang="hu-HU" sz="2400" dirty="0"/>
              <a:t>Több fajta réteg típus</a:t>
            </a:r>
          </a:p>
          <a:p>
            <a:r>
              <a:rPr lang="hu-HU" sz="2400" dirty="0"/>
              <a:t>Aktivációs függvények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4848A0-305D-4621-8968-6B9466900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5612" y="3035301"/>
            <a:ext cx="6322903" cy="2614895"/>
          </a:xfr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005139-919E-438D-A644-566D177A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50" y="1921279"/>
            <a:ext cx="38671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33EF2-EA71-43CA-96CD-4A5DE6DB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9463" y="6492873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78E2B-7C2B-479E-AA5B-423BD7E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640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6</a:t>
            </a:fld>
            <a:r>
              <a:rPr lang="hu-HU" sz="12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2001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EDE4-7F8D-49B2-9DAD-559222C6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253" y="0"/>
            <a:ext cx="10018713" cy="1752599"/>
          </a:xfrm>
        </p:spPr>
        <p:txBody>
          <a:bodyPr/>
          <a:lstStyle/>
          <a:p>
            <a:r>
              <a:rPr lang="hu-HU" dirty="0"/>
              <a:t>A veszteségi függvény és statisztikai eredmény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2452-9C7B-4A43-9EC3-C7C4F3EAB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188" y="1469966"/>
            <a:ext cx="4895055" cy="3124201"/>
          </a:xfrm>
        </p:spPr>
        <p:txBody>
          <a:bodyPr>
            <a:normAutofit/>
          </a:bodyPr>
          <a:lstStyle/>
          <a:p>
            <a:r>
              <a:rPr lang="hu-HU" sz="2400" dirty="0"/>
              <a:t>A kimenetet valószínűségben adja meg</a:t>
            </a:r>
          </a:p>
          <a:p>
            <a:r>
              <a:rPr lang="hu-HU" sz="2400" dirty="0"/>
              <a:t>A negatív átlagát vesszük az összes kimenetnek</a:t>
            </a:r>
          </a:p>
          <a:p>
            <a:r>
              <a:rPr lang="hu-HU" sz="2400" dirty="0"/>
              <a:t>Pontosság: 0.5 alatt 0, 0.5 fölött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581BFC-2FD4-4885-926E-4A4DE51AFE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8" y="1919114"/>
            <a:ext cx="4642038" cy="34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F8E5D-D403-4E4F-826B-9E8D2C6F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155" y="6492874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5D1D-D34D-49AA-8A90-61B76863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332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7</a:t>
            </a:fld>
            <a:r>
              <a:rPr lang="hu-HU" sz="12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3032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19D5-0391-4461-BAB2-C02E7F71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26" y="-49463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Tesztelés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11E00-45A4-44E8-B48B-9F4C1EF78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1016" y="1616873"/>
            <a:ext cx="3848637" cy="171473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32A33-F022-4A81-9D75-359571D8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97" y="3556821"/>
            <a:ext cx="3181794" cy="28579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16FFAB-D4DD-48F8-9550-954C269AF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753727" y="967757"/>
            <a:ext cx="1391346" cy="4003876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B67A0-C170-45DC-ACC1-CF4ACAA04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8" y="967757"/>
            <a:ext cx="650629" cy="400387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78F07-42E6-4A70-B7EB-161B2FCE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1216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4624F-80F9-4D83-9F7D-54E4C434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5393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8</a:t>
            </a:fld>
            <a:r>
              <a:rPr lang="hu-HU" sz="1200" dirty="0"/>
              <a:t>/9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B12B8-E220-4ED1-ACC1-F1FC49AD1FF7}"/>
              </a:ext>
            </a:extLst>
          </p:cNvPr>
          <p:cNvSpPr txBox="1"/>
          <p:nvPr/>
        </p:nvSpPr>
        <p:spPr>
          <a:xfrm>
            <a:off x="1451776" y="2224018"/>
            <a:ext cx="419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sz="2400" dirty="0"/>
              <a:t>Tesztelés az erre leválasztott adatállományokkal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sz="2400" dirty="0"/>
              <a:t>„</a:t>
            </a:r>
            <a:r>
              <a:rPr lang="hu-HU" sz="2400" dirty="0" err="1"/>
              <a:t>score</a:t>
            </a:r>
            <a:r>
              <a:rPr lang="hu-HU" sz="2400" dirty="0"/>
              <a:t>” a 6. dián megadott statisztikai adatokat adja ki</a:t>
            </a:r>
          </a:p>
        </p:txBody>
      </p:sp>
    </p:spTree>
    <p:extLst>
      <p:ext uri="{BB962C8B-B14F-4D97-AF65-F5344CB8AC3E}">
        <p14:creationId xmlns:p14="http://schemas.microsoft.com/office/powerpoint/2010/main" val="193352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haladás a szakdolgozat felé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Pontosítás a modellen</a:t>
            </a:r>
          </a:p>
          <a:p>
            <a:r>
              <a:rPr lang="hu-HU" dirty="0"/>
              <a:t>Valós időben működés</a:t>
            </a:r>
          </a:p>
          <a:p>
            <a:r>
              <a:rPr lang="en-US" dirty="0" err="1"/>
              <a:t>Visszacsatol</a:t>
            </a:r>
            <a:r>
              <a:rPr lang="hu-HU" dirty="0"/>
              <a:t>á</a:t>
            </a:r>
            <a:r>
              <a:rPr lang="en-US" dirty="0"/>
              <a:t>s</a:t>
            </a:r>
          </a:p>
          <a:p>
            <a:r>
              <a:rPr lang="en-US" dirty="0"/>
              <a:t>MOS </a:t>
            </a:r>
            <a:r>
              <a:rPr lang="en-US" dirty="0" err="1"/>
              <a:t>sk</a:t>
            </a:r>
            <a:r>
              <a:rPr lang="hu-HU" dirty="0"/>
              <a:t>á</a:t>
            </a:r>
            <a:r>
              <a:rPr lang="en-US" dirty="0"/>
              <a:t>la</a:t>
            </a:r>
            <a:endParaRPr lang="hu-HU" dirty="0"/>
          </a:p>
          <a:p>
            <a:r>
              <a:rPr lang="hu-HU" dirty="0"/>
              <a:t>Több funkció és több háló elkészítése</a:t>
            </a:r>
          </a:p>
        </p:txBody>
      </p:sp>
      <p:pic>
        <p:nvPicPr>
          <p:cNvPr id="1026" name="Picture 2" descr="What Is Deep Learning and How Will It Change Healthcare?">
            <a:extLst>
              <a:ext uri="{FF2B5EF4-FFF2-40B4-BE49-F238E27FC236}">
                <a16:creationId xmlns:a16="http://schemas.microsoft.com/office/drawing/2014/main" id="{AFBEC108-3833-4169-BEDC-AA48D351B2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6999"/>
            <a:ext cx="5179217" cy="3002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997B-F437-457F-B820-D181EA5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3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91B1-ECE1-48C2-8FB6-F8140AD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40" y="6492874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9</a:t>
            </a:fld>
            <a:r>
              <a:rPr lang="hu-HU" sz="12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821453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832</TotalTime>
  <Words>275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Felhőszolgáltatások minőségvizsgálata deep learning eszközökkel</vt:lpstr>
      <vt:lpstr>Mi is az a deep learning?</vt:lpstr>
      <vt:lpstr>Kiindulási állapot</vt:lpstr>
      <vt:lpstr>Bemenetek kialakítása</vt:lpstr>
      <vt:lpstr>Tanító és tesztelő adatokra osztás, standardizálás</vt:lpstr>
      <vt:lpstr>Neurális háló modell létrehozása</vt:lpstr>
      <vt:lpstr>A veszteségi függvény és statisztikai eredmény</vt:lpstr>
      <vt:lpstr>Tesztelés</vt:lpstr>
      <vt:lpstr>Tovább haladás a szakdolgozat felé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Aklan</dc:creator>
  <cp:lastModifiedBy>Péter Aklan</cp:lastModifiedBy>
  <cp:revision>27</cp:revision>
  <dcterms:created xsi:type="dcterms:W3CDTF">2022-05-14T11:58:35Z</dcterms:created>
  <dcterms:modified xsi:type="dcterms:W3CDTF">2022-05-20T13:56:06Z</dcterms:modified>
</cp:coreProperties>
</file>