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modernComment_10E_ECE33D1A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3"/>
  </p:notesMasterIdLst>
  <p:sldIdLst>
    <p:sldId id="256" r:id="rId2"/>
    <p:sldId id="267" r:id="rId3"/>
    <p:sldId id="257" r:id="rId4"/>
    <p:sldId id="265" r:id="rId5"/>
    <p:sldId id="266" r:id="rId6"/>
    <p:sldId id="268" r:id="rId7"/>
    <p:sldId id="270" r:id="rId8"/>
    <p:sldId id="269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AB740E3-42BF-ACC2-8903-515ECB1677A6}" name="Skopkó Tamás" initials="TS" userId="S::skopko.tamas@vik.bme.hu::13fa6f91-a00c-4136-9259-8d6158680b4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9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modernComment_10E_ECE33D1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B255F40-C751-0349-99F5-5AD8ADF17AA7}" authorId="{0AB740E3-42BF-ACC2-8903-515ECB1677A6}" created="2024-01-07T16:33:37.53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974315290" sldId="270"/>
      <ac:spMk id="3" creationId="{BD60B164-E31E-484B-9B47-1149229FCF54}"/>
      <ac:txMk cp="87" len="137">
        <ac:context len="225" hash="3622384801"/>
      </ac:txMk>
    </ac:txMkLst>
    <p188:pos x="9742490" y="2159001"/>
    <p188:txBody>
      <a:bodyPr/>
      <a:lstStyle/>
      <a:p>
        <a:r>
          <a:rPr lang="en-HU"/>
          <a:t>Érdemes valahogy tagolni a hosszú mondatot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6794D-35DA-4F68-91F8-861869E84FE1}" type="datetimeFigureOut">
              <a:rPr lang="hu-HU" smtClean="0"/>
              <a:t>2024. 01. 09.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0AA55-5832-42D4-940D-68A6573E72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1365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64B5-2F94-4491-94F3-888D49AA1DB7}" type="datetime1">
              <a:rPr lang="hu-HU" smtClean="0"/>
              <a:t>2024. 01. 09.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200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0C9B-0AC9-4BC5-A7CA-B3167BD7822F}" type="datetime1">
              <a:rPr lang="hu-HU" smtClean="0"/>
              <a:t>2024. 01. 09.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983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C1AAE-E468-455F-A780-9DF1559C1715}" type="datetime1">
              <a:rPr lang="hu-HU" smtClean="0"/>
              <a:t>2024. 01. 09.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3837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5FC8-1F7D-47C0-8732-7BE32D05562D}" type="datetime1">
              <a:rPr lang="hu-HU" smtClean="0"/>
              <a:t>2024. 01. 09.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0864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9FAF8-0BEC-41A9-B67B-B273BCC85BD7}" type="datetime1">
              <a:rPr lang="hu-HU" smtClean="0"/>
              <a:t>2024. 01. 09.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276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7F4F-5FC8-4805-BB8D-97CB08AC5503}" type="datetime1">
              <a:rPr lang="hu-HU" smtClean="0"/>
              <a:t>2024. 01. 09.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3435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6C32-A4A2-4983-A7E2-468A96EA2D99}" type="datetime1">
              <a:rPr lang="hu-HU" smtClean="0"/>
              <a:t>2024. 01. 09.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0245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6049-A652-43E9-A35C-7FB8B014D2AA}" type="datetime1">
              <a:rPr lang="hu-HU" smtClean="0"/>
              <a:t>2024. 01. 09.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9644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A10B-EC50-414A-84D9-A0C75D0C7E57}" type="datetime1">
              <a:rPr lang="hu-HU" smtClean="0"/>
              <a:t>2024. 01. 09.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259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8818-3F1E-4D7E-A65B-D1903F24193D}" type="datetime1">
              <a:rPr lang="hu-HU" smtClean="0"/>
              <a:t>2024. 01. 09.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165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A6AA-A831-4C6E-BBFF-D14A5049368E}" type="datetime1">
              <a:rPr lang="hu-HU" smtClean="0"/>
              <a:t>2024. 01. 09.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599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70C1-9456-4688-B0AE-17627544F181}" type="datetime1">
              <a:rPr lang="hu-HU" smtClean="0"/>
              <a:t>2024. 01. 09.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130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F532-6DDD-4EC5-A3C1-E6A01EFF1149}" type="datetime1">
              <a:rPr lang="hu-HU" smtClean="0"/>
              <a:t>2024. 01. 09.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13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668B-056C-4F05-BD61-407F25CED34A}" type="datetime1">
              <a:rPr lang="hu-HU" smtClean="0"/>
              <a:t>2024. 01. 09.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67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6C3C-5AA4-4EB1-B18E-657AD622904D}" type="datetime1">
              <a:rPr lang="hu-HU" smtClean="0"/>
              <a:t>2024. 01. 09.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815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99C6-F5A3-435C-98F2-1251645FB4D5}" type="datetime1">
              <a:rPr lang="hu-HU" smtClean="0"/>
              <a:t>2024. 01. 09.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918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A58F-EC96-49C1-80C2-F4FFB005346E}" type="datetime1">
              <a:rPr lang="hu-HU" smtClean="0"/>
              <a:t>2024. 01. 09.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957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87459A-FDDC-484C-922F-89171ED16796}" type="datetime1">
              <a:rPr lang="hu-HU" smtClean="0"/>
              <a:t>2024. 01. 09.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986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E_ECE33D1A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2007" y="1054359"/>
            <a:ext cx="9639993" cy="4939117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2BA8-4806-435D-881C-CD7A649F4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1314" y="1324963"/>
            <a:ext cx="8335347" cy="2387600"/>
          </a:xfrm>
        </p:spPr>
        <p:txBody>
          <a:bodyPr>
            <a:normAutofit fontScale="90000"/>
          </a:bodyPr>
          <a:lstStyle/>
          <a:p>
            <a:r>
              <a:rPr lang="hu-HU" dirty="0">
                <a:solidFill>
                  <a:schemeClr val="bg1"/>
                </a:solidFill>
                <a:latin typeface="Corbel"/>
              </a:rPr>
              <a:t>Felhőszolgáltatások minőségvizsgálata </a:t>
            </a:r>
            <a:br>
              <a:rPr lang="hu-HU" dirty="0">
                <a:solidFill>
                  <a:schemeClr val="bg1"/>
                </a:solidFill>
                <a:latin typeface="Corbel"/>
              </a:rPr>
            </a:br>
            <a:r>
              <a:rPr lang="hu-HU" dirty="0" err="1">
                <a:solidFill>
                  <a:schemeClr val="bg1"/>
                </a:solidFill>
                <a:latin typeface="Corbel"/>
              </a:rPr>
              <a:t>deep</a:t>
            </a:r>
            <a:r>
              <a:rPr lang="hu-HU" dirty="0">
                <a:solidFill>
                  <a:schemeClr val="bg1"/>
                </a:solidFill>
                <a:latin typeface="Corbel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Corbel"/>
              </a:rPr>
              <a:t>learning</a:t>
            </a:r>
            <a:r>
              <a:rPr lang="hu-HU" dirty="0">
                <a:solidFill>
                  <a:schemeClr val="bg1"/>
                </a:solidFill>
                <a:latin typeface="Corbel"/>
              </a:rPr>
              <a:t> eszközökkel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B7456-6FBA-42D9-AEFE-365ABE928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5461" y="3712563"/>
            <a:ext cx="5791200" cy="1655762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Készítette: Aklan Péter</a:t>
            </a:r>
          </a:p>
          <a:p>
            <a:r>
              <a:rPr lang="hu-HU" dirty="0">
                <a:solidFill>
                  <a:schemeClr val="bg1"/>
                </a:solidFill>
              </a:rPr>
              <a:t>Konzulens: </a:t>
            </a:r>
            <a:r>
              <a:rPr lang="hu-HU" dirty="0" err="1">
                <a:solidFill>
                  <a:schemeClr val="bg1"/>
                </a:solidFill>
              </a:rPr>
              <a:t>Skopkó</a:t>
            </a:r>
            <a:r>
              <a:rPr lang="hu-HU" dirty="0">
                <a:solidFill>
                  <a:schemeClr val="bg1"/>
                </a:solidFill>
              </a:rPr>
              <a:t> Tamás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73829" y="5126902"/>
            <a:ext cx="781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dirty="0">
                <a:solidFill>
                  <a:schemeClr val="bg1"/>
                </a:solidFill>
              </a:rPr>
              <a:t>Szakdolgozat beszámoló – 2024.01.10.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188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853A-C0DD-4634-A3A9-8C891CA7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Összefoglalás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E57ED-6302-4553-8F03-16A6C7A64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200" dirty="0"/>
              <a:t>A </a:t>
            </a:r>
            <a:r>
              <a:rPr lang="hu-HU" sz="2200" dirty="0" err="1"/>
              <a:t>deep</a:t>
            </a:r>
            <a:r>
              <a:rPr lang="hu-HU" sz="2200" dirty="0"/>
              <a:t> </a:t>
            </a:r>
            <a:r>
              <a:rPr lang="hu-HU" sz="2200" dirty="0" err="1"/>
              <a:t>learning</a:t>
            </a:r>
            <a:r>
              <a:rPr lang="hu-HU" sz="2200" dirty="0"/>
              <a:t> egy hasznos eszköz a modern számítástechnikában</a:t>
            </a:r>
          </a:p>
          <a:p>
            <a:r>
              <a:rPr lang="hu-HU" sz="2200" dirty="0"/>
              <a:t>A felvetett minta felismerésre/anomália </a:t>
            </a:r>
            <a:r>
              <a:rPr lang="hu-HU" sz="2200" dirty="0" err="1"/>
              <a:t>detekcióra</a:t>
            </a:r>
            <a:r>
              <a:rPr lang="hu-HU" sz="2200" dirty="0"/>
              <a:t> működik</a:t>
            </a:r>
          </a:p>
          <a:p>
            <a:r>
              <a:rPr lang="hu-HU" sz="2200" dirty="0"/>
              <a:t>Szerver oldali profilozással optimalizálható/javítható a szolgáltatás minősége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9997B-F437-457F-B820-D181EA5F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u-HU" sz="1200" dirty="0"/>
              <a:t>Aklan Péter - Felhőszolgáltatások minőségvizsgálata </a:t>
            </a:r>
            <a:r>
              <a:rPr lang="hu-HU" sz="1200" dirty="0" err="1"/>
              <a:t>deep</a:t>
            </a:r>
            <a:r>
              <a:rPr lang="hu-HU" sz="1200" dirty="0"/>
              <a:t> </a:t>
            </a:r>
            <a:r>
              <a:rPr lang="hu-HU" sz="1200" dirty="0" err="1"/>
              <a:t>learning</a:t>
            </a:r>
            <a:r>
              <a:rPr lang="hu-HU" sz="1200" dirty="0"/>
              <a:t> eszközökkel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E91B1-ECE1-48C2-8FB6-F8140AD5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z="1200" smtClean="0"/>
              <a:t>10</a:t>
            </a:fld>
            <a:r>
              <a:rPr lang="hu-HU" sz="1200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027071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853A-C0DD-4634-A3A9-8C891CA7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Kérdések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E57ED-6302-4553-8F03-16A6C7A64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200" dirty="0"/>
              <a:t>Benchmark más MOS </a:t>
            </a:r>
            <a:r>
              <a:rPr lang="hu-HU" sz="2200" dirty="0" err="1"/>
              <a:t>osztályzóval</a:t>
            </a:r>
            <a:r>
              <a:rPr lang="hu-HU" sz="2200" dirty="0"/>
              <a:t>?</a:t>
            </a:r>
            <a:endParaRPr lang="hu-HU" sz="1800" dirty="0"/>
          </a:p>
          <a:p>
            <a:r>
              <a:rPr lang="hu-HU" sz="2200" dirty="0"/>
              <a:t>Hogy viszonyul a </a:t>
            </a:r>
            <a:r>
              <a:rPr lang="hu-HU" sz="2200" dirty="0" err="1"/>
              <a:t>state</a:t>
            </a:r>
            <a:r>
              <a:rPr lang="hu-HU" sz="2200" dirty="0"/>
              <a:t>-of-</a:t>
            </a:r>
            <a:r>
              <a:rPr lang="hu-HU" sz="2200" dirty="0" err="1"/>
              <a:t>the</a:t>
            </a:r>
            <a:r>
              <a:rPr lang="hu-HU" sz="2200" dirty="0"/>
              <a:t>-art-hoz?</a:t>
            </a:r>
          </a:p>
          <a:p>
            <a:r>
              <a:rPr lang="hu-HU" sz="2200" dirty="0"/>
              <a:t>Más hangmintával más pontosság?</a:t>
            </a:r>
          </a:p>
          <a:p>
            <a:r>
              <a:rPr lang="hu-HU" sz="2200" dirty="0"/>
              <a:t>Egyéb kérdés?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9997B-F437-457F-B820-D181EA5F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u-HU" sz="1200" dirty="0"/>
              <a:t>Aklan Péter - Felhőszolgáltatások minőségvizsgálata </a:t>
            </a:r>
            <a:r>
              <a:rPr lang="hu-HU" sz="1200" dirty="0" err="1"/>
              <a:t>deep</a:t>
            </a:r>
            <a:r>
              <a:rPr lang="hu-HU" sz="1200" dirty="0"/>
              <a:t> </a:t>
            </a:r>
            <a:r>
              <a:rPr lang="hu-HU" sz="1200" dirty="0" err="1"/>
              <a:t>learning</a:t>
            </a:r>
            <a:r>
              <a:rPr lang="hu-HU" sz="1200" dirty="0"/>
              <a:t> eszközökkel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E91B1-ECE1-48C2-8FB6-F8140AD5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z="1200" smtClean="0"/>
              <a:t>11</a:t>
            </a:fld>
            <a:r>
              <a:rPr lang="hu-HU" sz="1200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91222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3149-8B5D-4E12-98FB-C729199C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</a:t>
            </a:r>
            <a:r>
              <a:rPr lang="hu-HU" dirty="0" err="1"/>
              <a:t>deep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4F526-2DFA-4890-B761-EBF8AA896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Felfutó technológiai ágazat</a:t>
            </a:r>
          </a:p>
          <a:p>
            <a:r>
              <a:rPr lang="hu-HU" dirty="0"/>
              <a:t>S</a:t>
            </a:r>
            <a:r>
              <a:rPr lang="hu-HU" b="0" i="0" dirty="0">
                <a:effectLst/>
              </a:rPr>
              <a:t>zámos területen ösztönzik az innovációt és a fejlődést</a:t>
            </a:r>
          </a:p>
          <a:p>
            <a:r>
              <a:rPr lang="hu-HU" dirty="0"/>
              <a:t>S</a:t>
            </a:r>
            <a:r>
              <a:rPr lang="hu-HU" b="0" i="0" dirty="0">
                <a:effectLst/>
              </a:rPr>
              <a:t>zéles körében figyelemre méltó sikereket értek el (minták és anomáliák felismerésére nagy adathalmazokban)</a:t>
            </a:r>
          </a:p>
          <a:p>
            <a:r>
              <a:rPr lang="hu-HU" dirty="0"/>
              <a:t>Hagyományos algoritmusokkal szemben nem szükséges </a:t>
            </a:r>
            <a:r>
              <a:rPr lang="hu-HU" sz="2400" dirty="0"/>
              <a:t>feladatspecifikus programozás</a:t>
            </a:r>
            <a:endParaRPr lang="hu-HU" b="0" i="0" dirty="0">
              <a:effectLst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BBBEF-3C87-4C31-8B3D-C5E8D4F4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1551" y="6492873"/>
            <a:ext cx="7084177" cy="365125"/>
          </a:xfrm>
        </p:spPr>
        <p:txBody>
          <a:bodyPr/>
          <a:lstStyle/>
          <a:p>
            <a:pPr algn="r"/>
            <a:r>
              <a:rPr lang="hu-HU" sz="1200" dirty="0"/>
              <a:t>Aklan Péter - Felhőszolgáltatások minőségvizsgálata </a:t>
            </a:r>
            <a:r>
              <a:rPr lang="hu-HU" sz="1200" dirty="0" err="1"/>
              <a:t>deep</a:t>
            </a:r>
            <a:r>
              <a:rPr lang="hu-HU" sz="1200" dirty="0"/>
              <a:t> </a:t>
            </a:r>
            <a:r>
              <a:rPr lang="hu-HU" sz="1200" dirty="0" err="1"/>
              <a:t>learning</a:t>
            </a:r>
            <a:r>
              <a:rPr lang="hu-HU" sz="1200" dirty="0"/>
              <a:t> eszközökkel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CD184-6ACE-4E35-9DA0-6D5EFA3D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7439" y="6492874"/>
            <a:ext cx="551167" cy="365125"/>
          </a:xfrm>
        </p:spPr>
        <p:txBody>
          <a:bodyPr/>
          <a:lstStyle/>
          <a:p>
            <a:fld id="{08EBB386-AF84-4147-8012-3DF59D4E61A0}" type="slidenum">
              <a:rPr lang="hu-HU" sz="1200" smtClean="0"/>
              <a:t>2</a:t>
            </a:fld>
            <a:r>
              <a:rPr lang="hu-HU" sz="1200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2616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26F96E-2F5C-4D19-B6A6-ADC28B95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271" y="173383"/>
            <a:ext cx="10018713" cy="1301620"/>
          </a:xfrm>
        </p:spPr>
        <p:txBody>
          <a:bodyPr/>
          <a:lstStyle/>
          <a:p>
            <a:r>
              <a:rPr lang="hu-HU" dirty="0"/>
              <a:t>Mi is az a </a:t>
            </a:r>
            <a:r>
              <a:rPr lang="hu-HU" dirty="0" err="1"/>
              <a:t>deep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3214E5-7E28-4983-A49E-D2DD69579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1431" y="1599693"/>
            <a:ext cx="4895055" cy="4535099"/>
          </a:xfrm>
        </p:spPr>
        <p:txBody>
          <a:bodyPr>
            <a:normAutofit/>
          </a:bodyPr>
          <a:lstStyle/>
          <a:p>
            <a:r>
              <a:rPr lang="hu-HU" sz="2400" dirty="0"/>
              <a:t>A gépi tanulás része</a:t>
            </a:r>
          </a:p>
          <a:p>
            <a:r>
              <a:rPr lang="hu-HU" sz="2400" dirty="0"/>
              <a:t>Biológiai neuron alapokon fekszik</a:t>
            </a:r>
          </a:p>
          <a:p>
            <a:r>
              <a:rPr lang="hu-HU" sz="2400" dirty="0"/>
              <a:t>Tanulás a súlyok beállításával</a:t>
            </a:r>
          </a:p>
          <a:p>
            <a:r>
              <a:rPr lang="hu-HU" sz="2400" dirty="0"/>
              <a:t>Több rétegből áll (MLP)</a:t>
            </a:r>
          </a:p>
          <a:p>
            <a:r>
              <a:rPr lang="hu-HU" sz="2400" dirty="0"/>
              <a:t>Egyik réteg specifikus kimenete aktiválja a következő réteg bemenetét</a:t>
            </a:r>
          </a:p>
          <a:p>
            <a:r>
              <a:rPr lang="hu-HU" sz="2400" dirty="0"/>
              <a:t>Numerikus adatok</a:t>
            </a:r>
            <a:endParaRPr lang="hu-HU" dirty="0"/>
          </a:p>
          <a:p>
            <a:endParaRPr lang="hu-HU" dirty="0"/>
          </a:p>
        </p:txBody>
      </p:sp>
      <p:pic>
        <p:nvPicPr>
          <p:cNvPr id="1026" name="Picture 2" descr="What is a perceptron in neural networks? - Quora">
            <a:extLst>
              <a:ext uri="{FF2B5EF4-FFF2-40B4-BE49-F238E27FC236}">
                <a16:creationId xmlns:a16="http://schemas.microsoft.com/office/drawing/2014/main" id="{29745688-6AD1-4C9B-A237-5986F45ECB2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474" y="1325374"/>
            <a:ext cx="4727510" cy="214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325B51-C0F9-4D2C-A5DB-9B6ADFF1B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469" y="3660586"/>
            <a:ext cx="2285110" cy="282244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BEA4F7-EF68-4D7D-B8F4-17187C6E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7272" y="6496950"/>
            <a:ext cx="7084177" cy="365125"/>
          </a:xfrm>
        </p:spPr>
        <p:txBody>
          <a:bodyPr/>
          <a:lstStyle/>
          <a:p>
            <a:pPr algn="r"/>
            <a:r>
              <a:rPr lang="hu-HU" sz="1200" dirty="0"/>
              <a:t>Aklan Péter - Felhőszolgáltatások minőségvizsgálata </a:t>
            </a:r>
            <a:r>
              <a:rPr lang="hu-HU" sz="1200" dirty="0" err="1"/>
              <a:t>deep</a:t>
            </a:r>
            <a:r>
              <a:rPr lang="hu-HU" sz="1200" dirty="0"/>
              <a:t> </a:t>
            </a:r>
            <a:r>
              <a:rPr lang="hu-HU" sz="1200" dirty="0" err="1"/>
              <a:t>learning</a:t>
            </a:r>
            <a:r>
              <a:rPr lang="hu-HU" sz="1200" dirty="0"/>
              <a:t> eszközökkel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D6760C-4D2A-4ACD-8BBA-3455606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1449" y="6492875"/>
            <a:ext cx="551167" cy="365125"/>
          </a:xfrm>
        </p:spPr>
        <p:txBody>
          <a:bodyPr/>
          <a:lstStyle/>
          <a:p>
            <a:fld id="{08EBB386-AF84-4147-8012-3DF59D4E61A0}" type="slidenum">
              <a:rPr lang="hu-HU" sz="1200" smtClean="0"/>
              <a:t>3</a:t>
            </a:fld>
            <a:r>
              <a:rPr lang="hu-HU" sz="1200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77608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06B3-1C44-4682-9D77-340022A8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305168"/>
          </a:xfrm>
        </p:spPr>
        <p:txBody>
          <a:bodyPr/>
          <a:lstStyle/>
          <a:p>
            <a:r>
              <a:rPr lang="hu-HU" dirty="0" err="1"/>
              <a:t>Discord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B164-E31E-484B-9B47-1149229FC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20800" y="1703755"/>
            <a:ext cx="5181600" cy="4087446"/>
          </a:xfrm>
        </p:spPr>
        <p:txBody>
          <a:bodyPr>
            <a:normAutofit/>
          </a:bodyPr>
          <a:lstStyle/>
          <a:p>
            <a:r>
              <a:rPr lang="hu-HU" sz="2400" dirty="0" err="1"/>
              <a:t>VoIP</a:t>
            </a:r>
            <a:r>
              <a:rPr lang="hu-HU" sz="2400" dirty="0"/>
              <a:t> és azonnali üzenetküldő közösségi platform</a:t>
            </a:r>
          </a:p>
          <a:p>
            <a:r>
              <a:rPr lang="hu-HU" sz="2400" dirty="0"/>
              <a:t>Funkciók: hanghívás, videóhívás, szöveges üzenet, média és fájlok megosztása</a:t>
            </a:r>
          </a:p>
          <a:p>
            <a:r>
              <a:rPr lang="hu-HU" sz="2400" dirty="0"/>
              <a:t>több mint 350 millió regisztrált felhasználó és több mint 150 millió havi aktív felhasználó (2021)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5C5A5-EC7A-4AB0-B57F-359541C9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3262" y="6492875"/>
            <a:ext cx="7084177" cy="365125"/>
          </a:xfrm>
        </p:spPr>
        <p:txBody>
          <a:bodyPr/>
          <a:lstStyle/>
          <a:p>
            <a:pPr algn="r"/>
            <a:r>
              <a:rPr lang="hu-HU" sz="1200" dirty="0"/>
              <a:t>Aklan Péter - Felhőszolgáltatások minőségvizsgálata </a:t>
            </a:r>
            <a:r>
              <a:rPr lang="hu-HU" sz="1200" dirty="0" err="1"/>
              <a:t>deep</a:t>
            </a:r>
            <a:r>
              <a:rPr lang="hu-HU" sz="1200" dirty="0"/>
              <a:t> </a:t>
            </a:r>
            <a:r>
              <a:rPr lang="hu-HU" sz="1200" dirty="0" err="1"/>
              <a:t>learning</a:t>
            </a:r>
            <a:r>
              <a:rPr lang="hu-HU" sz="1200" dirty="0"/>
              <a:t> eszközökkel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6C86F-E977-44A4-8F04-56CF526C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7439" y="6492875"/>
            <a:ext cx="551167" cy="365125"/>
          </a:xfrm>
        </p:spPr>
        <p:txBody>
          <a:bodyPr/>
          <a:lstStyle/>
          <a:p>
            <a:fld id="{08EBB386-AF84-4147-8012-3DF59D4E61A0}" type="slidenum">
              <a:rPr lang="hu-HU" sz="1200" smtClean="0"/>
              <a:t>4</a:t>
            </a:fld>
            <a:r>
              <a:rPr lang="hu-HU" sz="1200" dirty="0"/>
              <a:t>/11</a:t>
            </a:r>
          </a:p>
        </p:txBody>
      </p:sp>
      <p:pic>
        <p:nvPicPr>
          <p:cNvPr id="1026" name="Picture 2" descr="Discord vs Slack: melyik alkalmazás a jobb? | AndroidHelp">
            <a:extLst>
              <a:ext uri="{FF2B5EF4-FFF2-40B4-BE49-F238E27FC236}">
                <a16:creationId xmlns:a16="http://schemas.microsoft.com/office/drawing/2014/main" id="{78737C0B-1F92-41B5-AB94-2B96ABDA328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2370336"/>
            <a:ext cx="4895850" cy="275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72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5054-C9D5-4F59-AF01-93DAE3DA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áttekintés: Minták felvétele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B0F8A-3DCA-47CD-A156-682C97AD95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Korlátozások meghatározása</a:t>
            </a:r>
          </a:p>
          <a:p>
            <a:r>
              <a:rPr lang="hu-HU" dirty="0"/>
              <a:t>MOS skála meghatározása korlátok alapján</a:t>
            </a:r>
          </a:p>
          <a:p>
            <a:r>
              <a:rPr lang="hu-HU" dirty="0"/>
              <a:t>Mérési elrendezés összerakása</a:t>
            </a:r>
          </a:p>
          <a:p>
            <a:r>
              <a:rPr lang="hu-HU" dirty="0" err="1"/>
              <a:t>Discord</a:t>
            </a:r>
            <a:r>
              <a:rPr lang="hu-HU" dirty="0"/>
              <a:t> hálózati forgalmának felvétele </a:t>
            </a:r>
            <a:r>
              <a:rPr lang="hu-HU" dirty="0" err="1"/>
              <a:t>Wiresharkkal</a:t>
            </a:r>
            <a:r>
              <a:rPr lang="hu-HU" dirty="0"/>
              <a:t> (MOS </a:t>
            </a:r>
            <a:r>
              <a:rPr lang="hu-HU" dirty="0" err="1"/>
              <a:t>skálánként</a:t>
            </a:r>
            <a:r>
              <a:rPr lang="hu-HU" dirty="0"/>
              <a:t> 10 db 120mp)</a:t>
            </a:r>
          </a:p>
          <a:p>
            <a:endParaRPr lang="hu-HU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9144EC-16D3-4524-A90E-8D2AB4E71F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75" y="2866338"/>
            <a:ext cx="4895850" cy="2725524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87F8C-1654-4920-80C0-ED443D1D0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3262" y="6492874"/>
            <a:ext cx="7084177" cy="365125"/>
          </a:xfrm>
        </p:spPr>
        <p:txBody>
          <a:bodyPr/>
          <a:lstStyle/>
          <a:p>
            <a:pPr algn="r"/>
            <a:r>
              <a:rPr lang="hu-HU" sz="1200" dirty="0"/>
              <a:t>Aklan Péter - Felhőszolgáltatások minőségvizsgálata </a:t>
            </a:r>
            <a:r>
              <a:rPr lang="hu-HU" sz="1200" dirty="0" err="1"/>
              <a:t>deep</a:t>
            </a:r>
            <a:r>
              <a:rPr lang="hu-HU" sz="1200" dirty="0"/>
              <a:t> </a:t>
            </a:r>
            <a:r>
              <a:rPr lang="hu-HU" sz="1200" dirty="0" err="1"/>
              <a:t>learning</a:t>
            </a:r>
            <a:r>
              <a:rPr lang="hu-HU" sz="1200" dirty="0"/>
              <a:t> eszközökkel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97F6A-1BAA-4716-91FC-F7935F32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7439" y="6492875"/>
            <a:ext cx="551167" cy="365125"/>
          </a:xfrm>
        </p:spPr>
        <p:txBody>
          <a:bodyPr/>
          <a:lstStyle/>
          <a:p>
            <a:fld id="{08EBB386-AF84-4147-8012-3DF59D4E61A0}" type="slidenum">
              <a:rPr lang="hu-HU" sz="1200" smtClean="0"/>
              <a:t>5</a:t>
            </a:fld>
            <a:r>
              <a:rPr lang="hu-HU" sz="1200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03114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5054-C9D5-4F59-AF01-93DAE3DA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áttekintés: Neurális hálózat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B0F8A-3DCA-47CD-A156-682C97AD9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Wiresharkból</a:t>
            </a:r>
            <a:r>
              <a:rPr lang="hu-HU" dirty="0"/>
              <a:t> összegyűjtött </a:t>
            </a:r>
            <a:r>
              <a:rPr lang="hu-HU" dirty="0" err="1"/>
              <a:t>pcap</a:t>
            </a:r>
            <a:r>
              <a:rPr lang="hu-HU" dirty="0"/>
              <a:t>-ek feldolgozása csv-be (</a:t>
            </a:r>
            <a:r>
              <a:rPr lang="hu-HU" dirty="0" err="1"/>
              <a:t>bash</a:t>
            </a:r>
            <a:r>
              <a:rPr lang="hu-HU" dirty="0"/>
              <a:t>)</a:t>
            </a:r>
          </a:p>
          <a:p>
            <a:r>
              <a:rPr lang="hu-HU" dirty="0" err="1"/>
              <a:t>Model</a:t>
            </a:r>
            <a:r>
              <a:rPr lang="hu-HU" dirty="0"/>
              <a:t> kiválasztása: </a:t>
            </a:r>
            <a:r>
              <a:rPr lang="hu-HU" dirty="0" err="1"/>
              <a:t>Keras</a:t>
            </a:r>
            <a:r>
              <a:rPr lang="hu-HU" dirty="0"/>
              <a:t> </a:t>
            </a:r>
            <a:r>
              <a:rPr lang="hu-HU" dirty="0" err="1"/>
              <a:t>Sequential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(MLP)</a:t>
            </a:r>
          </a:p>
          <a:p>
            <a:r>
              <a:rPr lang="hu-HU" dirty="0"/>
              <a:t>Bemenetek összeállítása csv-ből a </a:t>
            </a:r>
            <a:r>
              <a:rPr lang="hu-HU" dirty="0" err="1"/>
              <a:t>modelnek</a:t>
            </a:r>
            <a:r>
              <a:rPr lang="hu-HU" dirty="0"/>
              <a:t> megfelelő módon (Python)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87F8C-1654-4920-80C0-ED443D1D0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u-HU" sz="1200" dirty="0"/>
              <a:t>Aklan Péter - Felhőszolgáltatások minőségvizsgálata </a:t>
            </a:r>
            <a:r>
              <a:rPr lang="hu-HU" sz="1200" dirty="0" err="1"/>
              <a:t>deep</a:t>
            </a:r>
            <a:r>
              <a:rPr lang="hu-HU" sz="1200" dirty="0"/>
              <a:t> </a:t>
            </a:r>
            <a:r>
              <a:rPr lang="hu-HU" sz="1200" dirty="0" err="1"/>
              <a:t>learning</a:t>
            </a:r>
            <a:r>
              <a:rPr lang="hu-HU" sz="1200" dirty="0"/>
              <a:t> eszközökkel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97F6A-1BAA-4716-91FC-F7935F32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z="1200" smtClean="0"/>
              <a:t>6</a:t>
            </a:fld>
            <a:r>
              <a:rPr lang="hu-HU" sz="1200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51067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06B3-1C44-4682-9D77-340022A8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Kihívások, megoldások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B164-E31E-484B-9B47-1149229FC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Korlátozások meghatározása: nem minden korlátozásnak van egyenlő befolyása a minőségre</a:t>
            </a:r>
          </a:p>
          <a:p>
            <a:r>
              <a:rPr lang="hu-HU" sz="2400" dirty="0"/>
              <a:t>Bemenetek meghatározása: modell szempontjából mi a legpontosabb (pl. újraküldött csomagok és eltelt idő az utolsó újraküldött csomag óta)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5C5A5-EC7A-4AB0-B57F-359541C9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u-HU" sz="1200" dirty="0"/>
              <a:t>Aklan Péter - Felhőszolgáltatások minőségvizsgálata </a:t>
            </a:r>
            <a:r>
              <a:rPr lang="hu-HU" sz="1200" dirty="0" err="1"/>
              <a:t>deep</a:t>
            </a:r>
            <a:r>
              <a:rPr lang="hu-HU" sz="1200" dirty="0"/>
              <a:t> </a:t>
            </a:r>
            <a:r>
              <a:rPr lang="hu-HU" sz="1200" dirty="0" err="1"/>
              <a:t>learning</a:t>
            </a:r>
            <a:r>
              <a:rPr lang="hu-HU" sz="1200" dirty="0"/>
              <a:t> eszközökkel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6C86F-E977-44A4-8F04-56CF526C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z="1200" smtClean="0"/>
              <a:t>7</a:t>
            </a:fld>
            <a:r>
              <a:rPr lang="hu-HU" sz="1200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97431529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06B3-1C44-4682-9D77-340022A8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305168"/>
          </a:xfrm>
        </p:spPr>
        <p:txBody>
          <a:bodyPr/>
          <a:lstStyle/>
          <a:p>
            <a:r>
              <a:rPr lang="hu-HU" dirty="0"/>
              <a:t>Eredmények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B164-E31E-484B-9B47-1149229FC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20800" y="1703755"/>
            <a:ext cx="5181600" cy="4087446"/>
          </a:xfrm>
        </p:spPr>
        <p:txBody>
          <a:bodyPr>
            <a:normAutofit/>
          </a:bodyPr>
          <a:lstStyle/>
          <a:p>
            <a:r>
              <a:rPr lang="hu-HU" sz="2400" dirty="0" err="1"/>
              <a:t>Validálás</a:t>
            </a:r>
            <a:r>
              <a:rPr lang="hu-HU" sz="2400" dirty="0"/>
              <a:t> 1000 mintával</a:t>
            </a:r>
          </a:p>
          <a:p>
            <a:r>
              <a:rPr lang="hu-HU" sz="2400" dirty="0"/>
              <a:t>~75%-os pontosság</a:t>
            </a:r>
          </a:p>
          <a:p>
            <a:r>
              <a:rPr lang="hu-HU" sz="2400" dirty="0"/>
              <a:t>Nem ad pontos értéket de korrelál az eredmény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5C5A5-EC7A-4AB0-B57F-359541C9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3262" y="6492875"/>
            <a:ext cx="7084177" cy="365125"/>
          </a:xfrm>
        </p:spPr>
        <p:txBody>
          <a:bodyPr/>
          <a:lstStyle/>
          <a:p>
            <a:pPr algn="r"/>
            <a:r>
              <a:rPr lang="hu-HU" sz="1200" dirty="0"/>
              <a:t>Aklan Péter - Felhőszolgáltatások minőségvizsgálata </a:t>
            </a:r>
            <a:r>
              <a:rPr lang="hu-HU" sz="1200" dirty="0" err="1"/>
              <a:t>deep</a:t>
            </a:r>
            <a:r>
              <a:rPr lang="hu-HU" sz="1200" dirty="0"/>
              <a:t> </a:t>
            </a:r>
            <a:r>
              <a:rPr lang="hu-HU" sz="1200" dirty="0" err="1"/>
              <a:t>learning</a:t>
            </a:r>
            <a:r>
              <a:rPr lang="hu-HU" sz="1200" dirty="0"/>
              <a:t> eszközökkel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6C86F-E977-44A4-8F04-56CF526C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7439" y="6492875"/>
            <a:ext cx="551167" cy="365125"/>
          </a:xfrm>
        </p:spPr>
        <p:txBody>
          <a:bodyPr/>
          <a:lstStyle/>
          <a:p>
            <a:fld id="{08EBB386-AF84-4147-8012-3DF59D4E61A0}" type="slidenum">
              <a:rPr lang="hu-HU" sz="1200" smtClean="0"/>
              <a:t>8</a:t>
            </a:fld>
            <a:r>
              <a:rPr lang="hu-HU" sz="1200" dirty="0"/>
              <a:t>/11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36E9FA-895D-4C03-9EAE-D0B7423565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853" y="1875692"/>
            <a:ext cx="4578515" cy="3433886"/>
          </a:xfrm>
        </p:spPr>
      </p:pic>
    </p:spTree>
    <p:extLst>
      <p:ext uri="{BB962C8B-B14F-4D97-AF65-F5344CB8AC3E}">
        <p14:creationId xmlns:p14="http://schemas.microsoft.com/office/powerpoint/2010/main" val="76059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853A-C0DD-4634-A3A9-8C891CA7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További fejlesztések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E57ED-6302-4553-8F03-16A6C7A64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200" dirty="0"/>
              <a:t>Pontosítás: bemenetek változtatásával</a:t>
            </a:r>
          </a:p>
          <a:p>
            <a:r>
              <a:rPr lang="hu-HU" sz="2200" dirty="0"/>
              <a:t>Pontosítás: v</a:t>
            </a:r>
            <a:r>
              <a:rPr lang="en-US" sz="2200" dirty="0" err="1"/>
              <a:t>isszacsatol</a:t>
            </a:r>
            <a:r>
              <a:rPr lang="hu-HU" sz="2200" dirty="0"/>
              <a:t>á</a:t>
            </a:r>
            <a:r>
              <a:rPr lang="en-US" sz="2200" dirty="0"/>
              <a:t>s</a:t>
            </a:r>
            <a:endParaRPr lang="hu-HU" sz="2200" dirty="0"/>
          </a:p>
          <a:p>
            <a:r>
              <a:rPr lang="hu-HU" sz="2200" dirty="0"/>
              <a:t>Valós időben működés</a:t>
            </a:r>
          </a:p>
          <a:p>
            <a:r>
              <a:rPr lang="hu-HU" sz="2200" dirty="0"/>
              <a:t>Szolgáltatást frissítik -&gt; modell automatikus frissítése</a:t>
            </a:r>
          </a:p>
          <a:p>
            <a:endParaRPr lang="hu-HU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9997B-F437-457F-B820-D181EA5F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u-HU" sz="1200" dirty="0"/>
              <a:t>Aklan Péter - Felhőszolgáltatások minőségvizsgálata </a:t>
            </a:r>
            <a:r>
              <a:rPr lang="hu-HU" sz="1200" dirty="0" err="1"/>
              <a:t>deep</a:t>
            </a:r>
            <a:r>
              <a:rPr lang="hu-HU" sz="1200" dirty="0"/>
              <a:t> </a:t>
            </a:r>
            <a:r>
              <a:rPr lang="hu-HU" sz="1200" dirty="0" err="1"/>
              <a:t>learning</a:t>
            </a:r>
            <a:r>
              <a:rPr lang="hu-HU" sz="1200" dirty="0"/>
              <a:t> eszközökkel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E91B1-ECE1-48C2-8FB6-F8140AD5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z="1200" smtClean="0"/>
              <a:t>9</a:t>
            </a:fld>
            <a:r>
              <a:rPr lang="hu-HU" sz="1200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29153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1269</TotalTime>
  <Words>398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Parallax</vt:lpstr>
      <vt:lpstr>Felhőszolgáltatások minőségvizsgálata  deep learning eszközökkel</vt:lpstr>
      <vt:lpstr>Miért deep learning?</vt:lpstr>
      <vt:lpstr>Mi is az a deep learning?</vt:lpstr>
      <vt:lpstr>Discord</vt:lpstr>
      <vt:lpstr>Projekt áttekintés: Minták felvétele</vt:lpstr>
      <vt:lpstr>Projekt áttekintés: Neurális hálózat</vt:lpstr>
      <vt:lpstr>Kihívások, megoldások</vt:lpstr>
      <vt:lpstr>Eredmények</vt:lpstr>
      <vt:lpstr>További fejlesztések</vt:lpstr>
      <vt:lpstr>Összefoglalás</vt:lpstr>
      <vt:lpstr>Kérdések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Péter Aklan</dc:creator>
  <cp:lastModifiedBy>Péter Aklan</cp:lastModifiedBy>
  <cp:revision>64</cp:revision>
  <dcterms:created xsi:type="dcterms:W3CDTF">2022-05-14T11:58:35Z</dcterms:created>
  <dcterms:modified xsi:type="dcterms:W3CDTF">2024-01-09T16:20:38Z</dcterms:modified>
</cp:coreProperties>
</file>