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Aklan" userId="241ed12c6f635094" providerId="LiveId" clId="{DA29D085-2EC7-4F17-8B4F-15BC81595216}"/>
    <pc:docChg chg="custSel addSld modSld">
      <pc:chgData name="Péter Aklan" userId="241ed12c6f635094" providerId="LiveId" clId="{DA29D085-2EC7-4F17-8B4F-15BC81595216}" dt="2022-05-24T11:05:47.026" v="192" actId="20577"/>
      <pc:docMkLst>
        <pc:docMk/>
      </pc:docMkLst>
      <pc:sldChg chg="modSp mod">
        <pc:chgData name="Péter Aklan" userId="241ed12c6f635094" providerId="LiveId" clId="{DA29D085-2EC7-4F17-8B4F-15BC81595216}" dt="2022-05-24T10:33:44.090" v="114" actId="20577"/>
        <pc:sldMkLst>
          <pc:docMk/>
          <pc:sldMk cId="3877608060" sldId="257"/>
        </pc:sldMkLst>
        <pc:spChg chg="mod">
          <ac:chgData name="Péter Aklan" userId="241ed12c6f635094" providerId="LiveId" clId="{DA29D085-2EC7-4F17-8B4F-15BC81595216}" dt="2022-05-24T10:29:56.469" v="36" actId="20577"/>
          <ac:spMkLst>
            <pc:docMk/>
            <pc:sldMk cId="3877608060" sldId="257"/>
            <ac:spMk id="3" creationId="{51D6760C-4D2A-4ACD-8BBA-34556065A56D}"/>
          </ac:spMkLst>
        </pc:spChg>
        <pc:spChg chg="mod">
          <ac:chgData name="Péter Aklan" userId="241ed12c6f635094" providerId="LiveId" clId="{DA29D085-2EC7-4F17-8B4F-15BC81595216}" dt="2022-05-24T10:33:44.090" v="114" actId="20577"/>
          <ac:spMkLst>
            <pc:docMk/>
            <pc:sldMk cId="3877608060" sldId="257"/>
            <ac:spMk id="5" creationId="{5F3214E5-7E28-4983-A49E-D2DD6957937E}"/>
          </ac:spMkLst>
        </pc:spChg>
      </pc:sldChg>
      <pc:sldChg chg="modSp mod">
        <pc:chgData name="Péter Aklan" userId="241ed12c6f635094" providerId="LiveId" clId="{DA29D085-2EC7-4F17-8B4F-15BC81595216}" dt="2022-05-24T11:05:33.078" v="188" actId="255"/>
        <pc:sldMkLst>
          <pc:docMk/>
          <pc:sldMk cId="2937336493" sldId="258"/>
        </pc:sldMkLst>
        <pc:spChg chg="mod">
          <ac:chgData name="Péter Aklan" userId="241ed12c6f635094" providerId="LiveId" clId="{DA29D085-2EC7-4F17-8B4F-15BC81595216}" dt="2022-05-24T10:29:06.928" v="21" actId="20577"/>
          <ac:spMkLst>
            <pc:docMk/>
            <pc:sldMk cId="2937336493" sldId="258"/>
            <ac:spMk id="4" creationId="{17F46AD1-8D3B-4F22-86F7-B56F32BCB711}"/>
          </ac:spMkLst>
        </pc:spChg>
        <pc:spChg chg="mod">
          <ac:chgData name="Péter Aklan" userId="241ed12c6f635094" providerId="LiveId" clId="{DA29D085-2EC7-4F17-8B4F-15BC81595216}" dt="2022-05-24T11:05:33.078" v="188" actId="255"/>
          <ac:spMkLst>
            <pc:docMk/>
            <pc:sldMk cId="2937336493" sldId="258"/>
            <ac:spMk id="15" creationId="{E9FB973D-7CCE-4C06-A862-B73A6B1F13F4}"/>
          </ac:spMkLst>
        </pc:spChg>
      </pc:sldChg>
      <pc:sldChg chg="modSp mod">
        <pc:chgData name="Péter Aklan" userId="241ed12c6f635094" providerId="LiveId" clId="{DA29D085-2EC7-4F17-8B4F-15BC81595216}" dt="2022-05-24T10:29:03.114" v="18" actId="20577"/>
        <pc:sldMkLst>
          <pc:docMk/>
          <pc:sldMk cId="2044720128" sldId="259"/>
        </pc:sldMkLst>
        <pc:spChg chg="mod">
          <ac:chgData name="Péter Aklan" userId="241ed12c6f635094" providerId="LiveId" clId="{DA29D085-2EC7-4F17-8B4F-15BC81595216}" dt="2022-05-24T10:29:03.114" v="18" actId="20577"/>
          <ac:spMkLst>
            <pc:docMk/>
            <pc:sldMk cId="2044720128" sldId="259"/>
            <ac:spMk id="5" creationId="{24A0F90C-58EE-4D37-A7C3-FEDF416249E2}"/>
          </ac:spMkLst>
        </pc:spChg>
      </pc:sldChg>
      <pc:sldChg chg="modSp mod">
        <pc:chgData name="Péter Aklan" userId="241ed12c6f635094" providerId="LiveId" clId="{DA29D085-2EC7-4F17-8B4F-15BC81595216}" dt="2022-05-24T10:28:55.612" v="15" actId="20577"/>
        <pc:sldMkLst>
          <pc:docMk/>
          <pc:sldMk cId="924763620" sldId="260"/>
        </pc:sldMkLst>
        <pc:spChg chg="mod">
          <ac:chgData name="Péter Aklan" userId="241ed12c6f635094" providerId="LiveId" clId="{DA29D085-2EC7-4F17-8B4F-15BC81595216}" dt="2022-05-24T10:28:55.612" v="15" actId="20577"/>
          <ac:spMkLst>
            <pc:docMk/>
            <pc:sldMk cId="924763620" sldId="260"/>
            <ac:spMk id="5" creationId="{9E22BEC4-229B-46A3-A65B-FE6A384CC050}"/>
          </ac:spMkLst>
        </pc:spChg>
      </pc:sldChg>
      <pc:sldChg chg="modSp mod">
        <pc:chgData name="Péter Aklan" userId="241ed12c6f635094" providerId="LiveId" clId="{DA29D085-2EC7-4F17-8B4F-15BC81595216}" dt="2022-05-24T10:28:51.380" v="12" actId="20577"/>
        <pc:sldMkLst>
          <pc:docMk/>
          <pc:sldMk cId="4200127177" sldId="261"/>
        </pc:sldMkLst>
        <pc:spChg chg="mod">
          <ac:chgData name="Péter Aklan" userId="241ed12c6f635094" providerId="LiveId" clId="{DA29D085-2EC7-4F17-8B4F-15BC81595216}" dt="2022-05-24T10:28:51.380" v="12" actId="20577"/>
          <ac:spMkLst>
            <pc:docMk/>
            <pc:sldMk cId="4200127177" sldId="261"/>
            <ac:spMk id="5" creationId="{B6778E2B-7C2B-479E-AA5B-423BD7EEE7BF}"/>
          </ac:spMkLst>
        </pc:spChg>
      </pc:sldChg>
      <pc:sldChg chg="modSp mod">
        <pc:chgData name="Péter Aklan" userId="241ed12c6f635094" providerId="LiveId" clId="{DA29D085-2EC7-4F17-8B4F-15BC81595216}" dt="2022-05-24T10:28:41.159" v="6" actId="20577"/>
        <pc:sldMkLst>
          <pc:docMk/>
          <pc:sldMk cId="1933522809" sldId="262"/>
        </pc:sldMkLst>
        <pc:spChg chg="mod">
          <ac:chgData name="Péter Aklan" userId="241ed12c6f635094" providerId="LiveId" clId="{DA29D085-2EC7-4F17-8B4F-15BC81595216}" dt="2022-05-24T10:28:41.159" v="6" actId="20577"/>
          <ac:spMkLst>
            <pc:docMk/>
            <pc:sldMk cId="1933522809" sldId="262"/>
            <ac:spMk id="4" creationId="{D3C4624F-80F9-4D83-9F7D-54E4C434206D}"/>
          </ac:spMkLst>
        </pc:spChg>
      </pc:sldChg>
      <pc:sldChg chg="modSp mod">
        <pc:chgData name="Péter Aklan" userId="241ed12c6f635094" providerId="LiveId" clId="{DA29D085-2EC7-4F17-8B4F-15BC81595216}" dt="2022-05-24T10:28:47.609" v="9" actId="20577"/>
        <pc:sldMkLst>
          <pc:docMk/>
          <pc:sldMk cId="1303226724" sldId="263"/>
        </pc:sldMkLst>
        <pc:spChg chg="mod">
          <ac:chgData name="Péter Aklan" userId="241ed12c6f635094" providerId="LiveId" clId="{DA29D085-2EC7-4F17-8B4F-15BC81595216}" dt="2022-05-24T10:28:47.609" v="9" actId="20577"/>
          <ac:spMkLst>
            <pc:docMk/>
            <pc:sldMk cId="1303226724" sldId="263"/>
            <ac:spMk id="5" creationId="{B4D85D1D-D34D-49AA-8A90-61B76863DB75}"/>
          </ac:spMkLst>
        </pc:spChg>
      </pc:sldChg>
      <pc:sldChg chg="modSp mod">
        <pc:chgData name="Péter Aklan" userId="241ed12c6f635094" providerId="LiveId" clId="{DA29D085-2EC7-4F17-8B4F-15BC81595216}" dt="2022-05-24T10:28:35.657" v="3" actId="20577"/>
        <pc:sldMkLst>
          <pc:docMk/>
          <pc:sldMk cId="3821453151" sldId="264"/>
        </pc:sldMkLst>
        <pc:spChg chg="mod">
          <ac:chgData name="Péter Aklan" userId="241ed12c6f635094" providerId="LiveId" clId="{DA29D085-2EC7-4F17-8B4F-15BC81595216}" dt="2022-05-24T10:28:35.657" v="3" actId="20577"/>
          <ac:spMkLst>
            <pc:docMk/>
            <pc:sldMk cId="3821453151" sldId="264"/>
            <ac:spMk id="5" creationId="{50CE91B1-ECE1-48C2-8FB6-F8140AD5B79E}"/>
          </ac:spMkLst>
        </pc:spChg>
      </pc:sldChg>
      <pc:sldChg chg="addSp delSp modSp new mod">
        <pc:chgData name="Péter Aklan" userId="241ed12c6f635094" providerId="LiveId" clId="{DA29D085-2EC7-4F17-8B4F-15BC81595216}" dt="2022-05-24T11:05:47.026" v="192" actId="20577"/>
        <pc:sldMkLst>
          <pc:docMk/>
          <pc:sldMk cId="1777721176" sldId="265"/>
        </pc:sldMkLst>
        <pc:spChg chg="mod">
          <ac:chgData name="Péter Aklan" userId="241ed12c6f635094" providerId="LiveId" clId="{DA29D085-2EC7-4F17-8B4F-15BC81595216}" dt="2022-05-24T11:01:47.513" v="126" actId="20577"/>
          <ac:spMkLst>
            <pc:docMk/>
            <pc:sldMk cId="1777721176" sldId="265"/>
            <ac:spMk id="2" creationId="{0F0406B3-1C44-4682-9D77-340022A86F0B}"/>
          </ac:spMkLst>
        </pc:spChg>
        <pc:spChg chg="mod">
          <ac:chgData name="Péter Aklan" userId="241ed12c6f635094" providerId="LiveId" clId="{DA29D085-2EC7-4F17-8B4F-15BC81595216}" dt="2022-05-24T11:05:47.026" v="192" actId="20577"/>
          <ac:spMkLst>
            <pc:docMk/>
            <pc:sldMk cId="1777721176" sldId="265"/>
            <ac:spMk id="3" creationId="{BD60B164-E31E-484B-9B47-1149229FCF54}"/>
          </ac:spMkLst>
        </pc:spChg>
        <pc:spChg chg="del mod">
          <ac:chgData name="Péter Aklan" userId="241ed12c6f635094" providerId="LiveId" clId="{DA29D085-2EC7-4F17-8B4F-15BC81595216}" dt="2022-05-24T10:38:32.470" v="119"/>
          <ac:spMkLst>
            <pc:docMk/>
            <pc:sldMk cId="1777721176" sldId="265"/>
            <ac:spMk id="4" creationId="{45873A91-3D8E-4914-9D48-D00EDFE26EDC}"/>
          </ac:spMkLst>
        </pc:spChg>
        <pc:spChg chg="mod">
          <ac:chgData name="Péter Aklan" userId="241ed12c6f635094" providerId="LiveId" clId="{DA29D085-2EC7-4F17-8B4F-15BC81595216}" dt="2022-05-24T10:29:48.404" v="33" actId="1076"/>
          <ac:spMkLst>
            <pc:docMk/>
            <pc:sldMk cId="1777721176" sldId="265"/>
            <ac:spMk id="5" creationId="{15D5C5A5-EC7A-4AB0-B57F-359541C9A6C6}"/>
          </ac:spMkLst>
        </pc:spChg>
        <pc:spChg chg="mod">
          <ac:chgData name="Péter Aklan" userId="241ed12c6f635094" providerId="LiveId" clId="{DA29D085-2EC7-4F17-8B4F-15BC81595216}" dt="2022-05-24T10:29:45.042" v="32" actId="1076"/>
          <ac:spMkLst>
            <pc:docMk/>
            <pc:sldMk cId="1777721176" sldId="265"/>
            <ac:spMk id="6" creationId="{9EC6C86F-E977-44A4-8F04-56CF526C3857}"/>
          </ac:spMkLst>
        </pc:spChg>
        <pc:picChg chg="add mod">
          <ac:chgData name="Péter Aklan" userId="241ed12c6f635094" providerId="LiveId" clId="{DA29D085-2EC7-4F17-8B4F-15BC81595216}" dt="2022-05-24T10:38:32.470" v="119"/>
          <ac:picMkLst>
            <pc:docMk/>
            <pc:sldMk cId="1777721176" sldId="265"/>
            <ac:picMk id="1026" creationId="{78737C0B-1F92-41B5-AB94-2B96ABDA32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6794D-35DA-4F68-91F8-861869E84FE1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AA55-5832-42D4-940D-68A6573E72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136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64B5-2F94-4491-94F3-888D49AA1DB7}" type="datetime1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200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0C9B-0AC9-4BC5-A7CA-B3167BD7822F}" type="datetime1">
              <a:rPr lang="hu-HU" smtClean="0"/>
              <a:t>2022. 05. 24.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83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1AAE-E468-455F-A780-9DF1559C1715}" type="datetime1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3837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5FC8-1F7D-47C0-8732-7BE32D05562D}" type="datetime1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086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FAF8-0BEC-41A9-B67B-B273BCC85BD7}" type="datetime1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276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7F4F-5FC8-4805-BB8D-97CB08AC5503}" type="datetime1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435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C32-A4A2-4983-A7E2-468A96EA2D99}" type="datetime1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024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6049-A652-43E9-A35C-7FB8B014D2AA}" type="datetime1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9644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A10B-EC50-414A-84D9-A0C75D0C7E57}" type="datetime1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259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8818-3F1E-4D7E-A65B-D1903F24193D}" type="datetime1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65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A6AA-A831-4C6E-BBFF-D14A5049368E}" type="datetime1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599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0C1-9456-4688-B0AE-17627544F181}" type="datetime1">
              <a:rPr lang="hu-HU" smtClean="0"/>
              <a:t>2022. 05. 24.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130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F532-6DDD-4EC5-A3C1-E6A01EFF1149}" type="datetime1">
              <a:rPr lang="hu-HU" smtClean="0"/>
              <a:t>2022. 05. 24.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3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668B-056C-4F05-BD61-407F25CED34A}" type="datetime1">
              <a:rPr lang="hu-HU" smtClean="0"/>
              <a:t>2022. 05. 24.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6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6C3C-5AA4-4EB1-B18E-657AD622904D}" type="datetime1">
              <a:rPr lang="hu-HU" smtClean="0"/>
              <a:t>2022. 05. 24.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81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99C6-F5A3-435C-98F2-1251645FB4D5}" type="datetime1">
              <a:rPr lang="hu-HU" smtClean="0"/>
              <a:t>2022. 05. 24.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18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A58F-EC96-49C1-80C2-F4FFB005346E}" type="datetime1">
              <a:rPr lang="hu-HU" smtClean="0"/>
              <a:t>2022. 05. 24.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5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87459A-FDDC-484C-922F-89171ED16796}" type="datetime1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hu-HU"/>
              <a:t>Aklan Péter - Felhőszolgáltatások minőségvizsgálata deep learning eszközökkel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EBB386-AF84-4147-8012-3DF59D4E61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6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2007" y="1054359"/>
            <a:ext cx="9639993" cy="4939117"/>
          </a:xfrm>
          <a:prstGeom prst="rect">
            <a:avLst/>
          </a:prstGeom>
          <a:solidFill>
            <a:srgbClr val="002060">
              <a:alpha val="71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2BA8-4806-435D-881C-CD7A649F4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1314" y="1324963"/>
            <a:ext cx="8335347" cy="2387600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  <a:latin typeface="Corbel"/>
              </a:rPr>
              <a:t>Felhőszolgáltatások minőségvizsgálata </a:t>
            </a:r>
            <a:br>
              <a:rPr lang="hu-HU" dirty="0">
                <a:solidFill>
                  <a:schemeClr val="bg1"/>
                </a:solidFill>
                <a:latin typeface="Corbel"/>
              </a:rPr>
            </a:br>
            <a:r>
              <a:rPr lang="hu-HU" dirty="0" err="1">
                <a:solidFill>
                  <a:schemeClr val="bg1"/>
                </a:solidFill>
                <a:latin typeface="Corbel"/>
              </a:rPr>
              <a:t>deep</a:t>
            </a:r>
            <a:r>
              <a:rPr lang="hu-HU" dirty="0">
                <a:solidFill>
                  <a:schemeClr val="bg1"/>
                </a:solidFill>
                <a:latin typeface="Corbel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Corbel"/>
              </a:rPr>
              <a:t>learning</a:t>
            </a:r>
            <a:r>
              <a:rPr lang="hu-HU" dirty="0">
                <a:solidFill>
                  <a:schemeClr val="bg1"/>
                </a:solidFill>
                <a:latin typeface="Corbel"/>
              </a:rPr>
              <a:t> eszközökkel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B7456-6FBA-42D9-AEFE-365ABE928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5461" y="3712563"/>
            <a:ext cx="5791200" cy="1655762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Készítette: Aklan Péter</a:t>
            </a:r>
          </a:p>
          <a:p>
            <a:r>
              <a:rPr lang="hu-HU" dirty="0">
                <a:solidFill>
                  <a:schemeClr val="bg1"/>
                </a:solidFill>
              </a:rPr>
              <a:t>Konzulensek: Orosz Péter, </a:t>
            </a:r>
            <a:r>
              <a:rPr lang="hu-HU" dirty="0" err="1">
                <a:solidFill>
                  <a:schemeClr val="bg1"/>
                </a:solidFill>
              </a:rPr>
              <a:t>Skopkó</a:t>
            </a:r>
            <a:r>
              <a:rPr lang="hu-HU" dirty="0">
                <a:solidFill>
                  <a:schemeClr val="bg1"/>
                </a:solidFill>
              </a:rPr>
              <a:t> Tamás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3829" y="5126902"/>
            <a:ext cx="781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>
                <a:solidFill>
                  <a:schemeClr val="bg1"/>
                </a:solidFill>
              </a:rPr>
              <a:t>Önálló laboratórium beszámoló – 2022.05.25.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18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853A-C0DD-4634-A3A9-8C891CA7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 haladás a szakdolgozat felé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57ED-6302-4553-8F03-16A6C7A64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8562" y="2389909"/>
            <a:ext cx="4895055" cy="3124201"/>
          </a:xfrm>
        </p:spPr>
        <p:txBody>
          <a:bodyPr/>
          <a:lstStyle/>
          <a:p>
            <a:r>
              <a:rPr lang="hu-HU" sz="2200" dirty="0"/>
              <a:t>Pontosítás a modellen</a:t>
            </a:r>
          </a:p>
          <a:p>
            <a:r>
              <a:rPr lang="hu-HU" sz="2200" dirty="0"/>
              <a:t>Valós időben működés</a:t>
            </a:r>
          </a:p>
          <a:p>
            <a:r>
              <a:rPr lang="en-US" sz="2200" dirty="0" err="1"/>
              <a:t>Visszacsatol</a:t>
            </a:r>
            <a:r>
              <a:rPr lang="hu-HU" sz="2200" dirty="0"/>
              <a:t>á</a:t>
            </a:r>
            <a:r>
              <a:rPr lang="en-US" sz="2200" dirty="0"/>
              <a:t>s</a:t>
            </a:r>
          </a:p>
          <a:p>
            <a:r>
              <a:rPr lang="en-US" sz="2200"/>
              <a:t>MOS-sk</a:t>
            </a:r>
            <a:r>
              <a:rPr lang="hu-HU" sz="2200"/>
              <a:t>á</a:t>
            </a:r>
            <a:r>
              <a:rPr lang="en-US" sz="2200" dirty="0"/>
              <a:t>la</a:t>
            </a:r>
            <a:endParaRPr lang="hu-HU" sz="2200" dirty="0"/>
          </a:p>
          <a:p>
            <a:r>
              <a:rPr lang="hu-HU" sz="2200" dirty="0"/>
              <a:t>Több funkció és több háló elkészítése</a:t>
            </a:r>
          </a:p>
        </p:txBody>
      </p:sp>
      <p:pic>
        <p:nvPicPr>
          <p:cNvPr id="1026" name="Picture 2" descr="What Is Deep Learning and How Will It Change Healthcare?">
            <a:extLst>
              <a:ext uri="{FF2B5EF4-FFF2-40B4-BE49-F238E27FC236}">
                <a16:creationId xmlns:a16="http://schemas.microsoft.com/office/drawing/2014/main" id="{AFBEC108-3833-4169-BEDC-AA48D351B2D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66999"/>
            <a:ext cx="5179217" cy="30024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9997B-F437-457F-B820-D181EA5F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3263" y="6492875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E91B1-ECE1-48C2-8FB6-F8140AD5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440" y="6492874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10</a:t>
            </a:fld>
            <a:r>
              <a:rPr lang="hu-HU" sz="120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82145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26F96E-2F5C-4D19-B6A6-ADC28B95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271" y="173383"/>
            <a:ext cx="10018713" cy="1301620"/>
          </a:xfrm>
        </p:spPr>
        <p:txBody>
          <a:bodyPr/>
          <a:lstStyle/>
          <a:p>
            <a:r>
              <a:rPr lang="hu-HU" dirty="0"/>
              <a:t>Mi is az a </a:t>
            </a:r>
            <a:r>
              <a:rPr lang="hu-HU" dirty="0" err="1"/>
              <a:t>deep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3214E5-7E28-4983-A49E-D2DD69579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1431" y="1599693"/>
            <a:ext cx="4895055" cy="4535099"/>
          </a:xfrm>
        </p:spPr>
        <p:txBody>
          <a:bodyPr>
            <a:normAutofit lnSpcReduction="10000"/>
          </a:bodyPr>
          <a:lstStyle/>
          <a:p>
            <a:r>
              <a:rPr lang="hu-HU" sz="2400" dirty="0"/>
              <a:t>A gépi tanulás része</a:t>
            </a:r>
          </a:p>
          <a:p>
            <a:r>
              <a:rPr lang="hu-HU" sz="2400" dirty="0"/>
              <a:t>Biológiai neuron alapokon fekszik</a:t>
            </a:r>
          </a:p>
          <a:p>
            <a:r>
              <a:rPr lang="hu-HU" sz="2400" dirty="0"/>
              <a:t>„Tanulás” a súlyok beállításával</a:t>
            </a:r>
          </a:p>
          <a:p>
            <a:r>
              <a:rPr lang="hu-HU" sz="2400" dirty="0"/>
              <a:t>Több rétegből áll</a:t>
            </a:r>
          </a:p>
          <a:p>
            <a:r>
              <a:rPr lang="hu-HU" sz="2400" dirty="0"/>
              <a:t>Egyik réteg </a:t>
            </a:r>
            <a:r>
              <a:rPr lang="hu-HU" sz="2400" dirty="0" err="1"/>
              <a:t>spcifikus</a:t>
            </a:r>
            <a:r>
              <a:rPr lang="hu-HU" sz="2400" dirty="0"/>
              <a:t> kimenete aktiválja a következőt</a:t>
            </a:r>
          </a:p>
          <a:p>
            <a:r>
              <a:rPr lang="hu-HU" sz="2400" dirty="0"/>
              <a:t>Numerikus adatok</a:t>
            </a:r>
          </a:p>
          <a:p>
            <a:r>
              <a:rPr lang="hu-HU" sz="2400" dirty="0"/>
              <a:t>Célja: Pontosabb eredmények produkálása feladatspecifikus programozás nélkül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1026" name="Picture 2" descr="What is a perceptron in neural networks? - Quora">
            <a:extLst>
              <a:ext uri="{FF2B5EF4-FFF2-40B4-BE49-F238E27FC236}">
                <a16:creationId xmlns:a16="http://schemas.microsoft.com/office/drawing/2014/main" id="{29745688-6AD1-4C9B-A237-5986F45ECB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474" y="1325374"/>
            <a:ext cx="4727510" cy="214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25B51-C0F9-4D2C-A5DB-9B6ADFF1B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469" y="3660586"/>
            <a:ext cx="2285110" cy="282244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BEA4F7-EF68-4D7D-B8F4-17187C6E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7272" y="6496949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D6760C-4D2A-4ACD-8BBA-3455606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1449" y="6492875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2</a:t>
            </a:fld>
            <a:r>
              <a:rPr lang="hu-HU" sz="120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87760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06B3-1C44-4682-9D77-340022A8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05168"/>
          </a:xfrm>
        </p:spPr>
        <p:txBody>
          <a:bodyPr/>
          <a:lstStyle/>
          <a:p>
            <a:r>
              <a:rPr lang="hu-HU" dirty="0" err="1"/>
              <a:t>Discord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B164-E31E-484B-9B47-1149229FC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800" y="1703755"/>
            <a:ext cx="5181600" cy="4087446"/>
          </a:xfrm>
        </p:spPr>
        <p:txBody>
          <a:bodyPr>
            <a:normAutofit/>
          </a:bodyPr>
          <a:lstStyle/>
          <a:p>
            <a:r>
              <a:rPr lang="hu-HU" sz="2400" dirty="0" err="1"/>
              <a:t>VoIP</a:t>
            </a:r>
            <a:r>
              <a:rPr lang="hu-HU" sz="2400" dirty="0"/>
              <a:t> és azonnali üzenetküldő közösségi platform</a:t>
            </a:r>
          </a:p>
          <a:p>
            <a:r>
              <a:rPr lang="hu-HU" sz="2400" dirty="0"/>
              <a:t>Funkciók: hanghívás, videóhívás, szöveges üzenet, média és fájlok megosztása</a:t>
            </a:r>
          </a:p>
          <a:p>
            <a:r>
              <a:rPr lang="hu-HU" sz="2400" dirty="0"/>
              <a:t>több mint 350 millió regisztrált felhasználó és több mint 150 millió havi aktív felhasználó (2021)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5C5A5-EC7A-4AB0-B57F-359541C9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3262" y="6492875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6C86F-E977-44A4-8F04-56CF526C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439" y="6492875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3</a:t>
            </a:fld>
            <a:r>
              <a:rPr lang="hu-HU" sz="1200" dirty="0"/>
              <a:t>/10</a:t>
            </a:r>
          </a:p>
        </p:txBody>
      </p:sp>
      <p:pic>
        <p:nvPicPr>
          <p:cNvPr id="1026" name="Picture 2" descr="Discord vs Slack: melyik alkalmazás a jobb? | AndroidHelp">
            <a:extLst>
              <a:ext uri="{FF2B5EF4-FFF2-40B4-BE49-F238E27FC236}">
                <a16:creationId xmlns:a16="http://schemas.microsoft.com/office/drawing/2014/main" id="{78737C0B-1F92-41B5-AB94-2B96ABDA328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2370336"/>
            <a:ext cx="4895850" cy="275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72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764B-E402-4094-87D1-2801D602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90500"/>
            <a:ext cx="10018713" cy="1752599"/>
          </a:xfrm>
        </p:spPr>
        <p:txBody>
          <a:bodyPr/>
          <a:lstStyle/>
          <a:p>
            <a:r>
              <a:rPr lang="hu-HU" dirty="0"/>
              <a:t>Kiindulási állapot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613CCE-69A0-42AE-AD2F-80B56031EBC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1722" y="2958858"/>
            <a:ext cx="5423037" cy="2673771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6086E6-963C-41A1-A23D-42F4ECA039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4311" y="1666176"/>
            <a:ext cx="5909758" cy="3950789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FB973D-7CCE-4C06-A862-B73A6B1F13F4}"/>
              </a:ext>
            </a:extLst>
          </p:cNvPr>
          <p:cNvSpPr txBox="1"/>
          <p:nvPr/>
        </p:nvSpPr>
        <p:spPr>
          <a:xfrm>
            <a:off x="1375861" y="1535057"/>
            <a:ext cx="431864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hu-HU" sz="2400" dirty="0" err="1"/>
              <a:t>Datacamp</a:t>
            </a:r>
            <a:r>
              <a:rPr lang="hu-HU" sz="2400" dirty="0"/>
              <a:t> </a:t>
            </a:r>
            <a:r>
              <a:rPr lang="hu-HU" sz="2400" dirty="0" err="1"/>
              <a:t>Keras</a:t>
            </a:r>
            <a:r>
              <a:rPr lang="hu-HU" sz="2400" dirty="0"/>
              <a:t> </a:t>
            </a:r>
            <a:r>
              <a:rPr lang="hu-HU" sz="2400" dirty="0" err="1"/>
              <a:t>Tutorial</a:t>
            </a:r>
            <a:endParaRPr lang="hu-HU" sz="2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hu-HU" sz="2400" dirty="0" err="1"/>
              <a:t>Wireshark</a:t>
            </a:r>
            <a:r>
              <a:rPr lang="hu-HU" sz="2400" dirty="0"/>
              <a:t> felvételek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hu-HU" sz="2400" dirty="0"/>
              <a:t>Exportált CSV fájlok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0B690-63A5-45F4-853F-4BEE4397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3264" y="6500690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46AD1-8D3B-4F22-86F7-B56F32BC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441" y="6492752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4</a:t>
            </a:fld>
            <a:r>
              <a:rPr lang="hu-HU" sz="120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93733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CC1C-523A-4FB6-93AB-5CA37808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364" y="-177712"/>
            <a:ext cx="10018713" cy="1752599"/>
          </a:xfrm>
        </p:spPr>
        <p:txBody>
          <a:bodyPr/>
          <a:lstStyle/>
          <a:p>
            <a:r>
              <a:rPr lang="hu-HU" dirty="0"/>
              <a:t>Bemenetek kialakítása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4497-4A9E-408B-ADC4-E59CBEE5A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9806" y="1180537"/>
            <a:ext cx="4895055" cy="4293898"/>
          </a:xfrm>
        </p:spPr>
        <p:txBody>
          <a:bodyPr/>
          <a:lstStyle/>
          <a:p>
            <a:r>
              <a:rPr lang="hu-HU" sz="2800" dirty="0"/>
              <a:t>Több bemenet létrehozása</a:t>
            </a:r>
          </a:p>
          <a:p>
            <a:r>
              <a:rPr lang="hu-HU" sz="2800" dirty="0"/>
              <a:t>Bemeneteket formázni kell</a:t>
            </a:r>
          </a:p>
          <a:p>
            <a:r>
              <a:rPr lang="hu-HU" sz="2800" dirty="0" err="1"/>
              <a:t>Numpy</a:t>
            </a:r>
            <a:r>
              <a:rPr lang="hu-HU" sz="2800" dirty="0"/>
              <a:t> </a:t>
            </a:r>
            <a:r>
              <a:rPr lang="hu-HU" sz="2800" dirty="0" err="1"/>
              <a:t>ndarray</a:t>
            </a:r>
            <a:r>
              <a:rPr lang="hu-HU" sz="2800" dirty="0"/>
              <a:t> és </a:t>
            </a:r>
            <a:r>
              <a:rPr lang="hu-HU" sz="2800" dirty="0" err="1"/>
              <a:t>pandas</a:t>
            </a:r>
            <a:r>
              <a:rPr lang="hu-HU" sz="2800" dirty="0"/>
              <a:t> </a:t>
            </a:r>
            <a:r>
              <a:rPr lang="hu-HU" sz="2800" dirty="0" err="1"/>
              <a:t>Dataframe</a:t>
            </a:r>
            <a:r>
              <a:rPr lang="hu-HU" sz="2800" dirty="0"/>
              <a:t> használata</a:t>
            </a:r>
          </a:p>
          <a:p>
            <a:r>
              <a:rPr lang="hu-HU" sz="2800" dirty="0"/>
              <a:t>4 oszlop + 1 típus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ED54FB4-ADE9-455E-9759-58D1761C3C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3302" y="1574887"/>
            <a:ext cx="6176922" cy="43770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95C18-ACD1-4B78-B4CC-AF2B7A84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024" y="6492875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0F90C-58EE-4D37-A7C3-FEDF4162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9201" y="6492875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5</a:t>
            </a:fld>
            <a:r>
              <a:rPr lang="hu-HU" sz="120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04472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39F7-2D98-403E-B24D-FBDC8D64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0" y="0"/>
            <a:ext cx="10018713" cy="1752599"/>
          </a:xfrm>
        </p:spPr>
        <p:txBody>
          <a:bodyPr/>
          <a:lstStyle/>
          <a:p>
            <a:pPr algn="l"/>
            <a:r>
              <a:rPr lang="hu-HU" dirty="0"/>
              <a:t>Tanító és tesztelő adatokra osztás, standardizálás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1EAB-DDAA-44EA-B8C4-CEEDEF3FF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010" y="2110154"/>
            <a:ext cx="4895055" cy="3972774"/>
          </a:xfrm>
        </p:spPr>
        <p:txBody>
          <a:bodyPr/>
          <a:lstStyle/>
          <a:p>
            <a:r>
              <a:rPr lang="hu-HU" sz="2400" dirty="0"/>
              <a:t>Tanításnál meg kell adni mire tanítjuk</a:t>
            </a:r>
          </a:p>
          <a:p>
            <a:r>
              <a:rPr lang="hu-HU" sz="2400" dirty="0"/>
              <a:t>Külön kell választani az adatállományt amivel tesztelünk</a:t>
            </a:r>
          </a:p>
          <a:p>
            <a:r>
              <a:rPr lang="hu-HU" sz="2400" dirty="0"/>
              <a:t>Standardizálni, vagy normalizálni kell a bemenetet</a:t>
            </a:r>
          </a:p>
          <a:p>
            <a:r>
              <a:rPr lang="hu-HU" sz="2400" dirty="0"/>
              <a:t>Ezt követően lehet beadni a neurális hálónak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C0909-5BE8-47AA-AE1A-59B9ACD3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191" y="6492875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2BEC4-229B-46A3-A65B-FE6A384C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0368" y="6492875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6</a:t>
            </a:fld>
            <a:r>
              <a:rPr lang="hu-HU" sz="1200" dirty="0"/>
              <a:t>/10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461F3B-8FFE-45D4-B8FE-79985FC9A1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0740" y="1883508"/>
            <a:ext cx="5510796" cy="3467893"/>
          </a:xfrm>
        </p:spPr>
      </p:pic>
    </p:spTree>
    <p:extLst>
      <p:ext uri="{BB962C8B-B14F-4D97-AF65-F5344CB8AC3E}">
        <p14:creationId xmlns:p14="http://schemas.microsoft.com/office/powerpoint/2010/main" val="92476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D3C6-0670-4C34-9D19-D899CBEB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381" y="-11891"/>
            <a:ext cx="10018713" cy="1752599"/>
          </a:xfrm>
        </p:spPr>
        <p:txBody>
          <a:bodyPr/>
          <a:lstStyle/>
          <a:p>
            <a:pPr algn="l"/>
            <a:r>
              <a:rPr lang="hu-HU" dirty="0"/>
              <a:t>Neurális háló modell létrehozása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D9F8-42D0-4740-B5C8-FB0CA6C8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5381" y="1740708"/>
            <a:ext cx="4895055" cy="3124201"/>
          </a:xfrm>
        </p:spPr>
        <p:txBody>
          <a:bodyPr/>
          <a:lstStyle/>
          <a:p>
            <a:r>
              <a:rPr lang="hu-HU" sz="2400" dirty="0" err="1"/>
              <a:t>Keras</a:t>
            </a:r>
            <a:r>
              <a:rPr lang="hu-HU" sz="2400" dirty="0"/>
              <a:t> csomag használata</a:t>
            </a:r>
          </a:p>
          <a:p>
            <a:r>
              <a:rPr lang="hu-HU" sz="2400" dirty="0"/>
              <a:t>Tetszőleges mennyiségű réteg</a:t>
            </a:r>
          </a:p>
          <a:p>
            <a:r>
              <a:rPr lang="hu-HU" sz="2400" dirty="0"/>
              <a:t>Több fajta réteg típus</a:t>
            </a:r>
          </a:p>
          <a:p>
            <a:r>
              <a:rPr lang="hu-HU" sz="2400" dirty="0"/>
              <a:t>Aktivációs függvények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4848A0-305D-4621-8968-6B9466900F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5612" y="3035301"/>
            <a:ext cx="6322903" cy="2614895"/>
          </a:xfr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C005139-919E-438D-A644-566D177AC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150" y="1921279"/>
            <a:ext cx="386715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33EF2-EA71-43CA-96CD-4A5DE6DB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9463" y="6492873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78E2B-7C2B-479E-AA5B-423BD7EE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3640" y="6492875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7</a:t>
            </a:fld>
            <a:r>
              <a:rPr lang="hu-HU" sz="120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420012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EDE4-7F8D-49B2-9DAD-559222C6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253" y="0"/>
            <a:ext cx="10018713" cy="1752599"/>
          </a:xfrm>
        </p:spPr>
        <p:txBody>
          <a:bodyPr/>
          <a:lstStyle/>
          <a:p>
            <a:r>
              <a:rPr lang="hu-HU" dirty="0"/>
              <a:t>A veszteségi függvény és statisztikai eredmény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2452-9C7B-4A43-9EC3-C7C4F3EAB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188" y="1469966"/>
            <a:ext cx="4895055" cy="3124201"/>
          </a:xfrm>
        </p:spPr>
        <p:txBody>
          <a:bodyPr>
            <a:normAutofit/>
          </a:bodyPr>
          <a:lstStyle/>
          <a:p>
            <a:r>
              <a:rPr lang="hu-HU" sz="2400" dirty="0"/>
              <a:t>A kimenetet valószínűségben adja meg</a:t>
            </a:r>
          </a:p>
          <a:p>
            <a:r>
              <a:rPr lang="hu-HU" sz="2400" dirty="0"/>
              <a:t>A negatív átlagát vesszük az összes kimenetnek</a:t>
            </a:r>
          </a:p>
          <a:p>
            <a:r>
              <a:rPr lang="hu-HU" sz="2400" dirty="0"/>
              <a:t>Pontosság: 0,5 alatt 0, 0,5 fölött 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581BFC-2FD4-4885-926E-4A4DE51AFED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618" y="1919114"/>
            <a:ext cx="4642038" cy="34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F8E5D-D403-4E4F-826B-9E8D2C6F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155" y="6492874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85D1D-D34D-49AA-8A90-61B76863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9332" y="6492875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8</a:t>
            </a:fld>
            <a:r>
              <a:rPr lang="hu-HU" sz="120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30322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19D5-0391-4461-BAB2-C02E7F71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26" y="-49463"/>
            <a:ext cx="10018713" cy="1752599"/>
          </a:xfrm>
        </p:spPr>
        <p:txBody>
          <a:bodyPr/>
          <a:lstStyle/>
          <a:p>
            <a:pPr algn="l"/>
            <a:r>
              <a:rPr lang="hu-HU" dirty="0"/>
              <a:t>Tesztelés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111E00-45A4-44E8-B48B-9F4C1EF783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21016" y="1616873"/>
            <a:ext cx="3848637" cy="171473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F32A33-F022-4A81-9D75-359571D8E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797" y="3556821"/>
            <a:ext cx="3181794" cy="285790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316FFAB-D4DD-48F8-9550-954C269AF9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753727" y="967757"/>
            <a:ext cx="1391346" cy="4003876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5B67A0-C170-45DC-ACC1-CF4ACAA04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258" y="967757"/>
            <a:ext cx="650629" cy="400387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78F07-42E6-4A70-B7EB-161B2FCE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1216" y="6492875"/>
            <a:ext cx="7084177" cy="365125"/>
          </a:xfrm>
        </p:spPr>
        <p:txBody>
          <a:bodyPr/>
          <a:lstStyle/>
          <a:p>
            <a:pPr algn="r"/>
            <a:r>
              <a:rPr lang="hu-HU" sz="1200" dirty="0"/>
              <a:t>Aklan Péter - Felhőszolgáltatások minőségvizsgálata </a:t>
            </a:r>
            <a:r>
              <a:rPr lang="hu-HU" sz="1200" dirty="0" err="1"/>
              <a:t>deep</a:t>
            </a:r>
            <a:r>
              <a:rPr lang="hu-HU" sz="1200" dirty="0"/>
              <a:t> </a:t>
            </a:r>
            <a:r>
              <a:rPr lang="hu-HU" sz="1200" dirty="0" err="1"/>
              <a:t>learning</a:t>
            </a:r>
            <a:r>
              <a:rPr lang="hu-HU" sz="1200" dirty="0"/>
              <a:t> eszközökkel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4624F-80F9-4D83-9F7D-54E4C434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5393" y="6492875"/>
            <a:ext cx="551167" cy="365125"/>
          </a:xfrm>
        </p:spPr>
        <p:txBody>
          <a:bodyPr/>
          <a:lstStyle/>
          <a:p>
            <a:fld id="{08EBB386-AF84-4147-8012-3DF59D4E61A0}" type="slidenum">
              <a:rPr lang="hu-HU" sz="1200" smtClean="0"/>
              <a:t>9</a:t>
            </a:fld>
            <a:r>
              <a:rPr lang="hu-HU" sz="1200" dirty="0"/>
              <a:t>/10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B12B8-E220-4ED1-ACC1-F1FC49AD1FF7}"/>
              </a:ext>
            </a:extLst>
          </p:cNvPr>
          <p:cNvSpPr txBox="1"/>
          <p:nvPr/>
        </p:nvSpPr>
        <p:spPr>
          <a:xfrm>
            <a:off x="1451776" y="2224018"/>
            <a:ext cx="4198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hu-HU" sz="2400" dirty="0"/>
              <a:t>Tesztelés az erre leválasztott adatállományokkal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hu-HU" sz="2400" dirty="0"/>
              <a:t>„</a:t>
            </a:r>
            <a:r>
              <a:rPr lang="hu-HU" sz="2400" dirty="0" err="1"/>
              <a:t>score</a:t>
            </a:r>
            <a:r>
              <a:rPr lang="hu-HU" sz="2400" dirty="0"/>
              <a:t>” a 6. dián megadott statisztikai adatokat adja ki</a:t>
            </a:r>
          </a:p>
        </p:txBody>
      </p:sp>
    </p:spTree>
    <p:extLst>
      <p:ext uri="{BB962C8B-B14F-4D97-AF65-F5344CB8AC3E}">
        <p14:creationId xmlns:p14="http://schemas.microsoft.com/office/powerpoint/2010/main" val="1933522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879</TotalTime>
  <Words>329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Felhőszolgáltatások minőségvizsgálata  deep learning eszközökkel</vt:lpstr>
      <vt:lpstr>Mi is az a deep learning?</vt:lpstr>
      <vt:lpstr>Discord</vt:lpstr>
      <vt:lpstr>Kiindulási állapot</vt:lpstr>
      <vt:lpstr>Bemenetek kialakítása</vt:lpstr>
      <vt:lpstr>Tanító és tesztelő adatokra osztás, standardizálás</vt:lpstr>
      <vt:lpstr>Neurális háló modell létrehozása</vt:lpstr>
      <vt:lpstr>A veszteségi függvény és statisztikai eredmény</vt:lpstr>
      <vt:lpstr>Tesztelés</vt:lpstr>
      <vt:lpstr>Tovább haladás a szakdolgozat felé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Péter Aklan</dc:creator>
  <cp:lastModifiedBy>Péter Aklan</cp:lastModifiedBy>
  <cp:revision>44</cp:revision>
  <dcterms:created xsi:type="dcterms:W3CDTF">2022-05-14T11:58:35Z</dcterms:created>
  <dcterms:modified xsi:type="dcterms:W3CDTF">2022-05-24T11:13:56Z</dcterms:modified>
</cp:coreProperties>
</file>