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0" r:id="rId4"/>
    <p:sldId id="264" r:id="rId5"/>
    <p:sldId id="257" r:id="rId6"/>
    <p:sldId id="258" r:id="rId7"/>
    <p:sldId id="259" r:id="rId8"/>
    <p:sldId id="261" r:id="rId9"/>
    <p:sldId id="267" r:id="rId10"/>
    <p:sldId id="262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BB4A74-2DD7-4D1E-A21B-BFA148F9B699}" v="2" dt="2025-04-19T14:48:17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yu Liu" userId="19f664cf-9b7b-47f9-b3d3-9c1f9bb0ccc5" providerId="ADAL" clId="{E3BB4A74-2DD7-4D1E-A21B-BFA148F9B699}"/>
    <pc:docChg chg="custSel addSld modSld">
      <pc:chgData name="Mingyu Liu" userId="19f664cf-9b7b-47f9-b3d3-9c1f9bb0ccc5" providerId="ADAL" clId="{E3BB4A74-2DD7-4D1E-A21B-BFA148F9B699}" dt="2025-04-19T14:48:17.451" v="90" actId="113"/>
      <pc:docMkLst>
        <pc:docMk/>
      </pc:docMkLst>
      <pc:sldChg chg="addSp delSp modSp mod setBg addAnim">
        <pc:chgData name="Mingyu Liu" userId="19f664cf-9b7b-47f9-b3d3-9c1f9bb0ccc5" providerId="ADAL" clId="{E3BB4A74-2DD7-4D1E-A21B-BFA148F9B699}" dt="2025-04-19T14:47:20.565" v="89" actId="478"/>
        <pc:sldMkLst>
          <pc:docMk/>
          <pc:sldMk cId="3485038003" sldId="256"/>
        </pc:sldMkLst>
        <pc:spChg chg="mod">
          <ac:chgData name="Mingyu Liu" userId="19f664cf-9b7b-47f9-b3d3-9c1f9bb0ccc5" providerId="ADAL" clId="{E3BB4A74-2DD7-4D1E-A21B-BFA148F9B699}" dt="2025-04-19T14:44:05.554" v="82" actId="26606"/>
          <ac:spMkLst>
            <pc:docMk/>
            <pc:sldMk cId="3485038003" sldId="256"/>
            <ac:spMk id="2" creationId="{6A494B8B-F17E-F312-D6B7-358895645808}"/>
          </ac:spMkLst>
        </pc:spChg>
        <pc:spChg chg="del mod">
          <ac:chgData name="Mingyu Liu" userId="19f664cf-9b7b-47f9-b3d3-9c1f9bb0ccc5" providerId="ADAL" clId="{E3BB4A74-2DD7-4D1E-A21B-BFA148F9B699}" dt="2025-04-19T14:47:20.565" v="89" actId="478"/>
          <ac:spMkLst>
            <pc:docMk/>
            <pc:sldMk cId="3485038003" sldId="256"/>
            <ac:spMk id="3" creationId="{7D647937-5D4F-1C2A-1CEC-3D74C200CFA2}"/>
          </ac:spMkLst>
        </pc:spChg>
        <pc:spChg chg="add del">
          <ac:chgData name="Mingyu Liu" userId="19f664cf-9b7b-47f9-b3d3-9c1f9bb0ccc5" providerId="ADAL" clId="{E3BB4A74-2DD7-4D1E-A21B-BFA148F9B699}" dt="2025-04-19T14:44:05.554" v="82" actId="26606"/>
          <ac:spMkLst>
            <pc:docMk/>
            <pc:sldMk cId="3485038003" sldId="256"/>
            <ac:spMk id="8" creationId="{A8DB9CD9-59B1-4D73-BC4C-98796A48EF9B}"/>
          </ac:spMkLst>
        </pc:spChg>
        <pc:spChg chg="add del">
          <ac:chgData name="Mingyu Liu" userId="19f664cf-9b7b-47f9-b3d3-9c1f9bb0ccc5" providerId="ADAL" clId="{E3BB4A74-2DD7-4D1E-A21B-BFA148F9B699}" dt="2025-04-19T14:44:05.554" v="82" actId="26606"/>
          <ac:spMkLst>
            <pc:docMk/>
            <pc:sldMk cId="3485038003" sldId="256"/>
            <ac:spMk id="10" creationId="{8874A6A9-41FF-4E33-AFA8-F9F81436A59E}"/>
          </ac:spMkLst>
        </pc:spChg>
        <pc:spChg chg="add">
          <ac:chgData name="Mingyu Liu" userId="19f664cf-9b7b-47f9-b3d3-9c1f9bb0ccc5" providerId="ADAL" clId="{E3BB4A74-2DD7-4D1E-A21B-BFA148F9B699}" dt="2025-04-19T14:44:05.554" v="82" actId="26606"/>
          <ac:spMkLst>
            <pc:docMk/>
            <pc:sldMk cId="3485038003" sldId="256"/>
            <ac:spMk id="25" creationId="{736CAB1F-557E-4FA4-81CC-DC491EF83443}"/>
          </ac:spMkLst>
        </pc:spChg>
        <pc:spChg chg="add">
          <ac:chgData name="Mingyu Liu" userId="19f664cf-9b7b-47f9-b3d3-9c1f9bb0ccc5" providerId="ADAL" clId="{E3BB4A74-2DD7-4D1E-A21B-BFA148F9B699}" dt="2025-04-19T14:44:05.554" v="82" actId="26606"/>
          <ac:spMkLst>
            <pc:docMk/>
            <pc:sldMk cId="3485038003" sldId="256"/>
            <ac:spMk id="27" creationId="{AA065953-3D69-4CD4-80C3-DF10DEB4C761}"/>
          </ac:spMkLst>
        </pc:spChg>
        <pc:spChg chg="add">
          <ac:chgData name="Mingyu Liu" userId="19f664cf-9b7b-47f9-b3d3-9c1f9bb0ccc5" providerId="ADAL" clId="{E3BB4A74-2DD7-4D1E-A21B-BFA148F9B699}" dt="2025-04-19T14:44:05.554" v="82" actId="26606"/>
          <ac:spMkLst>
            <pc:docMk/>
            <pc:sldMk cId="3485038003" sldId="256"/>
            <ac:spMk id="29" creationId="{2AB36DB5-F10D-4EDB-87E2-ECB9301FFC62}"/>
          </ac:spMkLst>
        </pc:spChg>
        <pc:spChg chg="add">
          <ac:chgData name="Mingyu Liu" userId="19f664cf-9b7b-47f9-b3d3-9c1f9bb0ccc5" providerId="ADAL" clId="{E3BB4A74-2DD7-4D1E-A21B-BFA148F9B699}" dt="2025-04-19T14:44:05.554" v="82" actId="26606"/>
          <ac:spMkLst>
            <pc:docMk/>
            <pc:sldMk cId="3485038003" sldId="256"/>
            <ac:spMk id="31" creationId="{446F195D-95DC-419E-BBC1-E2B601A6067B}"/>
          </ac:spMkLst>
        </pc:spChg>
        <pc:spChg chg="add">
          <ac:chgData name="Mingyu Liu" userId="19f664cf-9b7b-47f9-b3d3-9c1f9bb0ccc5" providerId="ADAL" clId="{E3BB4A74-2DD7-4D1E-A21B-BFA148F9B699}" dt="2025-04-19T14:44:05.554" v="82" actId="26606"/>
          <ac:spMkLst>
            <pc:docMk/>
            <pc:sldMk cId="3485038003" sldId="256"/>
            <ac:spMk id="33" creationId="{55550980-2AB6-4DE5-86DD-064ADF160E40}"/>
          </ac:spMkLst>
        </pc:spChg>
        <pc:spChg chg="add">
          <ac:chgData name="Mingyu Liu" userId="19f664cf-9b7b-47f9-b3d3-9c1f9bb0ccc5" providerId="ADAL" clId="{E3BB4A74-2DD7-4D1E-A21B-BFA148F9B699}" dt="2025-04-19T14:44:05.554" v="82" actId="26606"/>
          <ac:spMkLst>
            <pc:docMk/>
            <pc:sldMk cId="3485038003" sldId="256"/>
            <ac:spMk id="35" creationId="{EDF4B167-8E82-4458-AE55-88B683EBF69B}"/>
          </ac:spMkLst>
        </pc:spChg>
        <pc:grpChg chg="add">
          <ac:chgData name="Mingyu Liu" userId="19f664cf-9b7b-47f9-b3d3-9c1f9bb0ccc5" providerId="ADAL" clId="{E3BB4A74-2DD7-4D1E-A21B-BFA148F9B699}" dt="2025-04-19T14:29:52.723" v="22" actId="26606"/>
          <ac:grpSpMkLst>
            <pc:docMk/>
            <pc:sldMk cId="3485038003" sldId="256"/>
            <ac:grpSpMk id="12" creationId="{721D730E-1F97-4071-B143-B05E6D2599BC}"/>
          </ac:grpSpMkLst>
        </pc:grpChg>
      </pc:sldChg>
      <pc:sldChg chg="addSp modSp mod setBg">
        <pc:chgData name="Mingyu Liu" userId="19f664cf-9b7b-47f9-b3d3-9c1f9bb0ccc5" providerId="ADAL" clId="{E3BB4A74-2DD7-4D1E-A21B-BFA148F9B699}" dt="2025-04-19T14:43:32.865" v="80" actId="26606"/>
        <pc:sldMkLst>
          <pc:docMk/>
          <pc:sldMk cId="3721256078" sldId="257"/>
        </pc:sldMkLst>
        <pc:spChg chg="add">
          <ac:chgData name="Mingyu Liu" userId="19f664cf-9b7b-47f9-b3d3-9c1f9bb0ccc5" providerId="ADAL" clId="{E3BB4A74-2DD7-4D1E-A21B-BFA148F9B699}" dt="2025-04-19T14:43:32.865" v="80" actId="26606"/>
          <ac:spMkLst>
            <pc:docMk/>
            <pc:sldMk cId="3721256078" sldId="257"/>
            <ac:spMk id="8" creationId="{AB8C311F-7253-4AED-9701-7FC0708C41C7}"/>
          </ac:spMkLst>
        </pc:spChg>
        <pc:spChg chg="add">
          <ac:chgData name="Mingyu Liu" userId="19f664cf-9b7b-47f9-b3d3-9c1f9bb0ccc5" providerId="ADAL" clId="{E3BB4A74-2DD7-4D1E-A21B-BFA148F9B699}" dt="2025-04-19T14:43:32.865" v="80" actId="26606"/>
          <ac:spMkLst>
            <pc:docMk/>
            <pc:sldMk cId="3721256078" sldId="257"/>
            <ac:spMk id="10" creationId="{E2384209-CB15-4CDF-9D31-C44FD9A3F20D}"/>
          </ac:spMkLst>
        </pc:spChg>
        <pc:spChg chg="add">
          <ac:chgData name="Mingyu Liu" userId="19f664cf-9b7b-47f9-b3d3-9c1f9bb0ccc5" providerId="ADAL" clId="{E3BB4A74-2DD7-4D1E-A21B-BFA148F9B699}" dt="2025-04-19T14:43:32.865" v="80" actId="26606"/>
          <ac:spMkLst>
            <pc:docMk/>
            <pc:sldMk cId="3721256078" sldId="257"/>
            <ac:spMk id="12" creationId="{2633B3B5-CC90-43F0-8714-D31D1F3F0209}"/>
          </ac:spMkLst>
        </pc:spChg>
        <pc:spChg chg="add">
          <ac:chgData name="Mingyu Liu" userId="19f664cf-9b7b-47f9-b3d3-9c1f9bb0ccc5" providerId="ADAL" clId="{E3BB4A74-2DD7-4D1E-A21B-BFA148F9B699}" dt="2025-04-19T14:43:32.865" v="80" actId="26606"/>
          <ac:spMkLst>
            <pc:docMk/>
            <pc:sldMk cId="3721256078" sldId="257"/>
            <ac:spMk id="14" creationId="{A8D57A06-A426-446D-B02C-A2DC6B62E45E}"/>
          </ac:spMkLst>
        </pc:spChg>
        <pc:picChg chg="mod">
          <ac:chgData name="Mingyu Liu" userId="19f664cf-9b7b-47f9-b3d3-9c1f9bb0ccc5" providerId="ADAL" clId="{E3BB4A74-2DD7-4D1E-A21B-BFA148F9B699}" dt="2025-04-19T14:43:32.865" v="80" actId="26606"/>
          <ac:picMkLst>
            <pc:docMk/>
            <pc:sldMk cId="3721256078" sldId="257"/>
            <ac:picMk id="3" creationId="{E06EF6B8-B988-CEDE-4ECF-A9DE5FCFB9CC}"/>
          </ac:picMkLst>
        </pc:picChg>
      </pc:sldChg>
      <pc:sldChg chg="addSp modSp mod setBg">
        <pc:chgData name="Mingyu Liu" userId="19f664cf-9b7b-47f9-b3d3-9c1f9bb0ccc5" providerId="ADAL" clId="{E3BB4A74-2DD7-4D1E-A21B-BFA148F9B699}" dt="2025-04-19T14:43:27.786" v="79" actId="26606"/>
        <pc:sldMkLst>
          <pc:docMk/>
          <pc:sldMk cId="576928887" sldId="258"/>
        </pc:sldMkLst>
        <pc:spChg chg="add">
          <ac:chgData name="Mingyu Liu" userId="19f664cf-9b7b-47f9-b3d3-9c1f9bb0ccc5" providerId="ADAL" clId="{E3BB4A74-2DD7-4D1E-A21B-BFA148F9B699}" dt="2025-04-19T14:43:27.786" v="79" actId="26606"/>
          <ac:spMkLst>
            <pc:docMk/>
            <pc:sldMk cId="576928887" sldId="258"/>
            <ac:spMk id="8" creationId="{AB8C311F-7253-4AED-9701-7FC0708C41C7}"/>
          </ac:spMkLst>
        </pc:spChg>
        <pc:spChg chg="add">
          <ac:chgData name="Mingyu Liu" userId="19f664cf-9b7b-47f9-b3d3-9c1f9bb0ccc5" providerId="ADAL" clId="{E3BB4A74-2DD7-4D1E-A21B-BFA148F9B699}" dt="2025-04-19T14:43:27.786" v="79" actId="26606"/>
          <ac:spMkLst>
            <pc:docMk/>
            <pc:sldMk cId="576928887" sldId="258"/>
            <ac:spMk id="10" creationId="{E2384209-CB15-4CDF-9D31-C44FD9A3F20D}"/>
          </ac:spMkLst>
        </pc:spChg>
        <pc:spChg chg="add">
          <ac:chgData name="Mingyu Liu" userId="19f664cf-9b7b-47f9-b3d3-9c1f9bb0ccc5" providerId="ADAL" clId="{E3BB4A74-2DD7-4D1E-A21B-BFA148F9B699}" dt="2025-04-19T14:43:27.786" v="79" actId="26606"/>
          <ac:spMkLst>
            <pc:docMk/>
            <pc:sldMk cId="576928887" sldId="258"/>
            <ac:spMk id="12" creationId="{2633B3B5-CC90-43F0-8714-D31D1F3F0209}"/>
          </ac:spMkLst>
        </pc:spChg>
        <pc:spChg chg="add">
          <ac:chgData name="Mingyu Liu" userId="19f664cf-9b7b-47f9-b3d3-9c1f9bb0ccc5" providerId="ADAL" clId="{E3BB4A74-2DD7-4D1E-A21B-BFA148F9B699}" dt="2025-04-19T14:43:27.786" v="79" actId="26606"/>
          <ac:spMkLst>
            <pc:docMk/>
            <pc:sldMk cId="576928887" sldId="258"/>
            <ac:spMk id="14" creationId="{A8D57A06-A426-446D-B02C-A2DC6B62E45E}"/>
          </ac:spMkLst>
        </pc:spChg>
        <pc:picChg chg="mod">
          <ac:chgData name="Mingyu Liu" userId="19f664cf-9b7b-47f9-b3d3-9c1f9bb0ccc5" providerId="ADAL" clId="{E3BB4A74-2DD7-4D1E-A21B-BFA148F9B699}" dt="2025-04-19T14:43:27.786" v="79" actId="26606"/>
          <ac:picMkLst>
            <pc:docMk/>
            <pc:sldMk cId="576928887" sldId="258"/>
            <ac:picMk id="3" creationId="{892F2A50-AA54-456B-2AF6-BADA0D5FED2C}"/>
          </ac:picMkLst>
        </pc:picChg>
      </pc:sldChg>
      <pc:sldChg chg="addSp modSp mod setBg">
        <pc:chgData name="Mingyu Liu" userId="19f664cf-9b7b-47f9-b3d3-9c1f9bb0ccc5" providerId="ADAL" clId="{E3BB4A74-2DD7-4D1E-A21B-BFA148F9B699}" dt="2025-04-19T14:43:22.912" v="78" actId="26606"/>
        <pc:sldMkLst>
          <pc:docMk/>
          <pc:sldMk cId="618468947" sldId="259"/>
        </pc:sldMkLst>
        <pc:spChg chg="add">
          <ac:chgData name="Mingyu Liu" userId="19f664cf-9b7b-47f9-b3d3-9c1f9bb0ccc5" providerId="ADAL" clId="{E3BB4A74-2DD7-4D1E-A21B-BFA148F9B699}" dt="2025-04-19T14:43:22.912" v="78" actId="26606"/>
          <ac:spMkLst>
            <pc:docMk/>
            <pc:sldMk cId="618468947" sldId="259"/>
            <ac:spMk id="8" creationId="{AB8C311F-7253-4AED-9701-7FC0708C41C7}"/>
          </ac:spMkLst>
        </pc:spChg>
        <pc:spChg chg="add">
          <ac:chgData name="Mingyu Liu" userId="19f664cf-9b7b-47f9-b3d3-9c1f9bb0ccc5" providerId="ADAL" clId="{E3BB4A74-2DD7-4D1E-A21B-BFA148F9B699}" dt="2025-04-19T14:43:22.912" v="78" actId="26606"/>
          <ac:spMkLst>
            <pc:docMk/>
            <pc:sldMk cId="618468947" sldId="259"/>
            <ac:spMk id="10" creationId="{E2384209-CB15-4CDF-9D31-C44FD9A3F20D}"/>
          </ac:spMkLst>
        </pc:spChg>
        <pc:spChg chg="add">
          <ac:chgData name="Mingyu Liu" userId="19f664cf-9b7b-47f9-b3d3-9c1f9bb0ccc5" providerId="ADAL" clId="{E3BB4A74-2DD7-4D1E-A21B-BFA148F9B699}" dt="2025-04-19T14:43:22.912" v="78" actId="26606"/>
          <ac:spMkLst>
            <pc:docMk/>
            <pc:sldMk cId="618468947" sldId="259"/>
            <ac:spMk id="12" creationId="{2633B3B5-CC90-43F0-8714-D31D1F3F0209}"/>
          </ac:spMkLst>
        </pc:spChg>
        <pc:spChg chg="add">
          <ac:chgData name="Mingyu Liu" userId="19f664cf-9b7b-47f9-b3d3-9c1f9bb0ccc5" providerId="ADAL" clId="{E3BB4A74-2DD7-4D1E-A21B-BFA148F9B699}" dt="2025-04-19T14:43:22.912" v="78" actId="26606"/>
          <ac:spMkLst>
            <pc:docMk/>
            <pc:sldMk cId="618468947" sldId="259"/>
            <ac:spMk id="14" creationId="{A8D57A06-A426-446D-B02C-A2DC6B62E45E}"/>
          </ac:spMkLst>
        </pc:spChg>
        <pc:picChg chg="mod">
          <ac:chgData name="Mingyu Liu" userId="19f664cf-9b7b-47f9-b3d3-9c1f9bb0ccc5" providerId="ADAL" clId="{E3BB4A74-2DD7-4D1E-A21B-BFA148F9B699}" dt="2025-04-19T14:43:22.912" v="78" actId="26606"/>
          <ac:picMkLst>
            <pc:docMk/>
            <pc:sldMk cId="618468947" sldId="259"/>
            <ac:picMk id="3" creationId="{82DC1477-E958-4A17-5FCD-D4C32E9B42FC}"/>
          </ac:picMkLst>
        </pc:picChg>
      </pc:sldChg>
      <pc:sldChg chg="addSp delSp modSp mod setBg setClrOvrMap">
        <pc:chgData name="Mingyu Liu" userId="19f664cf-9b7b-47f9-b3d3-9c1f9bb0ccc5" providerId="ADAL" clId="{E3BB4A74-2DD7-4D1E-A21B-BFA148F9B699}" dt="2025-04-19T14:45:07.443" v="85" actId="255"/>
        <pc:sldMkLst>
          <pc:docMk/>
          <pc:sldMk cId="2207984294" sldId="260"/>
        </pc:sldMkLst>
        <pc:spChg chg="del mod">
          <ac:chgData name="Mingyu Liu" userId="19f664cf-9b7b-47f9-b3d3-9c1f9bb0ccc5" providerId="ADAL" clId="{E3BB4A74-2DD7-4D1E-A21B-BFA148F9B699}" dt="2025-04-19T14:31:49.901" v="31" actId="478"/>
          <ac:spMkLst>
            <pc:docMk/>
            <pc:sldMk cId="2207984294" sldId="260"/>
            <ac:spMk id="2" creationId="{6AC87AED-5BC2-5AEF-5D3D-1D3452629B4F}"/>
          </ac:spMkLst>
        </pc:spChg>
        <pc:spChg chg="mod ord">
          <ac:chgData name="Mingyu Liu" userId="19f664cf-9b7b-47f9-b3d3-9c1f9bb0ccc5" providerId="ADAL" clId="{E3BB4A74-2DD7-4D1E-A21B-BFA148F9B699}" dt="2025-04-19T14:45:07.443" v="85" actId="255"/>
          <ac:spMkLst>
            <pc:docMk/>
            <pc:sldMk cId="2207984294" sldId="260"/>
            <ac:spMk id="4" creationId="{3A03A98D-3D38-BF0F-FB70-17F7E34DC50E}"/>
          </ac:spMkLst>
        </pc:spChg>
        <pc:spChg chg="add mod">
          <ac:chgData name="Mingyu Liu" userId="19f664cf-9b7b-47f9-b3d3-9c1f9bb0ccc5" providerId="ADAL" clId="{E3BB4A74-2DD7-4D1E-A21B-BFA148F9B699}" dt="2025-04-19T14:44:56.347" v="84" actId="26606"/>
          <ac:spMkLst>
            <pc:docMk/>
            <pc:sldMk cId="2207984294" sldId="260"/>
            <ac:spMk id="5" creationId="{5EC04D76-F15C-0BAF-924B-A62111E623FC}"/>
          </ac:spMkLst>
        </pc:spChg>
        <pc:spChg chg="add del mod">
          <ac:chgData name="Mingyu Liu" userId="19f664cf-9b7b-47f9-b3d3-9c1f9bb0ccc5" providerId="ADAL" clId="{E3BB4A74-2DD7-4D1E-A21B-BFA148F9B699}" dt="2025-04-19T14:31:56.441" v="32" actId="478"/>
          <ac:spMkLst>
            <pc:docMk/>
            <pc:sldMk cId="2207984294" sldId="260"/>
            <ac:spMk id="7" creationId="{452D7BEC-A1E5-EF94-6965-48317E24FB15}"/>
          </ac:spMkLst>
        </pc:spChg>
        <pc:picChg chg="add">
          <ac:chgData name="Mingyu Liu" userId="19f664cf-9b7b-47f9-b3d3-9c1f9bb0ccc5" providerId="ADAL" clId="{E3BB4A74-2DD7-4D1E-A21B-BFA148F9B699}" dt="2025-04-19T14:44:56.347" v="84" actId="26606"/>
          <ac:picMkLst>
            <pc:docMk/>
            <pc:sldMk cId="2207984294" sldId="260"/>
            <ac:picMk id="8" creationId="{843B1C7E-5B6A-7235-A80B-90B08A299E12}"/>
          </ac:picMkLst>
        </pc:picChg>
      </pc:sldChg>
      <pc:sldChg chg="addSp modSp mod setBg">
        <pc:chgData name="Mingyu Liu" userId="19f664cf-9b7b-47f9-b3d3-9c1f9bb0ccc5" providerId="ADAL" clId="{E3BB4A74-2DD7-4D1E-A21B-BFA148F9B699}" dt="2025-04-19T14:43:17.709" v="77" actId="26606"/>
        <pc:sldMkLst>
          <pc:docMk/>
          <pc:sldMk cId="2186154063" sldId="261"/>
        </pc:sldMkLst>
        <pc:spChg chg="add">
          <ac:chgData name="Mingyu Liu" userId="19f664cf-9b7b-47f9-b3d3-9c1f9bb0ccc5" providerId="ADAL" clId="{E3BB4A74-2DD7-4D1E-A21B-BFA148F9B699}" dt="2025-04-19T14:43:17.709" v="77" actId="26606"/>
          <ac:spMkLst>
            <pc:docMk/>
            <pc:sldMk cId="2186154063" sldId="261"/>
            <ac:spMk id="8" creationId="{AB8C311F-7253-4AED-9701-7FC0708C41C7}"/>
          </ac:spMkLst>
        </pc:spChg>
        <pc:spChg chg="add">
          <ac:chgData name="Mingyu Liu" userId="19f664cf-9b7b-47f9-b3d3-9c1f9bb0ccc5" providerId="ADAL" clId="{E3BB4A74-2DD7-4D1E-A21B-BFA148F9B699}" dt="2025-04-19T14:43:17.709" v="77" actId="26606"/>
          <ac:spMkLst>
            <pc:docMk/>
            <pc:sldMk cId="2186154063" sldId="261"/>
            <ac:spMk id="10" creationId="{E2384209-CB15-4CDF-9D31-C44FD9A3F20D}"/>
          </ac:spMkLst>
        </pc:spChg>
        <pc:spChg chg="add">
          <ac:chgData name="Mingyu Liu" userId="19f664cf-9b7b-47f9-b3d3-9c1f9bb0ccc5" providerId="ADAL" clId="{E3BB4A74-2DD7-4D1E-A21B-BFA148F9B699}" dt="2025-04-19T14:43:17.709" v="77" actId="26606"/>
          <ac:spMkLst>
            <pc:docMk/>
            <pc:sldMk cId="2186154063" sldId="261"/>
            <ac:spMk id="12" creationId="{2633B3B5-CC90-43F0-8714-D31D1F3F0209}"/>
          </ac:spMkLst>
        </pc:spChg>
        <pc:spChg chg="add">
          <ac:chgData name="Mingyu Liu" userId="19f664cf-9b7b-47f9-b3d3-9c1f9bb0ccc5" providerId="ADAL" clId="{E3BB4A74-2DD7-4D1E-A21B-BFA148F9B699}" dt="2025-04-19T14:43:17.709" v="77" actId="26606"/>
          <ac:spMkLst>
            <pc:docMk/>
            <pc:sldMk cId="2186154063" sldId="261"/>
            <ac:spMk id="14" creationId="{A8D57A06-A426-446D-B02C-A2DC6B62E45E}"/>
          </ac:spMkLst>
        </pc:spChg>
        <pc:picChg chg="mod">
          <ac:chgData name="Mingyu Liu" userId="19f664cf-9b7b-47f9-b3d3-9c1f9bb0ccc5" providerId="ADAL" clId="{E3BB4A74-2DD7-4D1E-A21B-BFA148F9B699}" dt="2025-04-19T14:43:17.709" v="77" actId="26606"/>
          <ac:picMkLst>
            <pc:docMk/>
            <pc:sldMk cId="2186154063" sldId="261"/>
            <ac:picMk id="3" creationId="{775FCA67-3552-9247-4211-CE74B45DB31C}"/>
          </ac:picMkLst>
        </pc:picChg>
      </pc:sldChg>
      <pc:sldChg chg="addSp modSp mod setBg">
        <pc:chgData name="Mingyu Liu" userId="19f664cf-9b7b-47f9-b3d3-9c1f9bb0ccc5" providerId="ADAL" clId="{E3BB4A74-2DD7-4D1E-A21B-BFA148F9B699}" dt="2025-04-19T14:42:56.885" v="75" actId="26606"/>
        <pc:sldMkLst>
          <pc:docMk/>
          <pc:sldMk cId="1488847421" sldId="262"/>
        </pc:sldMkLst>
        <pc:spChg chg="add">
          <ac:chgData name="Mingyu Liu" userId="19f664cf-9b7b-47f9-b3d3-9c1f9bb0ccc5" providerId="ADAL" clId="{E3BB4A74-2DD7-4D1E-A21B-BFA148F9B699}" dt="2025-04-19T14:42:56.885" v="75" actId="26606"/>
          <ac:spMkLst>
            <pc:docMk/>
            <pc:sldMk cId="1488847421" sldId="262"/>
            <ac:spMk id="8" creationId="{AB8C311F-7253-4AED-9701-7FC0708C41C7}"/>
          </ac:spMkLst>
        </pc:spChg>
        <pc:spChg chg="add">
          <ac:chgData name="Mingyu Liu" userId="19f664cf-9b7b-47f9-b3d3-9c1f9bb0ccc5" providerId="ADAL" clId="{E3BB4A74-2DD7-4D1E-A21B-BFA148F9B699}" dt="2025-04-19T14:42:56.885" v="75" actId="26606"/>
          <ac:spMkLst>
            <pc:docMk/>
            <pc:sldMk cId="1488847421" sldId="262"/>
            <ac:spMk id="10" creationId="{E2384209-CB15-4CDF-9D31-C44FD9A3F20D}"/>
          </ac:spMkLst>
        </pc:spChg>
        <pc:spChg chg="add">
          <ac:chgData name="Mingyu Liu" userId="19f664cf-9b7b-47f9-b3d3-9c1f9bb0ccc5" providerId="ADAL" clId="{E3BB4A74-2DD7-4D1E-A21B-BFA148F9B699}" dt="2025-04-19T14:42:56.885" v="75" actId="26606"/>
          <ac:spMkLst>
            <pc:docMk/>
            <pc:sldMk cId="1488847421" sldId="262"/>
            <ac:spMk id="12" creationId="{2633B3B5-CC90-43F0-8714-D31D1F3F0209}"/>
          </ac:spMkLst>
        </pc:spChg>
        <pc:spChg chg="add">
          <ac:chgData name="Mingyu Liu" userId="19f664cf-9b7b-47f9-b3d3-9c1f9bb0ccc5" providerId="ADAL" clId="{E3BB4A74-2DD7-4D1E-A21B-BFA148F9B699}" dt="2025-04-19T14:42:56.885" v="75" actId="26606"/>
          <ac:spMkLst>
            <pc:docMk/>
            <pc:sldMk cId="1488847421" sldId="262"/>
            <ac:spMk id="14" creationId="{A8D57A06-A426-446D-B02C-A2DC6B62E45E}"/>
          </ac:spMkLst>
        </pc:spChg>
        <pc:picChg chg="mod">
          <ac:chgData name="Mingyu Liu" userId="19f664cf-9b7b-47f9-b3d3-9c1f9bb0ccc5" providerId="ADAL" clId="{E3BB4A74-2DD7-4D1E-A21B-BFA148F9B699}" dt="2025-04-19T14:42:56.885" v="75" actId="26606"/>
          <ac:picMkLst>
            <pc:docMk/>
            <pc:sldMk cId="1488847421" sldId="262"/>
            <ac:picMk id="3" creationId="{06090369-B596-05F1-65AD-C346999E1FB5}"/>
          </ac:picMkLst>
        </pc:picChg>
      </pc:sldChg>
      <pc:sldChg chg="addSp delSp modSp new mod setBg setClrOvrMap">
        <pc:chgData name="Mingyu Liu" userId="19f664cf-9b7b-47f9-b3d3-9c1f9bb0ccc5" providerId="ADAL" clId="{E3BB4A74-2DD7-4D1E-A21B-BFA148F9B699}" dt="2025-04-19T14:48:17.451" v="90" actId="113"/>
        <pc:sldMkLst>
          <pc:docMk/>
          <pc:sldMk cId="2925497160" sldId="263"/>
        </pc:sldMkLst>
        <pc:spChg chg="mod">
          <ac:chgData name="Mingyu Liu" userId="19f664cf-9b7b-47f9-b3d3-9c1f9bb0ccc5" providerId="ADAL" clId="{E3BB4A74-2DD7-4D1E-A21B-BFA148F9B699}" dt="2025-04-19T14:30:39.981" v="24" actId="26606"/>
          <ac:spMkLst>
            <pc:docMk/>
            <pc:sldMk cId="2925497160" sldId="263"/>
            <ac:spMk id="2" creationId="{2EF316FF-C5EA-064A-054E-18931960C40A}"/>
          </ac:spMkLst>
        </pc:spChg>
        <pc:spChg chg="del mod">
          <ac:chgData name="Mingyu Liu" userId="19f664cf-9b7b-47f9-b3d3-9c1f9bb0ccc5" providerId="ADAL" clId="{E3BB4A74-2DD7-4D1E-A21B-BFA148F9B699}" dt="2025-04-19T14:30:39.981" v="24" actId="26606"/>
          <ac:spMkLst>
            <pc:docMk/>
            <pc:sldMk cId="2925497160" sldId="263"/>
            <ac:spMk id="3" creationId="{712EE8FC-1400-BF5D-1E8E-692B2461B891}"/>
          </ac:spMkLst>
        </pc:spChg>
        <pc:spChg chg="add del">
          <ac:chgData name="Mingyu Liu" userId="19f664cf-9b7b-47f9-b3d3-9c1f9bb0ccc5" providerId="ADAL" clId="{E3BB4A74-2DD7-4D1E-A21B-BFA148F9B699}" dt="2025-04-19T14:44:30.013" v="83" actId="26606"/>
          <ac:spMkLst>
            <pc:docMk/>
            <pc:sldMk cId="2925497160" sldId="263"/>
            <ac:spMk id="10" creationId="{B50AB553-2A96-4A92-96F2-93548E096954}"/>
          </ac:spMkLst>
        </pc:spChg>
        <pc:graphicFrameChg chg="add mod modGraphic">
          <ac:chgData name="Mingyu Liu" userId="19f664cf-9b7b-47f9-b3d3-9c1f9bb0ccc5" providerId="ADAL" clId="{E3BB4A74-2DD7-4D1E-A21B-BFA148F9B699}" dt="2025-04-19T14:48:17.451" v="90" actId="113"/>
          <ac:graphicFrameMkLst>
            <pc:docMk/>
            <pc:sldMk cId="2925497160" sldId="263"/>
            <ac:graphicFrameMk id="5" creationId="{9506165F-9860-E6FA-5AB2-6F8CAAF2568B}"/>
          </ac:graphicFrameMkLst>
        </pc:graphicFrameChg>
        <pc:picChg chg="add mod">
          <ac:chgData name="Mingyu Liu" userId="19f664cf-9b7b-47f9-b3d3-9c1f9bb0ccc5" providerId="ADAL" clId="{E3BB4A74-2DD7-4D1E-A21B-BFA148F9B699}" dt="2025-04-19T14:44:30.013" v="83" actId="26606"/>
          <ac:picMkLst>
            <pc:docMk/>
            <pc:sldMk cId="2925497160" sldId="263"/>
            <ac:picMk id="6" creationId="{0056F43B-6C60-0C61-4655-C17D07C189B8}"/>
          </ac:picMkLst>
        </pc:picChg>
      </pc:sldChg>
      <pc:sldChg chg="addSp delSp modSp new mod setBg">
        <pc:chgData name="Mingyu Liu" userId="19f664cf-9b7b-47f9-b3d3-9c1f9bb0ccc5" providerId="ADAL" clId="{E3BB4A74-2DD7-4D1E-A21B-BFA148F9B699}" dt="2025-04-19T14:43:51.471" v="81" actId="26606"/>
        <pc:sldMkLst>
          <pc:docMk/>
          <pc:sldMk cId="2284251708" sldId="264"/>
        </pc:sldMkLst>
        <pc:spChg chg="mod">
          <ac:chgData name="Mingyu Liu" userId="19f664cf-9b7b-47f9-b3d3-9c1f9bb0ccc5" providerId="ADAL" clId="{E3BB4A74-2DD7-4D1E-A21B-BFA148F9B699}" dt="2025-04-19T14:43:51.471" v="81" actId="26606"/>
          <ac:spMkLst>
            <pc:docMk/>
            <pc:sldMk cId="2284251708" sldId="264"/>
            <ac:spMk id="2" creationId="{BCD34A61-506C-C4AF-3F18-F8CE09812610}"/>
          </ac:spMkLst>
        </pc:spChg>
        <pc:spChg chg="del">
          <ac:chgData name="Mingyu Liu" userId="19f664cf-9b7b-47f9-b3d3-9c1f9bb0ccc5" providerId="ADAL" clId="{E3BB4A74-2DD7-4D1E-A21B-BFA148F9B699}" dt="2025-04-19T14:43:51.471" v="81" actId="26606"/>
          <ac:spMkLst>
            <pc:docMk/>
            <pc:sldMk cId="2284251708" sldId="264"/>
            <ac:spMk id="3" creationId="{881B0518-54D0-3359-3A00-905103A229C5}"/>
          </ac:spMkLst>
        </pc:spChg>
        <pc:spChg chg="add">
          <ac:chgData name="Mingyu Liu" userId="19f664cf-9b7b-47f9-b3d3-9c1f9bb0ccc5" providerId="ADAL" clId="{E3BB4A74-2DD7-4D1E-A21B-BFA148F9B699}" dt="2025-04-19T14:43:51.471" v="81" actId="26606"/>
          <ac:spMkLst>
            <pc:docMk/>
            <pc:sldMk cId="2284251708" sldId="264"/>
            <ac:spMk id="9" creationId="{9203DE33-2CD4-4CA8-9AF3-37C3B65133B0}"/>
          </ac:spMkLst>
        </pc:spChg>
        <pc:spChg chg="add">
          <ac:chgData name="Mingyu Liu" userId="19f664cf-9b7b-47f9-b3d3-9c1f9bb0ccc5" providerId="ADAL" clId="{E3BB4A74-2DD7-4D1E-A21B-BFA148F9B699}" dt="2025-04-19T14:43:51.471" v="81" actId="26606"/>
          <ac:spMkLst>
            <pc:docMk/>
            <pc:sldMk cId="2284251708" sldId="264"/>
            <ac:spMk id="11" creationId="{0AF57B88-1D4C-41FA-A761-EC1DD10C35CB}"/>
          </ac:spMkLst>
        </pc:spChg>
        <pc:spChg chg="add">
          <ac:chgData name="Mingyu Liu" userId="19f664cf-9b7b-47f9-b3d3-9c1f9bb0ccc5" providerId="ADAL" clId="{E3BB4A74-2DD7-4D1E-A21B-BFA148F9B699}" dt="2025-04-19T14:43:51.471" v="81" actId="26606"/>
          <ac:spMkLst>
            <pc:docMk/>
            <pc:sldMk cId="2284251708" sldId="264"/>
            <ac:spMk id="13" creationId="{D2548F45-5164-4ABB-8212-7F293FDED8D4}"/>
          </ac:spMkLst>
        </pc:spChg>
        <pc:spChg chg="add">
          <ac:chgData name="Mingyu Liu" userId="19f664cf-9b7b-47f9-b3d3-9c1f9bb0ccc5" providerId="ADAL" clId="{E3BB4A74-2DD7-4D1E-A21B-BFA148F9B699}" dt="2025-04-19T14:43:51.471" v="81" actId="26606"/>
          <ac:spMkLst>
            <pc:docMk/>
            <pc:sldMk cId="2284251708" sldId="264"/>
            <ac:spMk id="15" creationId="{5E81CCFB-7BEF-4186-86FB-D09450B4D02D}"/>
          </ac:spMkLst>
        </pc:spChg>
        <pc:picChg chg="add">
          <ac:chgData name="Mingyu Liu" userId="19f664cf-9b7b-47f9-b3d3-9c1f9bb0ccc5" providerId="ADAL" clId="{E3BB4A74-2DD7-4D1E-A21B-BFA148F9B699}" dt="2025-04-19T14:43:51.471" v="81" actId="26606"/>
          <ac:picMkLst>
            <pc:docMk/>
            <pc:sldMk cId="2284251708" sldId="264"/>
            <ac:picMk id="5" creationId="{3C021E92-118E-C564-574D-BB33ACEBACF1}"/>
          </ac:picMkLst>
        </pc:picChg>
      </pc:sldChg>
      <pc:sldChg chg="addSp delSp modSp new mod setBg">
        <pc:chgData name="Mingyu Liu" userId="19f664cf-9b7b-47f9-b3d3-9c1f9bb0ccc5" providerId="ADAL" clId="{E3BB4A74-2DD7-4D1E-A21B-BFA148F9B699}" dt="2025-04-19T14:42:42.492" v="73" actId="26606"/>
        <pc:sldMkLst>
          <pc:docMk/>
          <pc:sldMk cId="230425571" sldId="265"/>
        </pc:sldMkLst>
        <pc:spChg chg="mod">
          <ac:chgData name="Mingyu Liu" userId="19f664cf-9b7b-47f9-b3d3-9c1f9bb0ccc5" providerId="ADAL" clId="{E3BB4A74-2DD7-4D1E-A21B-BFA148F9B699}" dt="2025-04-19T14:42:42.492" v="73" actId="26606"/>
          <ac:spMkLst>
            <pc:docMk/>
            <pc:sldMk cId="230425571" sldId="265"/>
            <ac:spMk id="2" creationId="{981CC29B-B67F-BEB7-1434-66BDDD7D1CCC}"/>
          </ac:spMkLst>
        </pc:spChg>
        <pc:spChg chg="del">
          <ac:chgData name="Mingyu Liu" userId="19f664cf-9b7b-47f9-b3d3-9c1f9bb0ccc5" providerId="ADAL" clId="{E3BB4A74-2DD7-4D1E-A21B-BFA148F9B699}" dt="2025-04-19T14:42:42.492" v="73" actId="26606"/>
          <ac:spMkLst>
            <pc:docMk/>
            <pc:sldMk cId="230425571" sldId="265"/>
            <ac:spMk id="3" creationId="{C75AA6A3-3C0E-633C-0EF7-1635825D64D4}"/>
          </ac:spMkLst>
        </pc:spChg>
        <pc:spChg chg="add">
          <ac:chgData name="Mingyu Liu" userId="19f664cf-9b7b-47f9-b3d3-9c1f9bb0ccc5" providerId="ADAL" clId="{E3BB4A74-2DD7-4D1E-A21B-BFA148F9B699}" dt="2025-04-19T14:42:42.492" v="73" actId="26606"/>
          <ac:spMkLst>
            <pc:docMk/>
            <pc:sldMk cId="230425571" sldId="265"/>
            <ac:spMk id="10" creationId="{A8384FB5-9ADC-4DDC-881B-597D56F5B15D}"/>
          </ac:spMkLst>
        </pc:spChg>
        <pc:spChg chg="add">
          <ac:chgData name="Mingyu Liu" userId="19f664cf-9b7b-47f9-b3d3-9c1f9bb0ccc5" providerId="ADAL" clId="{E3BB4A74-2DD7-4D1E-A21B-BFA148F9B699}" dt="2025-04-19T14:42:42.492" v="73" actId="26606"/>
          <ac:spMkLst>
            <pc:docMk/>
            <pc:sldMk cId="230425571" sldId="265"/>
            <ac:spMk id="12" creationId="{91E5A9A7-95C6-4F4F-B00E-C82E07FE62EF}"/>
          </ac:spMkLst>
        </pc:spChg>
        <pc:spChg chg="add">
          <ac:chgData name="Mingyu Liu" userId="19f664cf-9b7b-47f9-b3d3-9c1f9bb0ccc5" providerId="ADAL" clId="{E3BB4A74-2DD7-4D1E-A21B-BFA148F9B699}" dt="2025-04-19T14:42:42.492" v="73" actId="26606"/>
          <ac:spMkLst>
            <pc:docMk/>
            <pc:sldMk cId="230425571" sldId="265"/>
            <ac:spMk id="14" creationId="{D07DD2DE-F619-49DD-B5E7-03A290FF4ED1}"/>
          </ac:spMkLst>
        </pc:spChg>
        <pc:spChg chg="add">
          <ac:chgData name="Mingyu Liu" userId="19f664cf-9b7b-47f9-b3d3-9c1f9bb0ccc5" providerId="ADAL" clId="{E3BB4A74-2DD7-4D1E-A21B-BFA148F9B699}" dt="2025-04-19T14:42:42.492" v="73" actId="26606"/>
          <ac:spMkLst>
            <pc:docMk/>
            <pc:sldMk cId="230425571" sldId="265"/>
            <ac:spMk id="16" creationId="{85149191-5F60-4A28-AAFF-039F96B0F3EC}"/>
          </ac:spMkLst>
        </pc:spChg>
        <pc:spChg chg="add">
          <ac:chgData name="Mingyu Liu" userId="19f664cf-9b7b-47f9-b3d3-9c1f9bb0ccc5" providerId="ADAL" clId="{E3BB4A74-2DD7-4D1E-A21B-BFA148F9B699}" dt="2025-04-19T14:42:42.492" v="73" actId="26606"/>
          <ac:spMkLst>
            <pc:docMk/>
            <pc:sldMk cId="230425571" sldId="265"/>
            <ac:spMk id="18" creationId="{F8260ED5-17F7-4158-B241-D51DD4CF1B7E}"/>
          </ac:spMkLst>
        </pc:spChg>
        <pc:picChg chg="add mod">
          <ac:chgData name="Mingyu Liu" userId="19f664cf-9b7b-47f9-b3d3-9c1f9bb0ccc5" providerId="ADAL" clId="{E3BB4A74-2DD7-4D1E-A21B-BFA148F9B699}" dt="2025-04-19T14:42:42.492" v="73" actId="26606"/>
          <ac:picMkLst>
            <pc:docMk/>
            <pc:sldMk cId="230425571" sldId="265"/>
            <ac:picMk id="5" creationId="{71767E18-3296-FF0D-361E-80A3BA80ED7C}"/>
          </ac:picMkLst>
        </pc:picChg>
      </pc:sldChg>
      <pc:sldChg chg="addSp delSp modSp new mod setBg">
        <pc:chgData name="Mingyu Liu" userId="19f664cf-9b7b-47f9-b3d3-9c1f9bb0ccc5" providerId="ADAL" clId="{E3BB4A74-2DD7-4D1E-A21B-BFA148F9B699}" dt="2025-04-19T14:42:48.555" v="74" actId="26606"/>
        <pc:sldMkLst>
          <pc:docMk/>
          <pc:sldMk cId="605418575" sldId="266"/>
        </pc:sldMkLst>
        <pc:spChg chg="mod">
          <ac:chgData name="Mingyu Liu" userId="19f664cf-9b7b-47f9-b3d3-9c1f9bb0ccc5" providerId="ADAL" clId="{E3BB4A74-2DD7-4D1E-A21B-BFA148F9B699}" dt="2025-04-19T14:42:48.555" v="74" actId="26606"/>
          <ac:spMkLst>
            <pc:docMk/>
            <pc:sldMk cId="605418575" sldId="266"/>
            <ac:spMk id="2" creationId="{A1B51211-EB46-41B9-79F2-1288B07ED75B}"/>
          </ac:spMkLst>
        </pc:spChg>
        <pc:spChg chg="del">
          <ac:chgData name="Mingyu Liu" userId="19f664cf-9b7b-47f9-b3d3-9c1f9bb0ccc5" providerId="ADAL" clId="{E3BB4A74-2DD7-4D1E-A21B-BFA148F9B699}" dt="2025-04-19T14:42:14.587" v="72" actId="26606"/>
          <ac:spMkLst>
            <pc:docMk/>
            <pc:sldMk cId="605418575" sldId="266"/>
            <ac:spMk id="3" creationId="{0D1BC5C5-7429-3BE6-DD5C-DF8A8B65807B}"/>
          </ac:spMkLst>
        </pc:spChg>
        <pc:spChg chg="add del">
          <ac:chgData name="Mingyu Liu" userId="19f664cf-9b7b-47f9-b3d3-9c1f9bb0ccc5" providerId="ADAL" clId="{E3BB4A74-2DD7-4D1E-A21B-BFA148F9B699}" dt="2025-04-19T14:42:48.555" v="74" actId="26606"/>
          <ac:spMkLst>
            <pc:docMk/>
            <pc:sldMk cId="605418575" sldId="266"/>
            <ac:spMk id="10" creationId="{D4771268-CB57-404A-9271-370EB28F6090}"/>
          </ac:spMkLst>
        </pc:spChg>
        <pc:spChg chg="add">
          <ac:chgData name="Mingyu Liu" userId="19f664cf-9b7b-47f9-b3d3-9c1f9bb0ccc5" providerId="ADAL" clId="{E3BB4A74-2DD7-4D1E-A21B-BFA148F9B699}" dt="2025-04-19T14:42:48.555" v="74" actId="26606"/>
          <ac:spMkLst>
            <pc:docMk/>
            <pc:sldMk cId="605418575" sldId="266"/>
            <ac:spMk id="15" creationId="{A8384FB5-9ADC-4DDC-881B-597D56F5B15D}"/>
          </ac:spMkLst>
        </pc:spChg>
        <pc:spChg chg="add">
          <ac:chgData name="Mingyu Liu" userId="19f664cf-9b7b-47f9-b3d3-9c1f9bb0ccc5" providerId="ADAL" clId="{E3BB4A74-2DD7-4D1E-A21B-BFA148F9B699}" dt="2025-04-19T14:42:48.555" v="74" actId="26606"/>
          <ac:spMkLst>
            <pc:docMk/>
            <pc:sldMk cId="605418575" sldId="266"/>
            <ac:spMk id="17" creationId="{91E5A9A7-95C6-4F4F-B00E-C82E07FE62EF}"/>
          </ac:spMkLst>
        </pc:spChg>
        <pc:spChg chg="add">
          <ac:chgData name="Mingyu Liu" userId="19f664cf-9b7b-47f9-b3d3-9c1f9bb0ccc5" providerId="ADAL" clId="{E3BB4A74-2DD7-4D1E-A21B-BFA148F9B699}" dt="2025-04-19T14:42:48.555" v="74" actId="26606"/>
          <ac:spMkLst>
            <pc:docMk/>
            <pc:sldMk cId="605418575" sldId="266"/>
            <ac:spMk id="19" creationId="{D07DD2DE-F619-49DD-B5E7-03A290FF4ED1}"/>
          </ac:spMkLst>
        </pc:spChg>
        <pc:spChg chg="add">
          <ac:chgData name="Mingyu Liu" userId="19f664cf-9b7b-47f9-b3d3-9c1f9bb0ccc5" providerId="ADAL" clId="{E3BB4A74-2DD7-4D1E-A21B-BFA148F9B699}" dt="2025-04-19T14:42:48.555" v="74" actId="26606"/>
          <ac:spMkLst>
            <pc:docMk/>
            <pc:sldMk cId="605418575" sldId="266"/>
            <ac:spMk id="21" creationId="{85149191-5F60-4A28-AAFF-039F96B0F3EC}"/>
          </ac:spMkLst>
        </pc:spChg>
        <pc:spChg chg="add">
          <ac:chgData name="Mingyu Liu" userId="19f664cf-9b7b-47f9-b3d3-9c1f9bb0ccc5" providerId="ADAL" clId="{E3BB4A74-2DD7-4D1E-A21B-BFA148F9B699}" dt="2025-04-19T14:42:48.555" v="74" actId="26606"/>
          <ac:spMkLst>
            <pc:docMk/>
            <pc:sldMk cId="605418575" sldId="266"/>
            <ac:spMk id="23" creationId="{F8260ED5-17F7-4158-B241-D51DD4CF1B7E}"/>
          </ac:spMkLst>
        </pc:spChg>
        <pc:picChg chg="add mod">
          <ac:chgData name="Mingyu Liu" userId="19f664cf-9b7b-47f9-b3d3-9c1f9bb0ccc5" providerId="ADAL" clId="{E3BB4A74-2DD7-4D1E-A21B-BFA148F9B699}" dt="2025-04-19T14:42:48.555" v="74" actId="26606"/>
          <ac:picMkLst>
            <pc:docMk/>
            <pc:sldMk cId="605418575" sldId="266"/>
            <ac:picMk id="5" creationId="{70C99767-C64E-BA6F-E4EE-36BB32347808}"/>
          </ac:picMkLst>
        </pc:picChg>
      </pc:sldChg>
      <pc:sldChg chg="addSp delSp modSp new mod setBg">
        <pc:chgData name="Mingyu Liu" userId="19f664cf-9b7b-47f9-b3d3-9c1f9bb0ccc5" providerId="ADAL" clId="{E3BB4A74-2DD7-4D1E-A21B-BFA148F9B699}" dt="2025-04-19T14:43:06.340" v="76" actId="26606"/>
        <pc:sldMkLst>
          <pc:docMk/>
          <pc:sldMk cId="1855735638" sldId="267"/>
        </pc:sldMkLst>
        <pc:spChg chg="del">
          <ac:chgData name="Mingyu Liu" userId="19f664cf-9b7b-47f9-b3d3-9c1f9bb0ccc5" providerId="ADAL" clId="{E3BB4A74-2DD7-4D1E-A21B-BFA148F9B699}" dt="2025-04-19T14:37:49.168" v="56" actId="478"/>
          <ac:spMkLst>
            <pc:docMk/>
            <pc:sldMk cId="1855735638" sldId="267"/>
            <ac:spMk id="2" creationId="{4A85FB8F-DD4D-8875-F15B-24DF2B4CA0CB}"/>
          </ac:spMkLst>
        </pc:spChg>
        <pc:spChg chg="del">
          <ac:chgData name="Mingyu Liu" userId="19f664cf-9b7b-47f9-b3d3-9c1f9bb0ccc5" providerId="ADAL" clId="{E3BB4A74-2DD7-4D1E-A21B-BFA148F9B699}" dt="2025-04-19T14:37:37.740" v="52" actId="478"/>
          <ac:spMkLst>
            <pc:docMk/>
            <pc:sldMk cId="1855735638" sldId="267"/>
            <ac:spMk id="3" creationId="{9E3DA71E-BF39-EE77-7CCD-ABBF766283F5}"/>
          </ac:spMkLst>
        </pc:spChg>
        <pc:spChg chg="add">
          <ac:chgData name="Mingyu Liu" userId="19f664cf-9b7b-47f9-b3d3-9c1f9bb0ccc5" providerId="ADAL" clId="{E3BB4A74-2DD7-4D1E-A21B-BFA148F9B699}" dt="2025-04-19T14:43:06.340" v="76" actId="26606"/>
          <ac:spMkLst>
            <pc:docMk/>
            <pc:sldMk cId="1855735638" sldId="267"/>
            <ac:spMk id="14" creationId="{BFDC535F-AC0A-417D-96AB-6706BECACD95}"/>
          </ac:spMkLst>
        </pc:spChg>
        <pc:spChg chg="add">
          <ac:chgData name="Mingyu Liu" userId="19f664cf-9b7b-47f9-b3d3-9c1f9bb0ccc5" providerId="ADAL" clId="{E3BB4A74-2DD7-4D1E-A21B-BFA148F9B699}" dt="2025-04-19T14:43:06.340" v="76" actId="26606"/>
          <ac:spMkLst>
            <pc:docMk/>
            <pc:sldMk cId="1855735638" sldId="267"/>
            <ac:spMk id="16" creationId="{97AAAF8E-31DB-4148-8FCA-4D8233D691C6}"/>
          </ac:spMkLst>
        </pc:spChg>
        <pc:spChg chg="add">
          <ac:chgData name="Mingyu Liu" userId="19f664cf-9b7b-47f9-b3d3-9c1f9bb0ccc5" providerId="ADAL" clId="{E3BB4A74-2DD7-4D1E-A21B-BFA148F9B699}" dt="2025-04-19T14:43:06.340" v="76" actId="26606"/>
          <ac:spMkLst>
            <pc:docMk/>
            <pc:sldMk cId="1855735638" sldId="267"/>
            <ac:spMk id="18" creationId="{AA274328-4774-4DF9-BA53-452565122FBB}"/>
          </ac:spMkLst>
        </pc:spChg>
        <pc:spChg chg="add">
          <ac:chgData name="Mingyu Liu" userId="19f664cf-9b7b-47f9-b3d3-9c1f9bb0ccc5" providerId="ADAL" clId="{E3BB4A74-2DD7-4D1E-A21B-BFA148F9B699}" dt="2025-04-19T14:43:06.340" v="76" actId="26606"/>
          <ac:spMkLst>
            <pc:docMk/>
            <pc:sldMk cId="1855735638" sldId="267"/>
            <ac:spMk id="20" creationId="{01C7B46D-2FEF-4FAA-915B-8B21A66BB647}"/>
          </ac:spMkLst>
        </pc:spChg>
        <pc:picChg chg="add mod">
          <ac:chgData name="Mingyu Liu" userId="19f664cf-9b7b-47f9-b3d3-9c1f9bb0ccc5" providerId="ADAL" clId="{E3BB4A74-2DD7-4D1E-A21B-BFA148F9B699}" dt="2025-04-19T14:43:06.340" v="76" actId="26606"/>
          <ac:picMkLst>
            <pc:docMk/>
            <pc:sldMk cId="1855735638" sldId="267"/>
            <ac:picMk id="5" creationId="{99D0EA32-DB24-77E9-42EC-F3A59F9D8F8E}"/>
          </ac:picMkLst>
        </pc:picChg>
        <pc:picChg chg="add mod">
          <ac:chgData name="Mingyu Liu" userId="19f664cf-9b7b-47f9-b3d3-9c1f9bb0ccc5" providerId="ADAL" clId="{E3BB4A74-2DD7-4D1E-A21B-BFA148F9B699}" dt="2025-04-19T14:43:06.340" v="76" actId="26606"/>
          <ac:picMkLst>
            <pc:docMk/>
            <pc:sldMk cId="1855735638" sldId="267"/>
            <ac:picMk id="7" creationId="{67BD942D-199C-6673-2F33-6BBA56CF2C00}"/>
          </ac:picMkLst>
        </pc:picChg>
        <pc:picChg chg="add mod ord">
          <ac:chgData name="Mingyu Liu" userId="19f664cf-9b7b-47f9-b3d3-9c1f9bb0ccc5" providerId="ADAL" clId="{E3BB4A74-2DD7-4D1E-A21B-BFA148F9B699}" dt="2025-04-19T14:43:06.340" v="76" actId="26606"/>
          <ac:picMkLst>
            <pc:docMk/>
            <pc:sldMk cId="1855735638" sldId="267"/>
            <ac:picMk id="9" creationId="{632D30B4-1F31-5E58-86AA-EF113641044C}"/>
          </ac:picMkLst>
        </pc:picChg>
      </pc:sldChg>
      <pc:sldChg chg="addSp delSp modSp new mod setBg">
        <pc:chgData name="Mingyu Liu" userId="19f664cf-9b7b-47f9-b3d3-9c1f9bb0ccc5" providerId="ADAL" clId="{E3BB4A74-2DD7-4D1E-A21B-BFA148F9B699}" dt="2025-04-19T14:46:56.200" v="88" actId="26606"/>
        <pc:sldMkLst>
          <pc:docMk/>
          <pc:sldMk cId="1147416184" sldId="268"/>
        </pc:sldMkLst>
        <pc:spChg chg="mod">
          <ac:chgData name="Mingyu Liu" userId="19f664cf-9b7b-47f9-b3d3-9c1f9bb0ccc5" providerId="ADAL" clId="{E3BB4A74-2DD7-4D1E-A21B-BFA148F9B699}" dt="2025-04-19T14:46:56.200" v="88" actId="26606"/>
          <ac:spMkLst>
            <pc:docMk/>
            <pc:sldMk cId="1147416184" sldId="268"/>
            <ac:spMk id="2" creationId="{8ECA88B9-29BA-F610-DF6B-255CF828F77E}"/>
          </ac:spMkLst>
        </pc:spChg>
        <pc:spChg chg="del">
          <ac:chgData name="Mingyu Liu" userId="19f664cf-9b7b-47f9-b3d3-9c1f9bb0ccc5" providerId="ADAL" clId="{E3BB4A74-2DD7-4D1E-A21B-BFA148F9B699}" dt="2025-04-19T14:46:56.200" v="88" actId="26606"/>
          <ac:spMkLst>
            <pc:docMk/>
            <pc:sldMk cId="1147416184" sldId="268"/>
            <ac:spMk id="3" creationId="{79C84596-DF8A-F1D9-1C60-731E083C3F98}"/>
          </ac:spMkLst>
        </pc:spChg>
        <pc:grpChg chg="add">
          <ac:chgData name="Mingyu Liu" userId="19f664cf-9b7b-47f9-b3d3-9c1f9bb0ccc5" providerId="ADAL" clId="{E3BB4A74-2DD7-4D1E-A21B-BFA148F9B699}" dt="2025-04-19T14:46:56.200" v="88" actId="26606"/>
          <ac:grpSpMkLst>
            <pc:docMk/>
            <pc:sldMk cId="1147416184" sldId="268"/>
            <ac:grpSpMk id="10" creationId="{03C6F4E6-30A1-4F63-C8CC-028750B5AACD}"/>
          </ac:grpSpMkLst>
        </pc:grpChg>
        <pc:picChg chg="add">
          <ac:chgData name="Mingyu Liu" userId="19f664cf-9b7b-47f9-b3d3-9c1f9bb0ccc5" providerId="ADAL" clId="{E3BB4A74-2DD7-4D1E-A21B-BFA148F9B699}" dt="2025-04-19T14:46:56.200" v="88" actId="26606"/>
          <ac:picMkLst>
            <pc:docMk/>
            <pc:sldMk cId="1147416184" sldId="268"/>
            <ac:picMk id="7" creationId="{1F363A3A-549B-2D10-91ED-C30E975930C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79056-5444-4343-8743-E797B8E7587D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416D1EDF-F3B1-4EAB-A34A-AC610DFE3238}">
      <dgm:prSet/>
      <dgm:spPr/>
      <dgm:t>
        <a:bodyPr/>
        <a:lstStyle/>
        <a:p>
          <a:r>
            <a:rPr lang="en-US" b="0" dirty="0"/>
            <a:t>1. Define the Database Schema to store PII information</a:t>
          </a:r>
        </a:p>
      </dgm:t>
    </dgm:pt>
    <dgm:pt modelId="{02AF023E-BDA7-4021-B9E9-689C2FF5F5E2}" type="parTrans" cxnId="{2FA3A9AE-0024-4935-AC9D-EA7352217DA8}">
      <dgm:prSet/>
      <dgm:spPr/>
      <dgm:t>
        <a:bodyPr/>
        <a:lstStyle/>
        <a:p>
          <a:endParaRPr lang="en-US"/>
        </a:p>
      </dgm:t>
    </dgm:pt>
    <dgm:pt modelId="{F3804DA9-3FED-4766-8F46-D1DC8C7C5F84}" type="sibTrans" cxnId="{2FA3A9AE-0024-4935-AC9D-EA7352217DA8}">
      <dgm:prSet/>
      <dgm:spPr/>
      <dgm:t>
        <a:bodyPr/>
        <a:lstStyle/>
        <a:p>
          <a:endParaRPr lang="en-US"/>
        </a:p>
      </dgm:t>
    </dgm:pt>
    <dgm:pt modelId="{4CB1F2A5-7C41-4822-8C9E-191B428BBC88}">
      <dgm:prSet/>
      <dgm:spPr/>
      <dgm:t>
        <a:bodyPr/>
        <a:lstStyle/>
        <a:p>
          <a:r>
            <a:rPr lang="en-US" dirty="0"/>
            <a:t>2. The Dashboard for AI Legal Redaction from CSV</a:t>
          </a:r>
        </a:p>
      </dgm:t>
    </dgm:pt>
    <dgm:pt modelId="{4906D8AD-7A4D-4743-BA67-30712FADC590}" type="parTrans" cxnId="{B58D2605-CF05-4394-BF2A-690810959F88}">
      <dgm:prSet/>
      <dgm:spPr/>
      <dgm:t>
        <a:bodyPr/>
        <a:lstStyle/>
        <a:p>
          <a:endParaRPr lang="en-US"/>
        </a:p>
      </dgm:t>
    </dgm:pt>
    <dgm:pt modelId="{FAF00A5B-C6E3-4925-ABD9-8C0D3B6F0AF9}" type="sibTrans" cxnId="{B58D2605-CF05-4394-BF2A-690810959F88}">
      <dgm:prSet/>
      <dgm:spPr/>
      <dgm:t>
        <a:bodyPr/>
        <a:lstStyle/>
        <a:p>
          <a:endParaRPr lang="en-US"/>
        </a:p>
      </dgm:t>
    </dgm:pt>
    <dgm:pt modelId="{AE42B125-94D6-4EDB-8100-B375A7F4524B}">
      <dgm:prSet/>
      <dgm:spPr/>
      <dgm:t>
        <a:bodyPr/>
        <a:lstStyle/>
        <a:p>
          <a:r>
            <a:rPr lang="en-US" dirty="0"/>
            <a:t>3. The Dashboard for AI Legal Redaction with </a:t>
          </a:r>
          <a:r>
            <a:rPr lang="en-US" dirty="0" err="1"/>
            <a:t>Streamlit</a:t>
          </a:r>
          <a:endParaRPr lang="en-US" dirty="0"/>
        </a:p>
      </dgm:t>
    </dgm:pt>
    <dgm:pt modelId="{E0DF1E34-F8EC-4A9B-A378-441AE9D6C3D3}" type="parTrans" cxnId="{D6C0E5D9-49D8-4767-9133-9C90472E91BB}">
      <dgm:prSet/>
      <dgm:spPr/>
      <dgm:t>
        <a:bodyPr/>
        <a:lstStyle/>
        <a:p>
          <a:endParaRPr lang="en-US"/>
        </a:p>
      </dgm:t>
    </dgm:pt>
    <dgm:pt modelId="{D3D08D9F-5327-4A33-BF3C-C87854CDC83A}" type="sibTrans" cxnId="{D6C0E5D9-49D8-4767-9133-9C90472E91BB}">
      <dgm:prSet/>
      <dgm:spPr/>
      <dgm:t>
        <a:bodyPr/>
        <a:lstStyle/>
        <a:p>
          <a:endParaRPr lang="en-US"/>
        </a:p>
      </dgm:t>
    </dgm:pt>
    <dgm:pt modelId="{58C3EB8F-E3CD-4B35-AE13-5F06CD7CAD71}">
      <dgm:prSet/>
      <dgm:spPr/>
      <dgm:t>
        <a:bodyPr/>
        <a:lstStyle/>
        <a:p>
          <a:r>
            <a:rPr lang="en-US" dirty="0"/>
            <a:t>4. The Dashboard for AI Legal Redaction from sqlite3</a:t>
          </a:r>
        </a:p>
      </dgm:t>
    </dgm:pt>
    <dgm:pt modelId="{F305034A-B270-4EB3-B85C-FD40F9BDFE82}" type="parTrans" cxnId="{E2752CDE-2D2E-401A-9DC6-42ED05E567E5}">
      <dgm:prSet/>
      <dgm:spPr/>
      <dgm:t>
        <a:bodyPr/>
        <a:lstStyle/>
        <a:p>
          <a:endParaRPr lang="en-US"/>
        </a:p>
      </dgm:t>
    </dgm:pt>
    <dgm:pt modelId="{1C870504-5F37-4FA4-A435-F5C2B2B52225}" type="sibTrans" cxnId="{E2752CDE-2D2E-401A-9DC6-42ED05E567E5}">
      <dgm:prSet/>
      <dgm:spPr/>
      <dgm:t>
        <a:bodyPr/>
        <a:lstStyle/>
        <a:p>
          <a:endParaRPr lang="en-US"/>
        </a:p>
      </dgm:t>
    </dgm:pt>
    <dgm:pt modelId="{B893E966-0B83-43C3-9FE6-F13E53C463F2}" type="pres">
      <dgm:prSet presAssocID="{F0B79056-5444-4343-8743-E797B8E7587D}" presName="linear" presStyleCnt="0">
        <dgm:presLayoutVars>
          <dgm:animLvl val="lvl"/>
          <dgm:resizeHandles val="exact"/>
        </dgm:presLayoutVars>
      </dgm:prSet>
      <dgm:spPr/>
    </dgm:pt>
    <dgm:pt modelId="{330FBB41-B6B0-41FB-AD02-17CE8B85AD03}" type="pres">
      <dgm:prSet presAssocID="{416D1EDF-F3B1-4EAB-A34A-AC610DFE323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00B9C5A-3093-4B32-A66D-AD17727A1E97}" type="pres">
      <dgm:prSet presAssocID="{F3804DA9-3FED-4766-8F46-D1DC8C7C5F84}" presName="spacer" presStyleCnt="0"/>
      <dgm:spPr/>
    </dgm:pt>
    <dgm:pt modelId="{71C7B1D9-288E-48FD-8C47-BEA9548F4162}" type="pres">
      <dgm:prSet presAssocID="{4CB1F2A5-7C41-4822-8C9E-191B428BBC8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A406BC9-E932-43E4-8CE2-6A37BF8E35D2}" type="pres">
      <dgm:prSet presAssocID="{FAF00A5B-C6E3-4925-ABD9-8C0D3B6F0AF9}" presName="spacer" presStyleCnt="0"/>
      <dgm:spPr/>
    </dgm:pt>
    <dgm:pt modelId="{46331CCF-AF4C-468F-8E7B-4C4AEFF66BD4}" type="pres">
      <dgm:prSet presAssocID="{AE42B125-94D6-4EDB-8100-B375A7F4524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E6D6CEB-4BD2-4FA5-A45D-DFAD97FFECF0}" type="pres">
      <dgm:prSet presAssocID="{D3D08D9F-5327-4A33-BF3C-C87854CDC83A}" presName="spacer" presStyleCnt="0"/>
      <dgm:spPr/>
    </dgm:pt>
    <dgm:pt modelId="{E9168058-9D6C-42C6-98E7-C0BFB7B15F63}" type="pres">
      <dgm:prSet presAssocID="{58C3EB8F-E3CD-4B35-AE13-5F06CD7CAD7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58D2605-CF05-4394-BF2A-690810959F88}" srcId="{F0B79056-5444-4343-8743-E797B8E7587D}" destId="{4CB1F2A5-7C41-4822-8C9E-191B428BBC88}" srcOrd="1" destOrd="0" parTransId="{4906D8AD-7A4D-4743-BA67-30712FADC590}" sibTransId="{FAF00A5B-C6E3-4925-ABD9-8C0D3B6F0AF9}"/>
    <dgm:cxn modelId="{91061A48-3D16-4C27-88D9-8D4F258F510C}" type="presOf" srcId="{58C3EB8F-E3CD-4B35-AE13-5F06CD7CAD71}" destId="{E9168058-9D6C-42C6-98E7-C0BFB7B15F63}" srcOrd="0" destOrd="0" presId="urn:microsoft.com/office/officeart/2005/8/layout/vList2"/>
    <dgm:cxn modelId="{95BD124C-5E20-41CC-AFEE-30E5DCA6D248}" type="presOf" srcId="{F0B79056-5444-4343-8743-E797B8E7587D}" destId="{B893E966-0B83-43C3-9FE6-F13E53C463F2}" srcOrd="0" destOrd="0" presId="urn:microsoft.com/office/officeart/2005/8/layout/vList2"/>
    <dgm:cxn modelId="{FA73DD73-42FD-4F3F-AF3B-D40110D081FA}" type="presOf" srcId="{AE42B125-94D6-4EDB-8100-B375A7F4524B}" destId="{46331CCF-AF4C-468F-8E7B-4C4AEFF66BD4}" srcOrd="0" destOrd="0" presId="urn:microsoft.com/office/officeart/2005/8/layout/vList2"/>
    <dgm:cxn modelId="{2FA3A9AE-0024-4935-AC9D-EA7352217DA8}" srcId="{F0B79056-5444-4343-8743-E797B8E7587D}" destId="{416D1EDF-F3B1-4EAB-A34A-AC610DFE3238}" srcOrd="0" destOrd="0" parTransId="{02AF023E-BDA7-4021-B9E9-689C2FF5F5E2}" sibTransId="{F3804DA9-3FED-4766-8F46-D1DC8C7C5F84}"/>
    <dgm:cxn modelId="{1E8BDCCD-3F26-42C4-82B1-3EBCF2BE64B8}" type="presOf" srcId="{416D1EDF-F3B1-4EAB-A34A-AC610DFE3238}" destId="{330FBB41-B6B0-41FB-AD02-17CE8B85AD03}" srcOrd="0" destOrd="0" presId="urn:microsoft.com/office/officeart/2005/8/layout/vList2"/>
    <dgm:cxn modelId="{D6C0E5D9-49D8-4767-9133-9C90472E91BB}" srcId="{F0B79056-5444-4343-8743-E797B8E7587D}" destId="{AE42B125-94D6-4EDB-8100-B375A7F4524B}" srcOrd="2" destOrd="0" parTransId="{E0DF1E34-F8EC-4A9B-A378-441AE9D6C3D3}" sibTransId="{D3D08D9F-5327-4A33-BF3C-C87854CDC83A}"/>
    <dgm:cxn modelId="{E2752CDE-2D2E-401A-9DC6-42ED05E567E5}" srcId="{F0B79056-5444-4343-8743-E797B8E7587D}" destId="{58C3EB8F-E3CD-4B35-AE13-5F06CD7CAD71}" srcOrd="3" destOrd="0" parTransId="{F305034A-B270-4EB3-B85C-FD40F9BDFE82}" sibTransId="{1C870504-5F37-4FA4-A435-F5C2B2B52225}"/>
    <dgm:cxn modelId="{BB682FF7-2E9C-4731-A2A3-484CE087D40C}" type="presOf" srcId="{4CB1F2A5-7C41-4822-8C9E-191B428BBC88}" destId="{71C7B1D9-288E-48FD-8C47-BEA9548F4162}" srcOrd="0" destOrd="0" presId="urn:microsoft.com/office/officeart/2005/8/layout/vList2"/>
    <dgm:cxn modelId="{6E0725F3-38B9-4950-B6D2-49A562F07F20}" type="presParOf" srcId="{B893E966-0B83-43C3-9FE6-F13E53C463F2}" destId="{330FBB41-B6B0-41FB-AD02-17CE8B85AD03}" srcOrd="0" destOrd="0" presId="urn:microsoft.com/office/officeart/2005/8/layout/vList2"/>
    <dgm:cxn modelId="{B3AF1006-C243-458C-999E-94BA292D3833}" type="presParOf" srcId="{B893E966-0B83-43C3-9FE6-F13E53C463F2}" destId="{100B9C5A-3093-4B32-A66D-AD17727A1E97}" srcOrd="1" destOrd="0" presId="urn:microsoft.com/office/officeart/2005/8/layout/vList2"/>
    <dgm:cxn modelId="{A8D85145-4908-4010-99E6-D2D1B62E7601}" type="presParOf" srcId="{B893E966-0B83-43C3-9FE6-F13E53C463F2}" destId="{71C7B1D9-288E-48FD-8C47-BEA9548F4162}" srcOrd="2" destOrd="0" presId="urn:microsoft.com/office/officeart/2005/8/layout/vList2"/>
    <dgm:cxn modelId="{ED145EA7-1745-4511-998D-51BECA456D5C}" type="presParOf" srcId="{B893E966-0B83-43C3-9FE6-F13E53C463F2}" destId="{5A406BC9-E932-43E4-8CE2-6A37BF8E35D2}" srcOrd="3" destOrd="0" presId="urn:microsoft.com/office/officeart/2005/8/layout/vList2"/>
    <dgm:cxn modelId="{93519515-AA9B-441E-98AD-001296B552E6}" type="presParOf" srcId="{B893E966-0B83-43C3-9FE6-F13E53C463F2}" destId="{46331CCF-AF4C-468F-8E7B-4C4AEFF66BD4}" srcOrd="4" destOrd="0" presId="urn:microsoft.com/office/officeart/2005/8/layout/vList2"/>
    <dgm:cxn modelId="{5220D6BF-BAF9-409C-A41D-68CD37FCF83B}" type="presParOf" srcId="{B893E966-0B83-43C3-9FE6-F13E53C463F2}" destId="{3E6D6CEB-4BD2-4FA5-A45D-DFAD97FFECF0}" srcOrd="5" destOrd="0" presId="urn:microsoft.com/office/officeart/2005/8/layout/vList2"/>
    <dgm:cxn modelId="{AF1050E8-E2E0-47E3-AB2F-A0EE4B16FF07}" type="presParOf" srcId="{B893E966-0B83-43C3-9FE6-F13E53C463F2}" destId="{E9168058-9D6C-42C6-98E7-C0BFB7B15F6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FBB41-B6B0-41FB-AD02-17CE8B85AD03}">
      <dsp:nvSpPr>
        <dsp:cNvPr id="0" name=""/>
        <dsp:cNvSpPr/>
      </dsp:nvSpPr>
      <dsp:spPr>
        <a:xfrm>
          <a:off x="0" y="345519"/>
          <a:ext cx="10515600" cy="8394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kern="1200" dirty="0"/>
            <a:t>1. Define the Database Schema to store PII information</a:t>
          </a:r>
        </a:p>
      </dsp:txBody>
      <dsp:txXfrm>
        <a:off x="40980" y="386499"/>
        <a:ext cx="10433640" cy="757514"/>
      </dsp:txXfrm>
    </dsp:sp>
    <dsp:sp modelId="{71C7B1D9-288E-48FD-8C47-BEA9548F4162}">
      <dsp:nvSpPr>
        <dsp:cNvPr id="0" name=""/>
        <dsp:cNvSpPr/>
      </dsp:nvSpPr>
      <dsp:spPr>
        <a:xfrm>
          <a:off x="0" y="1285794"/>
          <a:ext cx="10515600" cy="8394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2. The Dashboard for AI Legal Redaction from CSV</a:t>
          </a:r>
        </a:p>
      </dsp:txBody>
      <dsp:txXfrm>
        <a:off x="40980" y="1326774"/>
        <a:ext cx="10433640" cy="757514"/>
      </dsp:txXfrm>
    </dsp:sp>
    <dsp:sp modelId="{46331CCF-AF4C-468F-8E7B-4C4AEFF66BD4}">
      <dsp:nvSpPr>
        <dsp:cNvPr id="0" name=""/>
        <dsp:cNvSpPr/>
      </dsp:nvSpPr>
      <dsp:spPr>
        <a:xfrm>
          <a:off x="0" y="2226069"/>
          <a:ext cx="10515600" cy="8394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3. The Dashboard for AI Legal Redaction with </a:t>
          </a:r>
          <a:r>
            <a:rPr lang="en-US" sz="3500" kern="1200" dirty="0" err="1"/>
            <a:t>Streamlit</a:t>
          </a:r>
          <a:endParaRPr lang="en-US" sz="3500" kern="1200" dirty="0"/>
        </a:p>
      </dsp:txBody>
      <dsp:txXfrm>
        <a:off x="40980" y="2267049"/>
        <a:ext cx="10433640" cy="757514"/>
      </dsp:txXfrm>
    </dsp:sp>
    <dsp:sp modelId="{E9168058-9D6C-42C6-98E7-C0BFB7B15F63}">
      <dsp:nvSpPr>
        <dsp:cNvPr id="0" name=""/>
        <dsp:cNvSpPr/>
      </dsp:nvSpPr>
      <dsp:spPr>
        <a:xfrm>
          <a:off x="0" y="3166343"/>
          <a:ext cx="10515600" cy="8394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4. The Dashboard for AI Legal Redaction from sqlite3</a:t>
          </a:r>
        </a:p>
      </dsp:txBody>
      <dsp:txXfrm>
        <a:off x="40980" y="3207323"/>
        <a:ext cx="10433640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5292-9ECB-41FB-92D8-9AABAF7D0C8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08D2-2E47-49D9-982B-F8A5456E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5292-9ECB-41FB-92D8-9AABAF7D0C8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08D2-2E47-49D9-982B-F8A5456E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3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5292-9ECB-41FB-92D8-9AABAF7D0C8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08D2-2E47-49D9-982B-F8A5456E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0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5292-9ECB-41FB-92D8-9AABAF7D0C8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08D2-2E47-49D9-982B-F8A5456E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6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5292-9ECB-41FB-92D8-9AABAF7D0C8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08D2-2E47-49D9-982B-F8A5456E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5292-9ECB-41FB-92D8-9AABAF7D0C8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08D2-2E47-49D9-982B-F8A5456E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2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5292-9ECB-41FB-92D8-9AABAF7D0C8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08D2-2E47-49D9-982B-F8A5456E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1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5292-9ECB-41FB-92D8-9AABAF7D0C8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08D2-2E47-49D9-982B-F8A5456E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5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5292-9ECB-41FB-92D8-9AABAF7D0C8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08D2-2E47-49D9-982B-F8A5456E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5292-9ECB-41FB-92D8-9AABAF7D0C8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08D2-2E47-49D9-982B-F8A5456E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7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5292-9ECB-41FB-92D8-9AABAF7D0C8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08D2-2E47-49D9-982B-F8A5456E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4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05292-9ECB-41FB-92D8-9AABAF7D0C8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708D2-2E47-49D9-982B-F8A5456EC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36CAB1F-557E-4FA4-81CC-DC491EF8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91000">
                <a:schemeClr val="tx2">
                  <a:lumMod val="50000"/>
                  <a:alpha val="1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7646891" cy="6858001"/>
          </a:xfrm>
          <a:prstGeom prst="rect">
            <a:avLst/>
          </a:prstGeom>
          <a:gradFill>
            <a:gsLst>
              <a:gs pos="41000">
                <a:schemeClr val="accent1">
                  <a:lumMod val="75000"/>
                  <a:alpha val="52000"/>
                </a:schemeClr>
              </a:gs>
              <a:gs pos="95000">
                <a:srgbClr val="000000">
                  <a:alpha val="68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550980-2AB6-4DE5-86DD-064ADF1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2501118"/>
            <a:ext cx="8091784" cy="4331436"/>
          </a:xfrm>
          <a:prstGeom prst="rect">
            <a:avLst/>
          </a:prstGeom>
          <a:gradFill>
            <a:gsLst>
              <a:gs pos="0">
                <a:srgbClr val="000000">
                  <a:alpha val="16000"/>
                </a:srgbClr>
              </a:gs>
              <a:gs pos="91000">
                <a:schemeClr val="accent1">
                  <a:alpha val="3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F4B167-8E82-4458-AE55-88B683EBF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95" y="-3"/>
            <a:ext cx="8091784" cy="6857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6000"/>
                </a:schemeClr>
              </a:gs>
              <a:gs pos="99000">
                <a:srgbClr val="000000">
                  <a:alpha val="57000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2101742" y="699966"/>
            <a:ext cx="5121259" cy="5458067"/>
          </a:xfrm>
          <a:prstGeom prst="ellipse">
            <a:avLst/>
          </a:prstGeom>
          <a:gradFill>
            <a:gsLst>
              <a:gs pos="3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7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94B8B-F17E-F312-D6B7-358895645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125" y="2920878"/>
            <a:ext cx="5853227" cy="2992576"/>
          </a:xfrm>
        </p:spPr>
        <p:txBody>
          <a:bodyPr anchor="t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Dashboard for AI Legal Redaction Assistant</a:t>
            </a:r>
          </a:p>
        </p:txBody>
      </p:sp>
      <p:pic>
        <p:nvPicPr>
          <p:cNvPr id="21" name="Picture 20" descr="Digital financial graph">
            <a:extLst>
              <a:ext uri="{FF2B5EF4-FFF2-40B4-BE49-F238E27FC236}">
                <a16:creationId xmlns:a16="http://schemas.microsoft.com/office/drawing/2014/main" id="{3C84D36D-9F46-819F-BAFD-64CBD1EDB2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829" r="25543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3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090369-B596-05F1-65AD-C346999E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4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CC29B-B67F-BEB7-1434-66BDDD7D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The Dashboard for AI Legal Redaction with Streamlit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767E18-3296-FF0D-361E-80A3BA80E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469016"/>
            <a:ext cx="7225748" cy="391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5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51211-EB46-41B9-79F2-1288B07E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4. The Dashboard for AI Legal Redaction from sqlite3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C99767-C64E-BA6F-E4EE-36BB32347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189018"/>
            <a:ext cx="7225748" cy="447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18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CA88B9-29BA-F610-DF6B-255CF828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48" y="1124262"/>
            <a:ext cx="8017652" cy="2690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watching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F363A3A-549B-2D10-91ED-C30E97593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646" y="5061057"/>
            <a:ext cx="1199733" cy="11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1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56F43B-6C60-0C61-4655-C17D07C189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2321" b="34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F316FF-C5EA-064A-054E-18931960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Contents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06165F-9860-E6FA-5AB2-6F8CAAF25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477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5497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rogramming data on computer monitor">
            <a:extLst>
              <a:ext uri="{FF2B5EF4-FFF2-40B4-BE49-F238E27FC236}">
                <a16:creationId xmlns:a16="http://schemas.microsoft.com/office/drawing/2014/main" id="{843B1C7E-5B6A-7235-A80B-90B08A299E1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2054" b="36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C04D76-F15C-0BAF-924B-A62111E623FC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1. Define the Database Schema to store PII information</a:t>
            </a:r>
            <a:endParaRPr lang="en-US" sz="440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3A98D-3D38-BF0F-FB70-17F7E34DC50E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# Sample Data (in pii_masked_data.csv):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# </a:t>
            </a:r>
            <a:r>
              <a:rPr lang="en-US" sz="2800" dirty="0" err="1"/>
              <a:t>record_number,filename,pii_type,pii_value,masked,date</a:t>
            </a:r>
            <a:endParaRPr lang="en-US" sz="28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# 1001,hr_records.csv,Email,john.doe@example.com,1,4/10/2025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# 1002,finance_2023.xlsx,SSN,123-45-6789,1,4/7/2025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# 1003,logs.txt,Phone,555-123-4567,1,4/6/2025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# 1004,hr_records.csv,Email,jane.doe@example.com,1,4/8/2025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# 1005,hr_record1.pdf, name, Mike,0,4/8/2025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# 1006,hr_record1.pdf, address, 405 Hilgard Avenue Los Angeles CA 90095,0,4/8/2025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# 1007, hr_record1.pdf,signature,picture1,1,4/8/2025</a:t>
            </a:r>
          </a:p>
        </p:txBody>
      </p:sp>
    </p:spTree>
    <p:extLst>
      <p:ext uri="{BB962C8B-B14F-4D97-AF65-F5344CB8AC3E}">
        <p14:creationId xmlns:p14="http://schemas.microsoft.com/office/powerpoint/2010/main" val="2207984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3C021E92-118E-C564-574D-BB33ACEBAC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265" r="8978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34A61-506C-C4AF-3F18-F8CE0981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2. The Dashboard for AI Legal Redaction from CSV</a:t>
            </a:r>
          </a:p>
        </p:txBody>
      </p:sp>
    </p:spTree>
    <p:extLst>
      <p:ext uri="{BB962C8B-B14F-4D97-AF65-F5344CB8AC3E}">
        <p14:creationId xmlns:p14="http://schemas.microsoft.com/office/powerpoint/2010/main" val="228425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EF6B8-B988-CEDE-4ECF-A9DE5FCFB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25019"/>
            <a:ext cx="11277600" cy="580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5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F2A50-AA54-456B-2AF6-BADA0D5FED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3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2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DC1477-E958-4A17-5FCD-D4C32E9B4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51892"/>
            <a:ext cx="11277600" cy="55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6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FCA67-3552-9247-4211-CE74B45DB3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869" b="377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5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D30B4-1F31-5E58-86AA-EF1136410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37" y="2404780"/>
            <a:ext cx="6253058" cy="204787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0EA32-DB24-77E9-42EC-F3A59F9D8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59" y="1664838"/>
            <a:ext cx="3502643" cy="113835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BD942D-199C-6673-2F33-6BBA56CF2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059" y="4825897"/>
            <a:ext cx="3502643" cy="84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3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</TotalTime>
  <Words>228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2013 - 2022 Theme</vt:lpstr>
      <vt:lpstr>Dashboard for AI Legal Redaction Assistant</vt:lpstr>
      <vt:lpstr>Contents</vt:lpstr>
      <vt:lpstr>PowerPoint Presentation</vt:lpstr>
      <vt:lpstr>2. The Dashboard for AI Legal Redaction from CSV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The Dashboard for AI Legal Redaction with Streamlit</vt:lpstr>
      <vt:lpstr>4. The Dashboard for AI Legal Redaction from sqlite3</vt:lpstr>
      <vt:lpstr>Thank you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Mingyu Liu</dc:creator>
  <cp:lastModifiedBy>Mingyu Liu</cp:lastModifiedBy>
  <cp:revision>3</cp:revision>
  <dcterms:created xsi:type="dcterms:W3CDTF">2025-04-12T07:53:09Z</dcterms:created>
  <dcterms:modified xsi:type="dcterms:W3CDTF">2025-04-19T14:48:21Z</dcterms:modified>
</cp:coreProperties>
</file>