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8E75-5713-8B4B-288B-E7078847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6E530-2520-06AF-2695-C36BC1D30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F2E1-3362-FF92-CC47-0263A263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70AC-E061-DA9F-8949-9B4B487C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23AED-B6BE-C1DA-60B5-A3A73E29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74CF-A7DA-913E-1378-6B7B1FD6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F809B-C96F-2F73-5F00-3B3E37946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F137-2AD3-5B29-A750-D581C7D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B858-7BB5-7CCE-C93D-BA1E3B90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EA9B8-3DD6-36CA-C59D-029CEF94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88D86-B16D-EA08-8631-409F766AD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119A3-C3D4-72FE-4600-2E501A16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12F3-8A97-7A99-3780-4ED9806D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D337-51E1-6FAB-985F-82BC12E2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3D48-B943-E20A-0E8F-1BA7A8DE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58A2-C6D1-A6D6-2B0D-8DAB33A4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DB4F-F204-D70F-4770-9AA8784F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967DA-115A-8564-6FA1-D6694873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23EB-3886-755C-06A2-42046B91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1830-ECEE-F9C5-DCD7-11C65162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0DB9-A48C-F07A-6E32-B02AFB5B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F68D-0D39-7BC8-4271-2BF2E9C74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DE57-3721-365E-70AF-A8F7DD98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0C6FD-7838-13FF-F55E-B3E5A5D6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AB2C-7A31-51DB-2D51-D4539928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FB6A-9349-4326-0E49-F1378764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0535-FC65-530A-3B92-2E68B87D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9F4C-CB98-1F8A-BA45-A38F1592F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ED0D-895B-A948-7E88-66980C1A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5DEAD-BE40-650B-2557-093DA0BC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EAC9-48AD-373E-BFAB-06A17280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65F7-BF23-BE07-18B9-1268EED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BB782-7284-FAA7-85A0-6D00D36C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CCAC3-05AE-BA44-FA98-297A5BA5C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04939-AD70-F6D0-030F-78FE5BE1F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017D9-403E-D952-C154-4B66A26AB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8752D-3039-C8A9-1258-5EB261C3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CF294-2E94-68B5-6EDF-A5CD8CDF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5FA95-4741-98D3-393B-9A531009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0BCE-B990-BA3F-2E7F-EDAC100A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654A7-18B5-7C82-F6E4-3D1CE200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F5D61-12E0-1DF3-3242-26B37076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E7E73-EB8C-1C32-B6CF-07AB88C7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376EA-A1A6-FDF1-5DF4-26F72952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E595B-C967-4F4A-FD48-ACFE82ED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93D68-72F2-5358-1500-AA952C99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AEA5-7D86-0984-0231-799AEFCC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C7FD-F6A3-1AC4-2361-9983035C2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5640-A941-F9D9-D7A4-84484DBDC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DC0AB-C02D-1684-AD26-7BB2D37E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A10A2-1F69-3DDC-1B10-A8DC9FBA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A2081-05D5-2EE3-A2FE-D76011F2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6121-2225-C5CC-749D-CBE1501E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E9BB7-81B1-7EA3-ABA7-A688976FE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9CC27-457D-442A-37C8-9B807B70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2582-4A4B-DC6B-3A18-898C5D85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3837C-3C9D-4CF7-6D75-9936BFA5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3C96-EAC3-D6DA-41D8-027F0E48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9F47B-9CA7-49D8-B661-B833CF32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08ACD-1B99-4340-82DA-956A8D23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0483-9AC3-BEB9-BD98-A4680B648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41E9-CC10-2548-80D5-CF6ECFF02F1C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DCAE-DDFD-127A-D119-FD1BE53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45E6-ADB3-D021-19BE-7A209E306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DB6C-7A4E-5C40-B88C-C3DB0713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engine.google.com/" TargetMode="External"/><Relationship Id="rId2" Type="http://schemas.openxmlformats.org/officeDocument/2006/relationships/hyperlink" Target="https://drive.google.com/drive/u/0/folders/1wupadDrarxVHLLtSLhACUrDSEU80xuh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rmal power station">
            <a:extLst>
              <a:ext uri="{FF2B5EF4-FFF2-40B4-BE49-F238E27FC236}">
                <a16:creationId xmlns:a16="http://schemas.microsoft.com/office/drawing/2014/main" id="{D0BA2A97-3C0C-4FBB-C674-08C7C3593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E087E-FBC2-89EF-3CC2-B3CD6865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Omdena Chennai Electricity Power Outage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8F569-588C-680C-A882-1D677F52B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Task01-Satellite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175816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1E5B3-5F22-22BD-68BF-2A7A9319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Steps to extract data from Google Earth Engine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19-227E-57C4-230F-AD96362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Request access to GEE using your gmail ID to access their APIs</a:t>
            </a:r>
          </a:p>
          <a:p>
            <a:r>
              <a:rPr lang="en-US" sz="2400"/>
              <a:t>Once access is provided, choose the API that is required to extract data from. In this case, WRI/GPPD/power_plants is the collection that we would be interested in</a:t>
            </a:r>
          </a:p>
          <a:p>
            <a:r>
              <a:rPr lang="en-US" sz="2400"/>
              <a:t>Open the code editor and paste the code that is generated after you choose the API. </a:t>
            </a:r>
          </a:p>
          <a:p>
            <a:r>
              <a:rPr lang="en-US" sz="2400"/>
              <a:t>Tweak the generated code according to the ask</a:t>
            </a:r>
          </a:p>
          <a:p>
            <a:r>
              <a:rPr lang="en-US" sz="2400"/>
              <a:t>Extract the data in form of CSV using the options to download it either a Google drive or S3 bucket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22780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275669-873D-4DCA-264B-8DDE7268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Extracted Sample File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E3FE2-0A22-50BC-08E8-B68D7649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5" y="2494451"/>
            <a:ext cx="104128" cy="164344"/>
          </a:xfrm>
        </p:spPr>
        <p:txBody>
          <a:bodyPr>
            <a:normAutofit fontScale="25000" lnSpcReduction="20000"/>
          </a:bodyPr>
          <a:lstStyle/>
          <a:p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2AEC53-26A6-CC9C-CB69-9670F9B0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68" y="2177172"/>
            <a:ext cx="9854016" cy="41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4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1A9E0-0C5D-C4A1-F3DD-0696F9C6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B40B-5837-D82E-65E2-F4E2CB28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https://drive.google.com/drive/u/0/folders/1wupadDrarxVHLLtSLhACUrDSEU80xuhd</a:t>
            </a:r>
            <a:endParaRPr lang="en-US" sz="2400"/>
          </a:p>
          <a:p>
            <a:r>
              <a:rPr lang="en-US" sz="2400">
                <a:hlinkClick r:id="rId3"/>
              </a:rPr>
              <a:t>https://earthengine.google.com/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4615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143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Omdena Chennai Electricity Power Outage Analysis</vt:lpstr>
      <vt:lpstr>Steps to extract data from Google Earth Engine</vt:lpstr>
      <vt:lpstr>Data Extracted Sample File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Omdena Chennai Electricity Power Outage Analysis</dc:title>
  <dc:creator>Madhavan, Deepa</dc:creator>
  <cp:lastModifiedBy>Madhavan, Deepa</cp:lastModifiedBy>
  <cp:revision>5</cp:revision>
  <dcterms:created xsi:type="dcterms:W3CDTF">2022-06-24T16:06:23Z</dcterms:created>
  <dcterms:modified xsi:type="dcterms:W3CDTF">2022-06-24T16:37:35Z</dcterms:modified>
</cp:coreProperties>
</file>