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4" r:id="rId10"/>
    <p:sldId id="261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E5E-F514-45D3-BFD0-E44819132D88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0A33-AE65-4D2D-BA23-5CD7AD8D3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E5E-F514-45D3-BFD0-E44819132D88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0A33-AE65-4D2D-BA23-5CD7AD8D3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E5E-F514-45D3-BFD0-E44819132D88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0A33-AE65-4D2D-BA23-5CD7AD8D3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E5E-F514-45D3-BFD0-E44819132D88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0A33-AE65-4D2D-BA23-5CD7AD8D3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E5E-F514-45D3-BFD0-E44819132D88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0A33-AE65-4D2D-BA23-5CD7AD8D3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E5E-F514-45D3-BFD0-E44819132D88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0A33-AE65-4D2D-BA23-5CD7AD8D3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E5E-F514-45D3-BFD0-E44819132D88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0A33-AE65-4D2D-BA23-5CD7AD8D3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E5E-F514-45D3-BFD0-E44819132D88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0A33-AE65-4D2D-BA23-5CD7AD8D3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E5E-F514-45D3-BFD0-E44819132D88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0A33-AE65-4D2D-BA23-5CD7AD8D3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E5E-F514-45D3-BFD0-E44819132D88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0A33-AE65-4D2D-BA23-5CD7AD8D3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E5E-F514-45D3-BFD0-E44819132D88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0A33-AE65-4D2D-BA23-5CD7AD8D3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6E5E-F514-45D3-BFD0-E44819132D88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E0A33-AE65-4D2D-BA23-5CD7AD8D3B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app/profile/sudhakar.reddy7432/viz/HealthBot/Health?publish=y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ublic.tableau.com/en-us/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3975"/>
          </a:xfrm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Hyderabad Omdena Chatbot</a:t>
            </a:r>
            <a:br>
              <a:rPr lang="en-US" b="1" dirty="0" smtClean="0">
                <a:solidFill>
                  <a:srgbClr val="FFC000"/>
                </a:solidFill>
              </a:rPr>
            </a:br>
            <a:r>
              <a:rPr lang="en-US" b="1" dirty="0" smtClean="0">
                <a:solidFill>
                  <a:srgbClr val="FFC000"/>
                </a:solidFill>
              </a:rPr>
              <a:t>Tableau for Beginners</a:t>
            </a:r>
            <a:endParaRPr 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39909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685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 Provide the server URL and click on ‘Connect’ button.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429000"/>
            <a:ext cx="56673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2971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12. Provide login credentials and Sign-In.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37623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685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 Provide workbook Title and Click ‘Save’ to publish online.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276600"/>
            <a:ext cx="7105411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" y="2743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14. Finally, it will appear as dashboard online for public view.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https://public.tableau.com/app/profile/sudhakar.reddy7432/viz/HealthBot/Health?publish=yes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32861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6858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Navigate to Tableau Software from Windows Start Menu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2860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2.Connect to data source file with Text File option. Ex: Final.csv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667000"/>
            <a:ext cx="6934200" cy="3816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914400" y="4114800"/>
            <a:ext cx="609600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914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After connection is established, make the connection as ‘Extract’ mode and  data can be previewed as below.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54778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58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Navigate to the Sheet 1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51625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429000"/>
            <a:ext cx="32861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57200" y="2667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Click in 1. to add new worksheet and 2 to add new dashboard.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9906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Navigate to the Sheet 1, drag the fields Conditions and Number of records to Rows and Columns respectively. Choose the type of relevant graph under Show me button.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382000" cy="437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Using Filters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29600" cy="419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6858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Drag the dimension that you wish to filter. Ex: drag  the field conditions to filters pane and select the values to filter out the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Using Color Palette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85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 Drag the dimension that you wish to show different Colors.  Ex: drag  the field conditions to color palette.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1828800" y="3581400"/>
            <a:ext cx="4572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Adding Title and Font to Worksheet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85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. Double click on  the Title, Add the relevant title, choose the font and color and click ‘OK’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209800"/>
            <a:ext cx="13716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38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Publishing the worksheet/dashboard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838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 Create Tableau Public online account. (</a:t>
            </a:r>
            <a:r>
              <a:rPr lang="en-US" dirty="0" smtClean="0">
                <a:hlinkClick r:id="rId2"/>
              </a:rPr>
              <a:t>https://public.tableau.com/en-us/s/</a:t>
            </a:r>
            <a:r>
              <a:rPr lang="en-US" dirty="0" smtClean="0"/>
              <a:t>). Click in the Share button.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84391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268</Words>
  <Application>Microsoft Office PowerPoint</Application>
  <PresentationFormat>On-screen Show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Hyderabad Omdena Chatbot Tableau for Beginners</vt:lpstr>
      <vt:lpstr>Slide 2</vt:lpstr>
      <vt:lpstr>Slide 3</vt:lpstr>
      <vt:lpstr>Slide 4</vt:lpstr>
      <vt:lpstr>Slide 5</vt:lpstr>
      <vt:lpstr>Using Filters</vt:lpstr>
      <vt:lpstr>Using Color Palette</vt:lpstr>
      <vt:lpstr>Adding Title and Font to Worksheet</vt:lpstr>
      <vt:lpstr>Publishing the worksheet/dashboard</vt:lpstr>
      <vt:lpstr>Slide 10</vt:lpstr>
      <vt:lpstr>Slide 11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for Beginners</dc:title>
  <dc:creator>sudhakar Reddy</dc:creator>
  <cp:lastModifiedBy>sudhakar Reddy</cp:lastModifiedBy>
  <cp:revision>12</cp:revision>
  <dcterms:created xsi:type="dcterms:W3CDTF">2022-05-29T07:24:36Z</dcterms:created>
  <dcterms:modified xsi:type="dcterms:W3CDTF">2022-05-29T08:19:30Z</dcterms:modified>
</cp:coreProperties>
</file>