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cf255f17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cf255f17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cf255f17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cf255f17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0950" y="258800"/>
            <a:ext cx="5272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Omdena Lagos Chapter: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</a:t>
            </a:r>
            <a:r>
              <a:rPr lang="en"/>
              <a:t>unemployment</a:t>
            </a:r>
            <a:r>
              <a:rPr lang="en"/>
              <a:t> problem using AI.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Data-Modelling Task Update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Leader: Chike Odita,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Co-Lead: Goriola Olamide</a:t>
            </a:r>
            <a:endParaRPr/>
          </a:p>
        </p:txBody>
      </p:sp>
      <p:cxnSp>
        <p:nvCxnSpPr>
          <p:cNvPr id="279" name="Google Shape;279;p13"/>
          <p:cNvCxnSpPr/>
          <p:nvPr/>
        </p:nvCxnSpPr>
        <p:spPr>
          <a:xfrm>
            <a:off x="150950" y="2210525"/>
            <a:ext cx="5272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311700" y="283275"/>
            <a:ext cx="85206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Recap</a:t>
            </a:r>
            <a:endParaRPr i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11700" y="984500"/>
            <a:ext cx="85206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Time for weekly meeting is Friday by 5pm WAT.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</a:rPr>
              <a:t>Tasks at hand:</a:t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Make decision on where data will</a:t>
            </a:r>
            <a:r>
              <a:rPr lang="en" sz="1800">
                <a:solidFill>
                  <a:schemeClr val="lt1"/>
                </a:solidFill>
              </a:rPr>
              <a:t> be stored; locally or cloud based to know what tool is best for the modelling.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Building an efficient data model using the best relationship </a:t>
            </a:r>
            <a:r>
              <a:rPr lang="en" sz="1800">
                <a:solidFill>
                  <a:schemeClr val="lt1"/>
                </a:solidFill>
              </a:rPr>
              <a:t>between</a:t>
            </a:r>
            <a:r>
              <a:rPr lang="en" sz="1800">
                <a:solidFill>
                  <a:schemeClr val="lt1"/>
                </a:solidFill>
              </a:rPr>
              <a:t> the data which is most likely a many-to-many relationship.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86" name="Google Shape;286;p14"/>
          <p:cNvCxnSpPr/>
          <p:nvPr/>
        </p:nvCxnSpPr>
        <p:spPr>
          <a:xfrm>
            <a:off x="237225" y="808725"/>
            <a:ext cx="1488000" cy="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236275" y="512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Action Items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236275" y="1347875"/>
            <a:ext cx="70305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@chikeodita</a:t>
            </a:r>
            <a:r>
              <a:rPr lang="en" sz="1700">
                <a:solidFill>
                  <a:schemeClr val="lt1"/>
                </a:solidFill>
              </a:rPr>
              <a:t> is going to share some resources for data modelling learning to help bring people up to speed on what we need to do.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@vahidzahraee is going to be helping teach whatever he can. 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Everyone should do research on Data modelling and please contribute in whatever way that you can.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293" name="Google Shape;293;p15"/>
          <p:cNvCxnSpPr>
            <a:stCxn id="291" idx="1"/>
          </p:cNvCxnSpPr>
          <p:nvPr/>
        </p:nvCxnSpPr>
        <p:spPr>
          <a:xfrm>
            <a:off x="236275" y="1011975"/>
            <a:ext cx="24378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