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399e71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2399e71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f30b3b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fcef30b3b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f30b3bf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fcef30b3bf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f30b3bf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fcef30b3bf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f1c9ef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fcf1c9ef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399e911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e2399e911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ef30b3bf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fcef30b3bf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400" y="128775"/>
            <a:ext cx="117912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Education through collaborating on real world problems</a:t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https://omdena.com/chapters/</a:t>
            </a:r>
            <a:endParaRPr b="1" i="0" sz="3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973272"/>
            <a:ext cx="11791199" cy="35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25" y="309700"/>
            <a:ext cx="1864425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30050" y="346625"/>
            <a:ext cx="111054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Solving community problems using Artificial Intelligence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https://omdena.com/omdena-chapter-page-nigeria/</a:t>
            </a:r>
            <a:endParaRPr b="1" i="0" sz="27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75" y="1957500"/>
            <a:ext cx="3043699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42625" y="126375"/>
            <a:ext cx="415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he Project</a:t>
            </a:r>
            <a:endParaRPr b="1" i="0" sz="4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5475" y="3117025"/>
            <a:ext cx="4512900" cy="185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00" y="1850975"/>
            <a:ext cx="6902274" cy="4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514344" y="512575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6075" y="1999550"/>
            <a:ext cx="11687400" cy="3194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Unemployment rate in Nigeria increased to 33.30 percent in the fourth quarter of 2020 from 27.10 percent in the second quarter of 2020 while the underemployed rate is 28.7% giving a total percentage rate of 61.9% of  Nigerians that are unemployed or underemployed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99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3400" y="2390850"/>
            <a:ext cx="11518200" cy="2663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create a machine learning model that will merge NYSC graduates with possible job opportunities based on their career path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provide employable job skills recommendation to NYSC graduates based on their their career path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63400" y="773700"/>
            <a:ext cx="596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2050" y="2541375"/>
            <a:ext cx="10061700" cy="26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Assigned Task Leaders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Identified platforms for data extractions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Identified technical skills needed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General understanding of the problem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Relevant links to articles and dataset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63400" y="773700"/>
            <a:ext cx="5968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Week 1 (kick-off): Task done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76494" y="51255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 2: Data gathering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68500" y="4803625"/>
            <a:ext cx="2015400" cy="18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  </a:t>
            </a:r>
            <a:r>
              <a:rPr b="1" lang="en-US" sz="1200" u="sng">
                <a:solidFill>
                  <a:srgbClr val="FF0000"/>
                </a:solidFill>
                <a:highlight>
                  <a:schemeClr val="lt1"/>
                </a:highlight>
              </a:rPr>
              <a:t> Candidate Dataset</a:t>
            </a:r>
            <a:endParaRPr b="1" sz="1200" u="sng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Demographic (Age, Gender, State, Address)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courses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Education level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Disabilities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Skills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Location</a:t>
            </a:r>
            <a:endParaRPr b="1" sz="1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00400" y="1533150"/>
            <a:ext cx="25011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b="1" lang="en-US" u="sng">
                <a:solidFill>
                  <a:srgbClr val="FF0000"/>
                </a:solidFill>
                <a:highlight>
                  <a:schemeClr val="lt1"/>
                </a:highlight>
              </a:rPr>
              <a:t> Jobs dataset</a:t>
            </a:r>
            <a:endParaRPr b="1" u="sng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>
            <a:endCxn id="156" idx="1"/>
          </p:cNvCxnSpPr>
          <p:nvPr/>
        </p:nvCxnSpPr>
        <p:spPr>
          <a:xfrm flipH="1" rot="10800000">
            <a:off x="6241425" y="4229425"/>
            <a:ext cx="1297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7538625" y="3998575"/>
            <a:ext cx="2501100" cy="4617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flipH="1" rot="10800000">
            <a:off x="7629150" y="3986175"/>
            <a:ext cx="729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 flipH="1">
            <a:off x="8694500" y="2657125"/>
            <a:ext cx="18600" cy="13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1"/>
          <p:cNvSpPr txBox="1"/>
          <p:nvPr/>
        </p:nvSpPr>
        <p:spPr>
          <a:xfrm>
            <a:off x="10177125" y="2167650"/>
            <a:ext cx="1820100" cy="7389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visualisation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938850" y="4011025"/>
            <a:ext cx="1614000" cy="461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8694500" y="2617075"/>
            <a:ext cx="1470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63" idx="3"/>
          </p:cNvCxnSpPr>
          <p:nvPr/>
        </p:nvCxnSpPr>
        <p:spPr>
          <a:xfrm>
            <a:off x="2088600" y="3567600"/>
            <a:ext cx="1558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268500" y="3198150"/>
            <a:ext cx="1820100" cy="7389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Gathering &amp; Extraction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flipH="1" rot="10800000">
            <a:off x="3641650" y="4229425"/>
            <a:ext cx="1297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3606525" y="3587825"/>
            <a:ext cx="195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/>
          <p:nvPr/>
        </p:nvCxnSpPr>
        <p:spPr>
          <a:xfrm rot="10800000">
            <a:off x="1177950" y="2235600"/>
            <a:ext cx="12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1177800" y="3655225"/>
            <a:ext cx="1500" cy="11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750000" y="1910575"/>
            <a:ext cx="106920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wrangling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5" name="Google Shape;175;p22"/>
          <p:cNvSpPr txBox="1"/>
          <p:nvPr/>
        </p:nvSpPr>
        <p:spPr>
          <a:xfrm>
            <a:off x="592050" y="739050"/>
            <a:ext cx="8645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Week 2: Workshop training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198" y="1799923"/>
            <a:ext cx="5459850" cy="4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749" y="285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ctrTitle"/>
          </p:nvPr>
        </p:nvSpPr>
        <p:spPr>
          <a:xfrm>
            <a:off x="439800" y="2573000"/>
            <a:ext cx="11312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b="1" sz="7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6700"/>
              <a:t>keep in touch on slack</a:t>
            </a:r>
            <a:endParaRPr b="1" sz="6700"/>
          </a:p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252025"/>
            <a:ext cx="8541800" cy="4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