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399e7116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2399e7116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ef30b3b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gfcef30b3b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ef30b3bf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fcef30b3bf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ef30b3bf_0_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fcef30b3bf_0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f1c9ef5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gfcf1c9ef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399e9112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ge2399e9112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ef30b3bf_0_3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gfcef30b3bf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ceholder-Image">
  <p:cSld name="TITLE_AND_BOD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 1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4" y="114303"/>
            <a:ext cx="225000" cy="755700"/>
          </a:xfrm>
          <a:prstGeom prst="rect">
            <a:avLst/>
          </a:prstGeom>
          <a:solidFill>
            <a:srgbClr val="2C39B1"/>
          </a:solidFill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24">
          <p15:clr>
            <a:srgbClr val="FA7B17"/>
          </p15:clr>
        </p15:guide>
        <p15:guide id="2" orient="horz" pos="68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00400" y="128775"/>
            <a:ext cx="117912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Education through collaborating on real world problems</a:t>
            </a:r>
            <a:endParaRPr b="0" i="0" sz="3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https://omdena.com/chapters/</a:t>
            </a:r>
            <a:endParaRPr b="1" i="0" sz="3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1973272"/>
            <a:ext cx="11791199" cy="357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25" y="309700"/>
            <a:ext cx="1864425" cy="18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730050" y="346625"/>
            <a:ext cx="11105400" cy="5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4200">
                <a:latin typeface="Calibri"/>
                <a:ea typeface="Calibri"/>
                <a:cs typeface="Calibri"/>
                <a:sym typeface="Calibri"/>
              </a:rPr>
              <a:t>Solving community problems using Artificial Intelligence</a:t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7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https://omdena.com/omdena-chapter-page-nigeria/</a:t>
            </a:r>
            <a:endParaRPr b="1" i="0" sz="27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175" y="1957500"/>
            <a:ext cx="3043699" cy="3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442625" y="126375"/>
            <a:ext cx="415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he Project</a:t>
            </a:r>
            <a:endParaRPr b="1" i="0" sz="4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65475" y="3117025"/>
            <a:ext cx="4512900" cy="1855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Solving Unemployment in Nigeria using Artificial Intelligence</a:t>
            </a:r>
            <a:endParaRPr b="1" sz="3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100" y="1850975"/>
            <a:ext cx="6902274" cy="4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514344" y="512575"/>
            <a:ext cx="11439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i="0" sz="3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76075" y="1999550"/>
            <a:ext cx="11687400" cy="31947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Unemployment rate in Nigeria increased to 33.30 percent in the fourth quarter of 2020 from 27.10 percent in the second quarter of 2020 while the underemployed rate is 28.7% giving a total percentage rate of 61.9% of  Nigerians that are unemployed or underemployed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699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63400" y="2390850"/>
            <a:ext cx="11518200" cy="2663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create a machine learning model that will merge NYSC graduates with possible job opportunities based on their career path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provide employable job skills recommendation to NYSC graduates based on their their career path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63400" y="773700"/>
            <a:ext cx="5968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Goals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949" y="1769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92050" y="2541375"/>
            <a:ext cx="10061700" cy="10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 extraction workshop training (recorded)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scraped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and cleaned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63400" y="773700"/>
            <a:ext cx="5968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3100">
                <a:solidFill>
                  <a:schemeClr val="dk1"/>
                </a:solidFill>
              </a:rPr>
              <a:t>Week 1: Task done</a:t>
            </a:r>
            <a:endParaRPr b="1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949" y="1769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376494" y="512550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 2: Data visualisation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68500" y="4803625"/>
            <a:ext cx="20154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 Finding insight from data.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54" name="Google Shape;154;p21"/>
          <p:cNvCxnSpPr>
            <a:endCxn id="155" idx="1"/>
          </p:cNvCxnSpPr>
          <p:nvPr/>
        </p:nvCxnSpPr>
        <p:spPr>
          <a:xfrm flipH="1" rot="10800000">
            <a:off x="6241425" y="4229425"/>
            <a:ext cx="1297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1"/>
          <p:cNvSpPr txBox="1"/>
          <p:nvPr/>
        </p:nvSpPr>
        <p:spPr>
          <a:xfrm>
            <a:off x="7538625" y="3998575"/>
            <a:ext cx="2501100" cy="461700"/>
          </a:xfrm>
          <a:prstGeom prst="rect">
            <a:avLst/>
          </a:prstGeom>
          <a:solidFill>
            <a:srgbClr val="0000FF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 flipH="1" rot="10800000">
            <a:off x="7629150" y="3986175"/>
            <a:ext cx="729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4938850" y="4011025"/>
            <a:ext cx="1614000" cy="7389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visualisation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1"/>
          <p:cNvCxnSpPr>
            <a:stCxn id="159" idx="3"/>
          </p:cNvCxnSpPr>
          <p:nvPr/>
        </p:nvCxnSpPr>
        <p:spPr>
          <a:xfrm>
            <a:off x="2088600" y="3567600"/>
            <a:ext cx="1558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849" y="188238"/>
            <a:ext cx="1456650" cy="16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68500" y="3198150"/>
            <a:ext cx="1820100" cy="738900"/>
          </a:xfrm>
          <a:prstGeom prst="rect">
            <a:avLst/>
          </a:prstGeom>
          <a:solidFill>
            <a:srgbClr val="4C1130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 flipH="1" rot="10800000">
            <a:off x="3641650" y="4229425"/>
            <a:ext cx="1297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3606525" y="3587825"/>
            <a:ext cx="195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/>
          <p:nvPr/>
        </p:nvCxnSpPr>
        <p:spPr>
          <a:xfrm>
            <a:off x="1177800" y="3655225"/>
            <a:ext cx="1500" cy="11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50000" y="1910575"/>
            <a:ext cx="106920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visualisation by Shahzad Jamil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(EDA) by Obinna Onyema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0" name="Google Shape;170;p22"/>
          <p:cNvSpPr txBox="1"/>
          <p:nvPr/>
        </p:nvSpPr>
        <p:spPr>
          <a:xfrm>
            <a:off x="592050" y="739050"/>
            <a:ext cx="86457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Week 2: Workshop training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5050" y="1799925"/>
            <a:ext cx="2466000" cy="19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9749" y="285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ctrTitle"/>
          </p:nvPr>
        </p:nvSpPr>
        <p:spPr>
          <a:xfrm>
            <a:off x="439800" y="2573000"/>
            <a:ext cx="11312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t/>
            </a:r>
            <a:endParaRPr b="1" sz="7300"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US" sz="6700"/>
              <a:t>keep in touch on slack</a:t>
            </a:r>
            <a:endParaRPr b="1" sz="6700"/>
          </a:p>
        </p:txBody>
      </p:sp>
      <p:sp>
        <p:nvSpPr>
          <p:cNvPr id="178" name="Google Shape;178;p2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79" name="Google Shape;179;p23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00" y="252025"/>
            <a:ext cx="8541800" cy="46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