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SemiBold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ontserratSemiBold-bold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2399e7116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e2399e7116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cef30b3bf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gfcef30b3bf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cef30b3bf_0_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gfcef30b3bf_0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cef30b3bf_0_2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4" name="Google Shape;134;gfcef30b3bf_0_2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cf1c9ef5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" name="Google Shape;142;gfcf1c9ef5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2399e9112_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0" name="Google Shape;150;ge2399e9112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ceholder-Image">
  <p:cSld name="TITLE_AND_BOD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 1">
  <p:cSld name="TITLE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4" y="114303"/>
            <a:ext cx="225000" cy="755700"/>
          </a:xfrm>
          <a:prstGeom prst="rect">
            <a:avLst/>
          </a:prstGeom>
          <a:solidFill>
            <a:srgbClr val="2C39B1"/>
          </a:solidFill>
          <a:ln>
            <a:noFill/>
          </a:ln>
        </p:spPr>
        <p:txBody>
          <a:bodyPr anchorCtr="0" anchor="ctr" bIns="46025" lIns="46025" spcFirstLastPara="1" rIns="4602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24">
          <p15:clr>
            <a:srgbClr val="FA7B17"/>
          </p15:clr>
        </p15:guide>
        <p15:guide id="2" orient="horz" pos="68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XJOUdVbE3HBTTQSX8zxHpoaEwAh2_-L65kcsxk6Jpls/edit#gid=0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towardsdatascience.com/building-a-job-recommender-for-non-technical-business-roles-via-nlp-and-machine-learning-626c4039931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00400" y="128775"/>
            <a:ext cx="117912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00" lIns="23000" spcFirstLastPara="1" rIns="23000" wrap="square" tIns="230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Education through collaborating on real world problems</a:t>
            </a:r>
            <a:endParaRPr b="0" i="0" sz="31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https://omdena.com/chapters/</a:t>
            </a:r>
            <a:endParaRPr b="1" i="0" sz="3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00" y="1973272"/>
            <a:ext cx="11791199" cy="357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225" y="309700"/>
            <a:ext cx="1864425" cy="18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730050" y="346625"/>
            <a:ext cx="11105400" cy="53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00" lIns="23000" spcFirstLastPara="1" rIns="23000" wrap="square" tIns="230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4200">
                <a:latin typeface="Calibri"/>
                <a:ea typeface="Calibri"/>
                <a:cs typeface="Calibri"/>
                <a:sym typeface="Calibri"/>
              </a:rPr>
              <a:t>Solving community problems using Artificial Intelligence</a:t>
            </a:r>
            <a:endParaRPr b="1" sz="4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sz="3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37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7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https://omdena.com/omdena-chapter-page-nigeria/</a:t>
            </a:r>
            <a:endParaRPr b="1" i="0" sz="27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175" y="1957500"/>
            <a:ext cx="3043699" cy="3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442625" y="126375"/>
            <a:ext cx="4158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Montserrat"/>
              <a:buNone/>
            </a:pPr>
            <a:r>
              <a:rPr b="1" i="0" lang="en-US" sz="4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-US" sz="4500">
                <a:latin typeface="Montserrat"/>
                <a:ea typeface="Montserrat"/>
                <a:cs typeface="Montserrat"/>
                <a:sym typeface="Montserrat"/>
              </a:rPr>
              <a:t>he Project</a:t>
            </a:r>
            <a:endParaRPr b="1" i="0" sz="4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65475" y="3117025"/>
            <a:ext cx="4512900" cy="18555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Solving Unemployment in Nigeria using Artificial Intelligence</a:t>
            </a:r>
            <a:endParaRPr b="1" sz="35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100" y="1850975"/>
            <a:ext cx="6902274" cy="43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6724" y="0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514344" y="512575"/>
            <a:ext cx="11439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Montserrat"/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 i="0" sz="3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76075" y="1999550"/>
            <a:ext cx="11687400" cy="31947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 Unemployment rate in Nigeria increased to 33.30 percent in the fourth quarter of 2020 from 27.10 percent in the second quarter of 2020 while the underemployed rate is 28.7% giving a total percentage rate of 61.9% of  Nigerians that are unemployed or underemployed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6699" y="0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592044" y="28575"/>
            <a:ext cx="11439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363400" y="2390850"/>
            <a:ext cx="11518200" cy="2663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 create a machine learning model that will merge NYSC graduates with possible job opportunities based on their career path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 provide employable job skills recommendation to NYSC graduates based on their their career path 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63400" y="773700"/>
            <a:ext cx="59685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Goals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949" y="176975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592044" y="28575"/>
            <a:ext cx="11439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92050" y="1702425"/>
            <a:ext cx="11196000" cy="40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Data cleaning workshop training (recorded)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Data extraction workshop training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Introduction to EDA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Introduction to PowerBI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Data gathering &amp; Data cleaning (in progress)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Workshop training tracking sheet: </a:t>
            </a:r>
            <a:r>
              <a:rPr lang="en-US" sz="2500" u="sng">
                <a:solidFill>
                  <a:schemeClr val="hlink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https://docs.google.com/spreadsheets/d/1XJOUdVbE3HBTTQSX8zxHpoaEwAh2_-L65kcsxk6Jpls/edit#gid=0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363400" y="773700"/>
            <a:ext cx="5968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525" lIns="38525" spcFirstLastPara="1" rIns="38525" wrap="square" tIns="385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3100">
                <a:solidFill>
                  <a:schemeClr val="dk1"/>
                </a:solidFill>
              </a:rPr>
              <a:t>Week 2: Task done</a:t>
            </a:r>
            <a:endParaRPr b="1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4949" y="176975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376494" y="600900"/>
            <a:ext cx="11439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Week 3: Focus: Data Gathering </a:t>
            </a:r>
            <a:endParaRPr b="1"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849" y="188238"/>
            <a:ext cx="1456650" cy="161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267269" y="2341650"/>
            <a:ext cx="11439000" cy="18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00" lIns="23000" spcFirstLastPara="1" rIns="23000" wrap="square" tIns="23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Article 1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rPr b="1" lang="en-US" sz="2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https://towardsdatascience.com/building-a-job-recommender-for-non-technical-business-roles-via-nlp-and-machine-learning-626c4039931e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ctrTitle"/>
          </p:nvPr>
        </p:nvSpPr>
        <p:spPr>
          <a:xfrm>
            <a:off x="439800" y="2573000"/>
            <a:ext cx="11312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t/>
            </a:r>
            <a:endParaRPr b="1" sz="7300"/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b="1" lang="en-US" sz="6700"/>
              <a:t>keep in touch on slack</a:t>
            </a:r>
            <a:endParaRPr b="1" sz="6700"/>
          </a:p>
        </p:txBody>
      </p:sp>
      <p:sp>
        <p:nvSpPr>
          <p:cNvPr id="160" name="Google Shape;160;p22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	</a:t>
            </a:r>
            <a:endParaRPr/>
          </a:p>
        </p:txBody>
      </p:sp>
      <p:sp>
        <p:nvSpPr>
          <p:cNvPr id="161" name="Google Shape;161;p22"/>
          <p:cNvSpPr txBox="1"/>
          <p:nvPr>
            <p:ph idx="11" type="ftr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100" y="252025"/>
            <a:ext cx="8541800" cy="46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6724" y="0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