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f4550f5e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f4550f5e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f4550f5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f4550f5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ef17b7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ef17b71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subtasks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Deciding the appropriate deployment method and tools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the missing skills needed to utilize said deployment method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Workshop to get up to speed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 and building deployment method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next week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3850">
              <a:buSzPts val="1500"/>
            </a:pPr>
            <a:r>
              <a:rPr lang="en" sz="1500" dirty="0"/>
              <a:t>Researching potential deployment methods</a:t>
            </a:r>
            <a:endParaRPr sz="1500" dirty="0"/>
          </a:p>
          <a:p>
            <a:pPr marL="742950" indent="-285750">
              <a:spcBef>
                <a:spcPts val="1200"/>
              </a:spcBef>
            </a:pPr>
            <a:endParaRPr sz="1500" dirty="0"/>
          </a:p>
          <a:p>
            <a:pPr indent="-323850">
              <a:spcBef>
                <a:spcPts val="1200"/>
              </a:spcBef>
              <a:buSzPts val="1500"/>
            </a:pPr>
            <a:r>
              <a:rPr lang="en" sz="1500" dirty="0"/>
              <a:t>Discussing the format of the model so as to preemptively design a better solution</a:t>
            </a:r>
            <a:endParaRPr sz="1500" dirty="0"/>
          </a:p>
          <a:p>
            <a:pPr marL="742950" indent="-285750">
              <a:spcBef>
                <a:spcPts val="1200"/>
              </a:spcBef>
            </a:pPr>
            <a:endParaRPr sz="1500" dirty="0"/>
          </a:p>
          <a:p>
            <a:pPr indent="-323850">
              <a:spcBef>
                <a:spcPts val="1200"/>
              </a:spcBef>
              <a:buSzPts val="1500"/>
            </a:pPr>
            <a:r>
              <a:rPr lang="en" sz="1500" dirty="0"/>
              <a:t>Highlight and address skills gap within the team for deploying said tool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Stay up to date with modelling team to know the possible methods of serving solutions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Shobhit+Obinna: finding deployment methods and analyze which one is suitable for us.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Montserrat</vt:lpstr>
      <vt:lpstr>Arial</vt:lpstr>
      <vt:lpstr>Focus</vt:lpstr>
      <vt:lpstr>Deployment Team</vt:lpstr>
      <vt:lpstr>Deployment subtasks</vt:lpstr>
      <vt:lpstr>Tasks for next week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Team</dc:title>
  <cp:lastModifiedBy>Obinna Ezinwa Onyema {L}</cp:lastModifiedBy>
  <cp:revision>1</cp:revision>
  <dcterms:modified xsi:type="dcterms:W3CDTF">2021-11-14T15:03:50Z</dcterms:modified>
</cp:coreProperties>
</file>