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cf4550f5e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cf4550f5e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cf4550f5e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cf4550f5e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cef17b71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cef17b71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Team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subtasks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Deciding the appropriate deployment method and tools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Finding the missing skills needed to utilize said deployment method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Workshop to get up to speed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Designing and building deployment method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for next week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Researching potential deployment methods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Discussing the format of the model so as to preemptively design a better solution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Highlight and address skills gap within the team for deploying said tool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Shobhit: finding deployment methods and analyze which one is suitable for us.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