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bIGq1MHAfMdH8FoJ+iehAgO8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Omdena Lagos Chapter: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Solving unemployment problem using AI.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Data Gathering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Where we are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We have decided that the data required for this project will include and where this can be obtained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Profiles of graduates with their roles and jobs based on their skills,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Job descriptions of entry level jobs to ascertain the skills fresh graduates require,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Tasks 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We split the tasks amongst the attendees: Obinna, Eddy, Sanjana, Goriola and Ayowole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Scraping multiple profiles from LinkedIn and creating a script to share so as to get as much data as we can - Ayowole, Obinna and Eddy,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Scraping Glassdoor, Jobberman and myjobmag for job descriptions - Ayowole, Sanjana and Goriola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Seeking alternative websites where we can get profiles of graduates as a back up to LinkedIn (because of the tediousness attached to scraping LinkedIn).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Questions 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Does anyone believe we require other sources of data? If so, please share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Are there other job boards used in Nigeria where data can be obtained? Right now we have Jobberman, LinkedIn, Glassdoor and myjobmag.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Have more hands to gather as much data before the end of this week so we can move on to the other tasks as the time frame is only 4 weeks.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