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e04e3c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e04e3c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/>
              <a:t>Omedena Lagos Chapter:</a:t>
            </a:r>
            <a:endParaRPr sz="4022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31428"/>
              <a:buFont typeface="Arial"/>
              <a:buNone/>
            </a:pPr>
            <a:r>
              <a:rPr lang="en" sz="3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7">
                <a:solidFill>
                  <a:schemeClr val="dk1"/>
                </a:solidFill>
              </a:rPr>
              <a:t># Recommender system </a:t>
            </a:r>
            <a:endParaRPr sz="370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9">
                <a:solidFill>
                  <a:schemeClr val="dk1"/>
                </a:solidFill>
              </a:rPr>
              <a:t>Team leader: Oluwadara Adepoju </a:t>
            </a:r>
            <a:endParaRPr sz="3629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9">
                <a:solidFill>
                  <a:schemeClr val="dk1"/>
                </a:solidFill>
              </a:rPr>
              <a:t>Co-lead: Kosy Ashara</a:t>
            </a:r>
            <a:endParaRPr sz="36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Weekly Team meeting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taking a poll, majority voted meeting to be scheduled on Saturdays 4PM(WAT)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Recommender</a:t>
            </a:r>
            <a:r>
              <a:rPr b="1" lang="en"/>
              <a:t> system tasks at hand: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esearch on the most suitable type of Recommender system for the project e.g User to product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on the most important features to be considered from the dataset that been provided i.e User ‘s Demographic information e.t.c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has been </a:t>
            </a:r>
            <a:r>
              <a:rPr lang="en"/>
              <a:t>provided</a:t>
            </a:r>
            <a:r>
              <a:rPr lang="en"/>
              <a:t> @Testimony on Recommender Systems for beginners.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 experts on the subject matter and carry out more research on job and </a:t>
            </a:r>
            <a:r>
              <a:rPr lang="en"/>
              <a:t>technical</a:t>
            </a:r>
            <a:r>
              <a:rPr lang="en"/>
              <a:t> skills related </a:t>
            </a:r>
            <a:r>
              <a:rPr lang="en"/>
              <a:t>recommender</a:t>
            </a:r>
            <a:r>
              <a:rPr lang="en"/>
              <a:t>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session is required and the plan to invite an expert to give vital training is ongoing.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