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T Sans Narrow"/>
      <p:regular r:id="rId9"/>
      <p:bold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PTSansNarrow-bold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TSansNarrow-regular.fntdata"/><Relationship Id="rId14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ce04e3c5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ce04e3c5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55"/>
              <a:t>Omedena Lagos Chapter:</a:t>
            </a:r>
            <a:endParaRPr sz="4022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2"/>
              </a:buClr>
              <a:buSzPct val="31428"/>
              <a:buFont typeface="Arial"/>
              <a:buNone/>
            </a:pPr>
            <a:r>
              <a:rPr lang="en" sz="3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Solving Unemployment in Nigeria using Artificial Intelligence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671250" y="3174875"/>
            <a:ext cx="7801500" cy="12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7">
                <a:solidFill>
                  <a:schemeClr val="accent1"/>
                </a:solidFill>
              </a:rPr>
              <a:t># Recommender system </a:t>
            </a:r>
            <a:endParaRPr sz="3707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29">
                <a:solidFill>
                  <a:schemeClr val="accent1"/>
                </a:solidFill>
              </a:rPr>
              <a:t>Team leader: Oluwadara Adepoju </a:t>
            </a:r>
            <a:endParaRPr sz="3629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29">
                <a:solidFill>
                  <a:schemeClr val="accent1"/>
                </a:solidFill>
              </a:rPr>
              <a:t>Co-lead: Kosy Ashara</a:t>
            </a:r>
            <a:endParaRPr sz="3629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6724" y="0"/>
            <a:ext cx="1456650" cy="161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Weekly Team meeting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Meeting was held @  4PM WAT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Recommender</a:t>
            </a:r>
            <a:r>
              <a:rPr b="1" lang="en"/>
              <a:t> system tasks at hand: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research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Tasks will be distributed on the slack </a:t>
            </a:r>
            <a:r>
              <a:rPr lang="en"/>
              <a:t>channel</a:t>
            </a:r>
            <a:r>
              <a:rPr lang="en"/>
              <a:t>, immediately the dataset is ready.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