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matic SC"/>
      <p:regular r:id="rId9"/>
      <p:bold r:id="rId10"/>
    </p:embeddedFont>
    <p:embeddedFont>
      <p:font typeface="Source Code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AmaticSC-bold.fntdata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maticSC-regular.fntdata"/><Relationship Id="rId14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cee1c07b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cee1c07b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cee1c07b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cee1c07b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mdena-lgs-unemployed.slack.com/team/U02JP0RF6BF" TargetMode="External"/><Relationship Id="rId4" Type="http://schemas.openxmlformats.org/officeDocument/2006/relationships/hyperlink" Target="https://omdena-lgs-unemployed.slack.com/team/U02JTBDQWBD" TargetMode="External"/><Relationship Id="rId5" Type="http://schemas.openxmlformats.org/officeDocument/2006/relationships/hyperlink" Target="https://omdena-lgs-unemployed.slack.com/team/U02JLGMK5V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- 31/10/2021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Weekly team meeting 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Need to move to Saturday 1 pm UTC from next week.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Visualisation tasks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EDA on data gathered.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Show skill recommendation when user choose graduation course and their career path.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Most popular career path, popular graduation course, descriptor statistics like graduates.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Show overlap between skills ( from course) and skills needed ( career path). How should the overlap best be visualise?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56521"/>
              <a:buChar char="●"/>
            </a:pPr>
            <a:r>
              <a:rPr lang="en"/>
              <a:t>Based on skills (from course), visualise possible jobs</a:t>
            </a:r>
            <a:endParaRPr sz="1150">
              <a:solidFill>
                <a:srgbClr val="D1D2D3"/>
              </a:solidFill>
              <a:highlight>
                <a:srgbClr val="1A1D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 items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Training session on Power BI. </a:t>
            </a:r>
            <a:r>
              <a:rPr b="1" i="1" lang="en" sz="1300">
                <a:uFill>
                  <a:noFill/>
                </a:uFill>
                <a:hlinkClick r:id="rId3"/>
              </a:rPr>
              <a:t>@Engr. SHAHZAD</a:t>
            </a:r>
            <a:r>
              <a:rPr lang="en" sz="1300"/>
              <a:t> to give a training session in the coming week.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Do internet research on good visualisations. </a:t>
            </a:r>
            <a:r>
              <a:rPr b="1" i="1" lang="en" sz="1300">
                <a:uFill>
                  <a:noFill/>
                </a:uFill>
                <a:hlinkClick r:id="rId4"/>
              </a:rPr>
              <a:t>@Soumya Subhra Bhowmik</a:t>
            </a:r>
            <a:r>
              <a:rPr lang="en" sz="1300"/>
              <a:t> will be looking after this but please jump in and help in.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Arrange a brainstorming session to discuss visualisations. </a:t>
            </a:r>
            <a:r>
              <a:rPr lang="en" sz="1300">
                <a:uFill>
                  <a:noFill/>
                </a:uFill>
                <a:hlinkClick r:id="rId5"/>
              </a:rPr>
              <a:t>@Sanjana Tule</a:t>
            </a:r>
            <a:r>
              <a:rPr lang="en" sz="1300"/>
              <a:t> will arrange and facilitate the session.</a:t>
            </a:r>
            <a:endParaRPr sz="1300">
              <a:solidFill>
                <a:srgbClr val="D1D2D3"/>
              </a:solidFill>
              <a:highlight>
                <a:srgbClr val="1A1D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