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421d4e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421d4e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421d4ee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d421d4ee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d421d4ee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d421d4ee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ewspaper.readthedocs.io/en/latest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ipe11/TFM_fake_news_detector/blob/master/data_transformation/01_FNC_fake_news_big_data.ipynb" TargetMode="External"/><Relationship Id="rId4" Type="http://schemas.openxmlformats.org/officeDocument/2006/relationships/hyperlink" Target="https://github.com/pipe11/TFM_fake_news_detecto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custom-search/v1/overview" TargetMode="External"/><Relationship Id="rId4" Type="http://schemas.openxmlformats.org/officeDocument/2006/relationships/hyperlink" Target="https://serpapi.com/" TargetMode="External"/><Relationship Id="rId5" Type="http://schemas.openxmlformats.org/officeDocument/2006/relationships/hyperlink" Target="https://developers.google.com/knowledge-graph" TargetMode="External"/><Relationship Id="rId6" Type="http://schemas.openxmlformats.org/officeDocument/2006/relationships/hyperlink" Target="https://paperswithcode.com/dataset/wikigraphs" TargetMode="External"/><Relationship Id="rId7" Type="http://schemas.openxmlformats.org/officeDocument/2006/relationships/hyperlink" Target="https://www.mediawiki.org/wiki/API:All_search_modu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998050"/>
            <a:ext cx="3470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Heuristics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978950" y="583200"/>
            <a:ext cx="7097100" cy="4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723900" rtl="0" algn="l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950"/>
              <a:buFont typeface="Arial"/>
              <a:buNone/>
            </a:pPr>
            <a:r>
              <a:rPr lang="en" sz="19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Finding out an appropriate way to extract specific information from the article:</a:t>
            </a:r>
            <a:endParaRPr sz="19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90600" rtl="0" algn="l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950"/>
              <a:buFont typeface="Arial"/>
              <a:buNone/>
            </a:pPr>
            <a:r>
              <a:rPr lang="en" sz="19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endParaRPr sz="19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90600" rtl="0" algn="l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950"/>
              <a:buFont typeface="Arial"/>
              <a:buNone/>
            </a:pPr>
            <a:r>
              <a:rPr lang="en" sz="19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Headline</a:t>
            </a:r>
            <a:endParaRPr sz="19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90600" rtl="0" algn="l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950"/>
              <a:buFont typeface="Arial"/>
              <a:buNone/>
            </a:pPr>
            <a:r>
              <a:rPr lang="en" sz="19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Article text</a:t>
            </a:r>
            <a:endParaRPr sz="19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90600" rtl="0" algn="l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950"/>
              <a:buFont typeface="Arial"/>
              <a:buNone/>
            </a:pPr>
            <a:r>
              <a:rPr lang="en" sz="19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Author</a:t>
            </a:r>
            <a:endParaRPr sz="19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90600" rtl="0" algn="l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950"/>
              <a:buFont typeface="Arial"/>
              <a:buNone/>
            </a:pPr>
            <a:r>
              <a:rPr lang="en" sz="19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Published date</a:t>
            </a:r>
            <a:endParaRPr sz="19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90600" rtl="0" algn="l"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950"/>
              <a:buFont typeface="Arial"/>
              <a:buNone/>
            </a:pPr>
            <a:r>
              <a:rPr lang="en" sz="19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References to other sites inside the article text (like references validating the information/claim)</a:t>
            </a:r>
            <a:endParaRPr sz="19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950"/>
              <a:buFont typeface="Arial"/>
              <a:buChar char="-"/>
            </a:pPr>
            <a:r>
              <a:rPr lang="en" sz="2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Newspaper Library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&amp; source code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Defining and creating database of trustful / non trustable sites.</a:t>
            </a:r>
            <a:endParaRPr sz="38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239525" y="1567550"/>
            <a:ext cx="8706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</a:t>
            </a:r>
            <a:r>
              <a:rPr lang="en" sz="1500"/>
              <a:t>On this step we filter with pandas the articles we want to extract per their credibility category, we only take: Fake News, Satire News and Reliable News. For this we used a technique learned in the Master; i.e.-chunksize which took a lot of time. This can be replicated and revised on the following notebook: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 FNC Big Data file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result of this operation was a CSV file named news_csv_filtered. This file is note at the data folder due to its size, so we included its name at the .gitignore list.</a:t>
            </a:r>
            <a:r>
              <a:rPr lang="en" sz="1500"/>
              <a:t>"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From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Spanish Fake News Detecto</a:t>
            </a:r>
            <a:r>
              <a:rPr lang="en" sz="1500"/>
              <a:t>r(TFM by pipe11 on github)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List of sites: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For country: oldest, most traffic.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4196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D1D2D3"/>
              </a:buClr>
              <a:buSzPts val="1150"/>
              <a:buFont typeface="Arial"/>
              <a:buChar char="-"/>
            </a:pPr>
            <a:r>
              <a:rPr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Leverage google search: extracting relevant sentences or keywords from the article o directly searching the headline through google api, then process the top results and report a summary of this to the user. </a:t>
            </a:r>
            <a:endParaRPr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Custom Search JSON API</a:t>
            </a:r>
            <a:endParaRPr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SerpApi</a:t>
            </a:r>
            <a:endParaRPr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Google Knowledge Graph Search API</a:t>
            </a:r>
            <a:endParaRPr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D1D2D3"/>
              </a:buClr>
              <a:buSzPts val="1150"/>
              <a:buFont typeface="Arial"/>
              <a:buChar char="-"/>
            </a:pPr>
            <a:r>
              <a:rPr lang="en" sz="11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Wikipedia has been used for automatic fact checking or contextualization, so it could be another option</a:t>
            </a:r>
            <a:endParaRPr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WikiGraphs</a:t>
            </a:r>
            <a:endParaRPr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MediaWiki API:All search modules</a:t>
            </a:r>
            <a:endParaRPr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50">
                <a:solidFill>
                  <a:srgbClr val="D1D2D3"/>
                </a:solidFill>
                <a:highlight>
                  <a:srgbClr val="222529"/>
                </a:highlight>
                <a:latin typeface="Arial"/>
                <a:ea typeface="Arial"/>
                <a:cs typeface="Arial"/>
                <a:sym typeface="Arial"/>
              </a:rPr>
              <a:t>Identify a valid source and contrast it with the news claim. 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