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23.png" ContentType="image/png"/>
  <Override PartName="/ppt/media/image8.png" ContentType="image/png"/>
  <Override PartName="/ppt/media/image3.png" ContentType="image/png"/>
  <Override PartName="/ppt/media/image4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5.png" ContentType="image/png"/>
  <Override PartName="/ppt/media/image20.png" ContentType="image/png"/>
  <Override PartName="/ppt/media/image10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194AAC-BE8A-4768-894B-2E332AFA4F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6624C7-88CD-4DED-B61E-DC836AEC75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33249B-CD4D-42A4-AF4F-0AD762A578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F2ED50-87CB-4B43-9E34-0157BFCDFC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B597C8-5673-4A8A-B130-F00B3FAF82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98F442-7D66-4F2B-81D1-5A2CB02B51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AE8594-6A0F-40C9-8324-A8362780AE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8AF5D9-0DBD-4A20-8A7A-FB73EA440A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D593F9-7DD6-4DC1-A7D2-71B59FD4E7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2AF6B9-976A-46AA-89EF-25FECC1C0B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211199-785B-4AF5-A677-FE06F676A4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14C55E-6E90-4040-A62E-A7F5605087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FB1EAA-D794-4EF0-86C2-7308C10AB8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7D245C-92D5-40AC-BB5C-615D94D4A0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A076B4-B789-41A3-A823-7A1CA58942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39120A-C804-4F00-83AE-DA2DE704AA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9A5842-729B-405A-8598-CC70861ECB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F54FA-6AA9-48A3-B588-FBD002E08F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6F68F-4166-4E59-8FD6-39E08450FA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FF671A-C414-4D27-91AE-08D21BC5BD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4AF13-A204-42AF-AC82-47947965B9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433EDE-2274-4074-B2EA-936FA8479C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1926C5-0A69-440E-B9FB-CC56476574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4EC43F-7AB4-486B-B70F-7194286A51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8B0B6-7B63-453F-AF19-71EA7C455497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47C578-592F-4D05-A488-9ABD8C52FC18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202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14400" y="228600"/>
            <a:ext cx="10328760" cy="66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9720"/>
            <a:ext cx="12185280" cy="68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96920" y="228600"/>
            <a:ext cx="11795400" cy="66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96920" y="0"/>
            <a:ext cx="1220184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96920" y="228600"/>
            <a:ext cx="11795400" cy="66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11078640" cy="64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14400" y="228600"/>
            <a:ext cx="10328400" cy="66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43000" y="194400"/>
            <a:ext cx="10190880" cy="654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553760" y="169920"/>
            <a:ext cx="8915400" cy="66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Correlation 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200400" y="2057400"/>
            <a:ext cx="5791320" cy="407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509760" y="304920"/>
            <a:ext cx="11172600" cy="624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>
            <a:off x="914400" y="357120"/>
            <a:ext cx="10362960" cy="61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785880" y="442800"/>
            <a:ext cx="10620000" cy="59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531000" y="455400"/>
            <a:ext cx="10920960" cy="613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2" descr=""/>
          <p:cNvPicPr/>
          <p:nvPr/>
        </p:nvPicPr>
        <p:blipFill>
          <a:blip r:embed="rId1"/>
          <a:stretch/>
        </p:blipFill>
        <p:spPr>
          <a:xfrm>
            <a:off x="847440" y="379800"/>
            <a:ext cx="10414800" cy="586188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3"/>
          <p:cNvSpPr/>
          <p:nvPr/>
        </p:nvSpPr>
        <p:spPr>
          <a:xfrm>
            <a:off x="772200" y="6378480"/>
            <a:ext cx="2601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***Units are standardized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58600" y="0"/>
            <a:ext cx="105714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914400" y="228600"/>
            <a:ext cx="10289520" cy="66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371600" y="224280"/>
            <a:ext cx="9694080" cy="640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228600"/>
            <a:ext cx="5879160" cy="64008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715000" y="457200"/>
            <a:ext cx="7958160" cy="52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11345400" cy="64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43000" y="681480"/>
            <a:ext cx="10176120" cy="57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4400" y="0"/>
            <a:ext cx="10328760" cy="66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LibreOffice/7.3.5.2$MacOSX_AARCH64 LibreOffice_project/184fe81b8c8c30d8b5082578aee2fed2ea847c01</Application>
  <AppVersion>15.0000</AppVersion>
  <Words>4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2022-08-27T06:46:37Z</dcterms:created>
  <dc:creator>JOYCELYN ILORETA</dc:creator>
  <dc:description/>
  <dc:language>en-US</dc:language>
  <cp:lastModifiedBy/>
  <dcterms:modified xsi:type="dcterms:W3CDTF">2022-08-28T12:06:49Z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