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BFB-7BB8-9A9C-2F00-6B9FE680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E200-E516-7F1C-7F65-78B19429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EB5F-EA20-8D16-9B70-BF989FD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F272-F4CF-3F89-D06A-C4B8C82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3203-B0E3-C012-2E20-A34572B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7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716B-68A3-12BC-EC90-E3B6D4F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9CD8A-6776-9B8C-CD1B-0DBB133A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920A-39B6-86A1-C6CE-CBB4D87B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1791-4519-B2D4-C829-811F103A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BE17-39BD-3E50-30EA-4047EEB1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3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616A6-0940-156F-4652-EF4BA028A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A4803-E8B0-600F-92FD-6D9E96A2D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26E9-D2D8-02BA-9827-20EB716F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60DB-7A2F-6C71-6A8E-33D9AA94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5AF1-4246-969D-E9E9-080A1452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3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B7D-1445-0848-E3D8-31B9F6F8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686F-BCD0-A6F2-7F3E-EDF93F42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B9C2-52A2-64B8-033B-496A87B4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D598-DD64-67AE-522F-6915124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4FEDD-6E5D-D3D8-8F4C-294F9AE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643C-4D9E-1148-7BE3-DF2E0C35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7E3AB-8D64-31A3-5B42-D51C1127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97AC-1CAE-74E8-E02C-4B80214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FCC8-57C4-9635-2665-B41A17AA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9D82-C0DF-87B4-9505-33399857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9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65E1-B8A5-7D8B-E5D9-45FA7B22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8ED-B7C0-95AD-F5A9-8A3471FC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59104-8105-575E-7B5D-A03489F7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5E2D3-95CB-FFDD-CA3C-EEB13B4F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BB8A-3821-E0C7-B3D9-11F1033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6C0-B0E7-D187-CE5B-71B0002F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72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D5AD-28A2-2738-CE74-333C89A5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BDC7-90AC-808C-516F-7A95B07F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E8867-0ADA-BE81-4D06-CA93924E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34A1F-362F-7711-1EBB-D6189C4DF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0DAE7-A41D-D54D-94BC-0C33D722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D7A7A-130D-3FA9-80E4-33886D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437F9-ACFC-863D-BE07-193B087D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B405A-D24A-58BA-55DC-28ED7FA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3D8B-3613-C3CB-5A61-BEC1D86C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4BAAC-2971-FC99-72F7-23E2DC88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AA8D-89E8-CF9F-B932-18E0E745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033B5-2064-EC3D-E8F9-70C3AFE8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2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1571-F8DF-5981-979B-F9AAA8A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59CB-F735-D736-D27A-E7EEBB79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4F7-9A81-4577-70CD-2819123E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53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77AB-3D2F-5D03-3960-263B2D23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76B2-026F-D5B2-A723-BC2DC52F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675D-9557-BB61-8FD1-0DB54CB1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F770-4FB9-C292-43E0-D9E240B9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287F-DF8E-8223-4E07-2FCD8E38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B541-85EE-3F58-D86F-E3E8AD61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1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F5F7-D1A9-4D37-E3FB-DEE4EBE3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98B58-2896-0AA9-23FF-8B529D93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44BC1-B94F-7FA2-2A4E-E1146E12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096E-FD90-FE4D-F826-AE9119C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F8CFB-7880-30B7-94FE-16D50111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E8829-E8CC-C879-5932-72ED94E8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8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4DB0-93D5-3E8C-E9C3-5DCEFE71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B5B2-C59F-1E73-790B-027B021A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85FE-520C-FDB0-BFE5-996731B2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1C84-039B-4A9A-B207-62D3AAE0A659}" type="datetimeFigureOut">
              <a:rPr lang="en-SG" smtClean="0"/>
              <a:t>27/8/2022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6E0E-C47A-32CA-51DD-6F7CD295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C52D-05C8-4D7C-4B37-8EA8809E5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1970-28A5-405F-9C50-FEE8C72D5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18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E435C-73FA-0222-5823-A026F7E5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04800"/>
            <a:ext cx="111728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1ECC38-4CDD-1857-23A9-DF223A8E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7187"/>
            <a:ext cx="103632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9124F-FF04-82EA-40F8-D7468009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442912"/>
            <a:ext cx="106203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9515E-6448-11E1-978C-FC00C6DB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5" y="455436"/>
            <a:ext cx="10921458" cy="6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533BA3-8A48-A3CD-924E-114FBA78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3" y="379836"/>
            <a:ext cx="10415240" cy="5862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DFACAA-465D-85FB-E109-6D31A7E301CB}"/>
              </a:ext>
            </a:extLst>
          </p:cNvPr>
          <p:cNvSpPr txBox="1"/>
          <p:nvPr/>
        </p:nvSpPr>
        <p:spPr>
          <a:xfrm>
            <a:off x="758284" y="6378498"/>
            <a:ext cx="26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***Units are standardized</a:t>
            </a:r>
          </a:p>
        </p:txBody>
      </p:sp>
    </p:spTree>
    <p:extLst>
      <p:ext uri="{BB962C8B-B14F-4D97-AF65-F5344CB8AC3E}">
        <p14:creationId xmlns:p14="http://schemas.microsoft.com/office/powerpoint/2010/main" val="14375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JOYCELYN ILORETA</dc:creator>
  <cp:lastModifiedBy>JOYCELYN ILORETA</cp:lastModifiedBy>
  <cp:revision>5</cp:revision>
  <dcterms:created xsi:type="dcterms:W3CDTF">2022-08-27T06:46:37Z</dcterms:created>
  <dcterms:modified xsi:type="dcterms:W3CDTF">2022-08-27T15:01:40Z</dcterms:modified>
</cp:coreProperties>
</file>