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0976-37C3-4A42-9A11-34472C3DCDA9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6189-F784-4D29-87C7-7B2D7D1B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69" y="1784555"/>
            <a:ext cx="10972909" cy="24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santarabantoosoo</dc:creator>
  <cp:lastModifiedBy>santarabantoosoo</cp:lastModifiedBy>
  <cp:revision>1</cp:revision>
  <dcterms:created xsi:type="dcterms:W3CDTF">2021-12-08T01:58:50Z</dcterms:created>
  <dcterms:modified xsi:type="dcterms:W3CDTF">2021-12-08T01:59:00Z</dcterms:modified>
</cp:coreProperties>
</file>