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ielyn Obinguar" userId="4c517be0d13a8667" providerId="LiveId" clId="{DCB67A10-12C2-4A36-9E85-C28D58A4597D}"/>
    <pc:docChg chg="undo custSel delSld modSld sldOrd">
      <pc:chgData name="Armielyn Obinguar" userId="4c517be0d13a8667" providerId="LiveId" clId="{DCB67A10-12C2-4A36-9E85-C28D58A4597D}" dt="2022-01-02T14:09:56.472" v="331" actId="20577"/>
      <pc:docMkLst>
        <pc:docMk/>
      </pc:docMkLst>
      <pc:sldChg chg="modSp mod">
        <pc:chgData name="Armielyn Obinguar" userId="4c517be0d13a8667" providerId="LiveId" clId="{DCB67A10-12C2-4A36-9E85-C28D58A4597D}" dt="2022-01-02T14:06:56.593" v="179" actId="5793"/>
        <pc:sldMkLst>
          <pc:docMk/>
          <pc:sldMk cId="0" sldId="257"/>
        </pc:sldMkLst>
        <pc:spChg chg="mod">
          <ac:chgData name="Armielyn Obinguar" userId="4c517be0d13a8667" providerId="LiveId" clId="{DCB67A10-12C2-4A36-9E85-C28D58A4597D}" dt="2021-12-25T13:30:21.735" v="0" actId="20577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Armielyn Obinguar" userId="4c517be0d13a8667" providerId="LiveId" clId="{DCB67A10-12C2-4A36-9E85-C28D58A4597D}" dt="2022-01-02T14:06:56.593" v="179" actId="5793"/>
          <ac:spMkLst>
            <pc:docMk/>
            <pc:sldMk cId="0" sldId="257"/>
            <ac:spMk id="115" creationId="{00000000-0000-0000-0000-000000000000}"/>
          </ac:spMkLst>
        </pc:spChg>
      </pc:sldChg>
      <pc:sldChg chg="del ord">
        <pc:chgData name="Armielyn Obinguar" userId="4c517be0d13a8667" providerId="LiveId" clId="{DCB67A10-12C2-4A36-9E85-C28D58A4597D}" dt="2022-01-02T14:07:03.538" v="180" actId="2696"/>
        <pc:sldMkLst>
          <pc:docMk/>
          <pc:sldMk cId="0" sldId="258"/>
        </pc:sldMkLst>
      </pc:sldChg>
      <pc:sldChg chg="modSp mod">
        <pc:chgData name="Armielyn Obinguar" userId="4c517be0d13a8667" providerId="LiveId" clId="{DCB67A10-12C2-4A36-9E85-C28D58A4597D}" dt="2022-01-02T14:08:25.962" v="321" actId="20577"/>
        <pc:sldMkLst>
          <pc:docMk/>
          <pc:sldMk cId="0" sldId="259"/>
        </pc:sldMkLst>
        <pc:spChg chg="mod">
          <ac:chgData name="Armielyn Obinguar" userId="4c517be0d13a8667" providerId="LiveId" clId="{DCB67A10-12C2-4A36-9E85-C28D58A4597D}" dt="2022-01-02T14:08:25.962" v="321" actId="20577"/>
          <ac:spMkLst>
            <pc:docMk/>
            <pc:sldMk cId="0" sldId="259"/>
            <ac:spMk id="129" creationId="{00000000-0000-0000-0000-000000000000}"/>
          </ac:spMkLst>
        </pc:spChg>
      </pc:sldChg>
      <pc:sldChg chg="modSp mod">
        <pc:chgData name="Armielyn Obinguar" userId="4c517be0d13a8667" providerId="LiveId" clId="{DCB67A10-12C2-4A36-9E85-C28D58A4597D}" dt="2022-01-02T14:09:56.472" v="331" actId="20577"/>
        <pc:sldMkLst>
          <pc:docMk/>
          <pc:sldMk cId="0" sldId="260"/>
        </pc:sldMkLst>
        <pc:spChg chg="mod">
          <ac:chgData name="Armielyn Obinguar" userId="4c517be0d13a8667" providerId="LiveId" clId="{DCB67A10-12C2-4A36-9E85-C28D58A4597D}" dt="2022-01-02T14:09:56.472" v="331" actId="20577"/>
          <ac:spMkLst>
            <pc:docMk/>
            <pc:sldMk cId="0" sldId="260"/>
            <ac:spMk id="13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98c505f56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098c505f5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98c505f56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098c505f5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097275" y="1326625"/>
            <a:ext cx="10058400" cy="29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002060"/>
                </a:solidFill>
                <a:highlight>
                  <a:srgbClr val="FFFFFF"/>
                </a:highlight>
              </a:rPr>
              <a:t>Improving Water Supply Sustainability in Nigeria Through Computer Vision</a:t>
            </a:r>
            <a:endParaRPr sz="4000" b="1">
              <a:solidFill>
                <a:srgbClr val="002060"/>
              </a:solidFill>
              <a:highlight>
                <a:srgbClr val="FFFFFF"/>
              </a:highlight>
            </a:endParaRPr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3482575" y="6459775"/>
            <a:ext cx="5973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  <a:highlight>
                  <a:schemeClr val="accent2"/>
                </a:highlight>
              </a:rPr>
              <a:t>Improving Water Supply Sustainability in Nigeria Through Computer Vision – Week 1  Summary</a:t>
            </a:r>
            <a:endParaRPr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8" name="Google Shape;108;p13"/>
          <p:cNvSpPr txBox="1">
            <a:spLocks noGrp="1"/>
          </p:cNvSpPr>
          <p:nvPr>
            <p:ph type="ctrTitle"/>
          </p:nvPr>
        </p:nvSpPr>
        <p:spPr>
          <a:xfrm>
            <a:off x="1162950" y="562525"/>
            <a:ext cx="9866100" cy="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sz="2000"/>
              <a:t>DATE : 24-12-2021</a:t>
            </a:r>
            <a:endParaRPr sz="2000" i="1"/>
          </a:p>
        </p:txBody>
      </p:sp>
      <p:sp>
        <p:nvSpPr>
          <p:cNvPr id="109" name="Google Shape;109;p13"/>
          <p:cNvSpPr txBox="1"/>
          <p:nvPr/>
        </p:nvSpPr>
        <p:spPr>
          <a:xfrm>
            <a:off x="157250" y="5488575"/>
            <a:ext cx="114774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DISCLAIMER: This document is strictly private, confidential and personal to its recipients and should not be copied, distributed or reproduced in whole or in part, nor passed to any third party. 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 b="1" dirty="0"/>
              <a:t>Task : Progress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PH" dirty="0">
                <a:solidFill>
                  <a:schemeClr val="dk1"/>
                </a:solidFill>
              </a:rPr>
              <a:t>Initial Dashboard Visualization Using Power Bi  @Sumeer 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Tx/>
              <a:buChar char="-"/>
            </a:pPr>
            <a:r>
              <a:rPr lang="en-PH" dirty="0">
                <a:solidFill>
                  <a:schemeClr val="dk1"/>
                </a:solidFill>
              </a:rPr>
              <a:t>Distances of the Water Points to the Residences </a:t>
            </a:r>
          </a:p>
          <a:p>
            <a:pPr>
              <a:buFontTx/>
              <a:buChar char="-"/>
            </a:pPr>
            <a:r>
              <a:rPr lang="en-PH" dirty="0">
                <a:solidFill>
                  <a:schemeClr val="dk1"/>
                </a:solidFill>
              </a:rPr>
              <a:t>Mapping of the Water Points </a:t>
            </a:r>
          </a:p>
          <a:p>
            <a:pPr marL="114300" indent="0">
              <a:buNone/>
            </a:pPr>
            <a:endParaRPr lang="en-PH" dirty="0">
              <a:solidFill>
                <a:schemeClr val="dk1"/>
              </a:solidFill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Tx/>
              <a:buChar char="-"/>
            </a:pPr>
            <a:endParaRPr lang="en-PH" dirty="0">
              <a:solidFill>
                <a:schemeClr val="dk1"/>
              </a:solidFill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SzPts val="1800"/>
              <a:buFontTx/>
              <a:buChar char="-"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3482575" y="6459775"/>
            <a:ext cx="5973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  <a:highlight>
                  <a:schemeClr val="accent2"/>
                </a:highlight>
              </a:rPr>
              <a:t>Improving Water Supply Sustainability in Nigeria Through Computer Vision – Week 1  Summary</a:t>
            </a:r>
            <a:endParaRPr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 b="1"/>
              <a:t>Task 4: Next Week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PH" dirty="0">
                <a:solidFill>
                  <a:schemeClr val="dk1"/>
                </a:solidFill>
              </a:rPr>
              <a:t>Finalized Visualization for the Dashboard Using Power Bi </a:t>
            </a: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en-PH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3482575" y="6459775"/>
            <a:ext cx="5973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  <a:highlight>
                  <a:schemeClr val="accent2"/>
                </a:highlight>
              </a:rPr>
              <a:t>Improving Water Supply Sustainability in Nigeria Through Computer Vision – Week 1  Summary</a:t>
            </a:r>
            <a:endParaRPr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5400" b="1"/>
              <a:t>Task 4: Active Collaborators </a:t>
            </a:r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</a:rPr>
              <a:t> Emma Mujahid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dirty="0" err="1">
                <a:solidFill>
                  <a:schemeClr val="dk1"/>
                </a:solidFill>
              </a:rPr>
              <a:t>Sumeer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Saifi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dirty="0">
                <a:solidFill>
                  <a:schemeClr val="dk1"/>
                </a:solidFill>
              </a:rPr>
              <a:t>Ugochukwu </a:t>
            </a:r>
            <a:r>
              <a:rPr lang="en-US" dirty="0" err="1">
                <a:solidFill>
                  <a:schemeClr val="dk1"/>
                </a:solidFill>
              </a:rPr>
              <a:t>Onyeka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dirty="0">
                <a:solidFill>
                  <a:schemeClr val="dk1"/>
                </a:solidFill>
              </a:rPr>
              <a:t>Ernest </a:t>
            </a:r>
            <a:r>
              <a:rPr lang="en-US" dirty="0" err="1">
                <a:solidFill>
                  <a:schemeClr val="dk1"/>
                </a:solidFill>
              </a:rPr>
              <a:t>Ugwoke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dirty="0">
                <a:solidFill>
                  <a:schemeClr val="dk1"/>
                </a:solidFill>
              </a:rPr>
              <a:t>Armielyn Obinguar</a:t>
            </a:r>
            <a:endParaRPr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3482575" y="6459775"/>
            <a:ext cx="5973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  <a:highlight>
                  <a:schemeClr val="accent2"/>
                </a:highlight>
              </a:rPr>
              <a:t>Improving Water Supply Sustainability in Nigeria Through Computer Vision – Week 1  Summary</a:t>
            </a:r>
            <a:endParaRPr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8365" y="225552"/>
            <a:ext cx="2289873" cy="60487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0" y="2866425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4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ftr" idx="11"/>
          </p:nvPr>
        </p:nvSpPr>
        <p:spPr>
          <a:xfrm>
            <a:off x="3482575" y="6459775"/>
            <a:ext cx="5973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  <a:highlight>
                  <a:schemeClr val="accent2"/>
                </a:highlight>
              </a:rPr>
              <a:t>Improving Water Supply Sustainability in Nigeria Through Computer Vision – Week 1  Summary</a:t>
            </a:r>
            <a:endParaRPr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170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Noto Sans Symbols</vt:lpstr>
      <vt:lpstr>Retrospect</vt:lpstr>
      <vt:lpstr>Improving Water Supply Sustainability in Nigeria Through Computer Vision</vt:lpstr>
      <vt:lpstr>Task : Progress</vt:lpstr>
      <vt:lpstr>Task 4: Next Week</vt:lpstr>
      <vt:lpstr>Task 4: Active Collaborators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Water Supply Sustainability in Nigeria Through Computer Vision</dc:title>
  <cp:lastModifiedBy>Armielyn Obinguar</cp:lastModifiedBy>
  <cp:revision>1</cp:revision>
  <dcterms:modified xsi:type="dcterms:W3CDTF">2022-01-02T14:10:05Z</dcterms:modified>
</cp:coreProperties>
</file>