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8F50586-6AD6-460B-985B-020265FF5F6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E72BAFC-88CF-48EF-9B4A-E66448FD921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193400" y="1737720"/>
            <a:ext cx="9966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Autofit/>
          </a:bodyPr>
          <a:p>
            <a:r>
              <a:rPr b="0" lang="en-US" sz="8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030F084-7B83-480D-8860-7967F1CFA002}" type="slidenum">
              <a:rPr b="0" lang="en-US" sz="105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1207800" y="4343400"/>
            <a:ext cx="987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3"/>
          <p:cNvSpPr/>
          <p:nvPr/>
        </p:nvSpPr>
        <p:spPr>
          <a:xfrm>
            <a:off x="1193400" y="1737720"/>
            <a:ext cx="9966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AAFDA8B-BE17-460F-BB2D-EA9E4BDBC06B}" type="slidenum">
              <a:rPr b="0" lang="en-US" sz="105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 hidden="1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 hidden="1"/>
          <p:cNvSpPr/>
          <p:nvPr/>
        </p:nvSpPr>
        <p:spPr>
          <a:xfrm>
            <a:off x="1193400" y="1737720"/>
            <a:ext cx="9966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F88728A-1B6F-4C36-87F9-D55D5556B2E3}" type="slidenum">
              <a:rPr b="0" lang="en-US" sz="105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097280" y="1326600"/>
            <a:ext cx="10058040" cy="2998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50000"/>
              </a:lnSpc>
              <a:spcAft>
                <a:spcPts val="1100"/>
              </a:spcAft>
              <a:tabLst>
                <a:tab algn="l" pos="0"/>
              </a:tabLst>
            </a:pPr>
            <a:r>
              <a:rPr b="1" lang="en-US" sz="4000" spc="-1" strike="noStrike">
                <a:solidFill>
                  <a:srgbClr val="002060"/>
                </a:solidFill>
                <a:highlight>
                  <a:srgbClr val="ffffff"/>
                </a:highlight>
                <a:latin typeface="Calibri"/>
                <a:ea typeface="Calibri"/>
              </a:rPr>
              <a:t>Improving Water Supply Sustainability in Nigeria Through Computer Vision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Google Shape;106;p13" descr=""/>
          <p:cNvPicPr/>
          <p:nvPr/>
        </p:nvPicPr>
        <p:blipFill>
          <a:blip r:embed="rId1"/>
          <a:stretch/>
        </p:blipFill>
        <p:spPr>
          <a:xfrm>
            <a:off x="9658440" y="225720"/>
            <a:ext cx="2289600" cy="604440"/>
          </a:xfrm>
          <a:prstGeom prst="rect">
            <a:avLst/>
          </a:prstGeom>
          <a:ln>
            <a:noFill/>
          </a:ln>
        </p:spPr>
      </p:pic>
      <p:sp>
        <p:nvSpPr>
          <p:cNvPr id="145" name="TextShape 2"/>
          <p:cNvSpPr txBox="1"/>
          <p:nvPr/>
        </p:nvSpPr>
        <p:spPr>
          <a:xfrm>
            <a:off x="3482640" y="6459840"/>
            <a:ext cx="59734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I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m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p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r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o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v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i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n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g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 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W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a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t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e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r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 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S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u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p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p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l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y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 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S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u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s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t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a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i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n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a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b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i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l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i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t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y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 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i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n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 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N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i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g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e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r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i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a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 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T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h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r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o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u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g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h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 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C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o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m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p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u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t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e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r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 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V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i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s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i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o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n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 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–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 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W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e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e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k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 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2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 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&amp;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 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3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 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S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u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m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m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a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r</a:t>
            </a: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y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1162800" y="562680"/>
            <a:ext cx="9865800" cy="763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Calibri"/>
              </a:rPr>
              <a:t>DATE : 02-01-2022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157320" y="5488560"/>
            <a:ext cx="11477160" cy="6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DISCLAIMER: This document is strictly private, confidential and personal to its recipients and should not be copied, distributed or reproduced in whole or in part, nor passed to any third party. 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3f3f3f"/>
                </a:solidFill>
                <a:latin typeface="Calibri"/>
                <a:ea typeface="Calibri"/>
              </a:rPr>
              <a:t>Task 1: Data Collection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457200" indent="-342720">
              <a:lnSpc>
                <a:spcPct val="90000"/>
              </a:lnSpc>
              <a:spcBef>
                <a:spcPts val="1199"/>
              </a:spcBef>
              <a:buClr>
                <a:srgbClr val="1cade4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Status of the Task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Data Collection task is completed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482640" y="6459840"/>
            <a:ext cx="59734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Improving Water Supply Sustainability in Nigeria Through Computer Vision – Week 2 &amp; 3  Summary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3f3f3f"/>
                </a:solidFill>
                <a:latin typeface="Calibri"/>
                <a:ea typeface="Calibri"/>
              </a:rPr>
              <a:t>Task 1: Data Dictionary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1. id- unique identities of water points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2. resident_latitude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3. latitude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4. resident_longitude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5. longitude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6. status_id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7. water_source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8. water_technology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3482640" y="6459840"/>
            <a:ext cx="59734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Improving Water Supply Sustainability in Nigeria Through Computer Vision – Week 2 &amp; 3 Summary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3f3f3f"/>
                </a:solidFill>
                <a:latin typeface="Calibri"/>
                <a:ea typeface="Calibri"/>
              </a:rPr>
              <a:t>Task 1: Data Dictionary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482640" y="6459840"/>
            <a:ext cx="59734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Improving Water Supply Sustainability in Nigeria Through Computer Vision – Week 2 &amp; 3 Summary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9. state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10. lga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11. pay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12. status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13. subjective_quality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14. location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15. photo_lnk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16. lat_lon_deg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17. New Georeferenced Column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3f3f3f"/>
                </a:solidFill>
                <a:latin typeface="Calibri"/>
                <a:ea typeface="Calibri"/>
              </a:rPr>
              <a:t>Task 1: Data Dictionary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18.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state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19. management_clean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20. water_source_category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21. distance_in_km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22. population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3482640" y="6459840"/>
            <a:ext cx="59734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Improving Water Supply Sustainability in Nigeria Through Computer Vision – Week 2 &amp; 3 Summary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3f3f3f"/>
                </a:solidFill>
                <a:latin typeface="Calibri"/>
                <a:ea typeface="Calibri"/>
              </a:rPr>
              <a:t>Task 1: Active Collaborators 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11448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Calibri"/>
              <a:buChar char="▪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Sumeer Saifi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Calibri"/>
              <a:buChar char="▪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Ernest Ugwoke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Calibri"/>
              <a:buChar char="▪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Armielyn Obinguar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199"/>
              </a:spcBef>
              <a:buClr>
                <a:srgbClr val="1cade4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Ifeanyi Kalu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199"/>
              </a:spcBef>
              <a:buClr>
                <a:srgbClr val="1cade4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Shreya Chawla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199"/>
              </a:spcBef>
              <a:buClr>
                <a:srgbClr val="1cade4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Abdul Baaqi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199"/>
              </a:spcBef>
              <a:buClr>
                <a:srgbClr val="1cade4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Himanshu Mishra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3482640" y="6459840"/>
            <a:ext cx="59734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Improving Water Supply Sustainability in Nigeria Through Computer Vision – Week 2 &amp; 3 Summary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43;p18" descr=""/>
          <p:cNvPicPr/>
          <p:nvPr/>
        </p:nvPicPr>
        <p:blipFill>
          <a:blip r:embed="rId1"/>
          <a:stretch/>
        </p:blipFill>
        <p:spPr>
          <a:xfrm>
            <a:off x="9658440" y="225720"/>
            <a:ext cx="2289600" cy="604440"/>
          </a:xfrm>
          <a:prstGeom prst="rect">
            <a:avLst/>
          </a:prstGeom>
          <a:ln>
            <a:noFill/>
          </a:ln>
        </p:spPr>
      </p:pic>
      <p:sp>
        <p:nvSpPr>
          <p:cNvPr id="164" name="CustomShape 1"/>
          <p:cNvSpPr/>
          <p:nvPr/>
        </p:nvSpPr>
        <p:spPr>
          <a:xfrm>
            <a:off x="0" y="2866320"/>
            <a:ext cx="12191760" cy="79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Thank you!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482640" y="6459840"/>
            <a:ext cx="59734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900" spc="-1" strike="noStrike">
                <a:solidFill>
                  <a:srgbClr val="ffffff"/>
                </a:solidFill>
                <a:highlight>
                  <a:srgbClr val="2683c6"/>
                </a:highlight>
                <a:latin typeface="Calibri"/>
                <a:ea typeface="Calibri"/>
              </a:rPr>
              <a:t>Improving Water Supply Sustainability in Nigeria Through Computer Vision – Week 2 &amp; 3 Summary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LibreOffice/6.4.7.2$Linux_X86_64 LibreOffice_project/40$Build-2</Application>
  <Words>167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IFEANYI</dc:creator>
  <dc:description/>
  <dc:language>en-US</dc:language>
  <cp:lastModifiedBy/>
  <dcterms:modified xsi:type="dcterms:W3CDTF">2022-01-02T17:06:46Z</dcterms:modified>
  <cp:revision>6</cp:revision>
  <dc:subject/>
  <dc:title>Improving Water Supply Sustainability in Nigeria Through Computer Vision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