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1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7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7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4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EEA7-60DE-4E24-9703-CE78E1BB67D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8615-FD24-4813-89AF-F8BFD98B8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3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9" y="2277034"/>
            <a:ext cx="9314329" cy="18873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Coastal Erosion based Assessment of </a:t>
            </a:r>
            <a:r>
              <a:rPr lang="en-US" sz="4000" b="1" dirty="0" err="1">
                <a:solidFill>
                  <a:srgbClr val="FF0000"/>
                </a:solidFill>
              </a:rPr>
              <a:t>Sagar</a:t>
            </a:r>
            <a:r>
              <a:rPr lang="en-US" sz="4000" b="1" dirty="0">
                <a:solidFill>
                  <a:srgbClr val="FF0000"/>
                </a:solidFill>
              </a:rPr>
              <a:t> Island using Satellite Data and AI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3" descr="https://lh4.googleusercontent.com/bUqfWn35TtlGWoc-_T-qqpfEQ5juqMoieSZKWsLaUp-GzNB-Z8vJDH5_0xc0Nb_5WZPYnbx45GibDTI-CdcuaBC8P1jhe9b7KKzXz_nQGrhfiGcZzWZ9lB5xwEiI0nwXEASrmQoidHGjU9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681" y="384341"/>
            <a:ext cx="1409323" cy="140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4.googleusercontent.com/AwpEzzJKaI1rucr16D_YEKvv9LoATCXZ1dYBtirF58vDUpNfaxY5_K8DBcrpkdx0E5wmzgaa7Q0PkhGvzS5PZI_mYmogQ8s7YYkjb2Uz7gK7ryiwtcOZlsiT8AGt82jH9BSgEoKh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8" y="627530"/>
            <a:ext cx="1159696" cy="64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GAV8ilmey4Ww1ftJrAdr5ccAKB9gFPSmHoDGJOMit2K14H60f828Qq7kFb2tLHGhNcka5GM_n7t-2M_n1JXGDd8NbY7PfqLTX82D18-HgE7ios2sVz1C9BE2WvkqNKf8kpJe9ekAw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29" y="122590"/>
            <a:ext cx="1932827" cy="193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2"/>
          <p:cNvSpPr txBox="1">
            <a:spLocks/>
          </p:cNvSpPr>
          <p:nvPr/>
        </p:nvSpPr>
        <p:spPr>
          <a:xfrm>
            <a:off x="779929" y="1323340"/>
            <a:ext cx="10103229" cy="12851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 smtClean="0"/>
              <a:t>Data Collection </a:t>
            </a:r>
            <a:endParaRPr lang="en-US" dirty="0"/>
          </a:p>
        </p:txBody>
      </p:sp>
      <p:sp>
        <p:nvSpPr>
          <p:cNvPr id="5" name="Google Shape;188;p2"/>
          <p:cNvSpPr txBox="1">
            <a:spLocks/>
          </p:cNvSpPr>
          <p:nvPr/>
        </p:nvSpPr>
        <p:spPr>
          <a:xfrm>
            <a:off x="824758" y="275232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US" dirty="0" smtClean="0"/>
              <a:t>LANDSAT 8 30m</a:t>
            </a:r>
          </a:p>
          <a:p>
            <a:pPr marL="0" indent="0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US" dirty="0" smtClean="0"/>
              <a:t>ESA LAND USE AND LAND COVER 10m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2"/>
          <p:cNvSpPr txBox="1">
            <a:spLocks noGrp="1"/>
          </p:cNvSpPr>
          <p:nvPr>
            <p:ph type="title"/>
          </p:nvPr>
        </p:nvSpPr>
        <p:spPr>
          <a:xfrm>
            <a:off x="632011" y="259977"/>
            <a:ext cx="10515600" cy="69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139657" y="909358"/>
            <a:ext cx="4128940" cy="65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LANDSAT 8 </a:t>
            </a:r>
            <a:r>
              <a:rPr lang="en-US" dirty="0" smtClean="0">
                <a:solidFill>
                  <a:srgbClr val="FF0000"/>
                </a:solidFill>
              </a:rPr>
              <a:t>30m(1990,2000,2010 and 2020)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9657" y="1764554"/>
            <a:ext cx="4128940" cy="65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rgbClr val="FF0000"/>
                </a:solidFill>
              </a:rPr>
              <a:t>Digitisation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9657" y="2619009"/>
            <a:ext cx="4128940" cy="73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Cast Tra</a:t>
            </a:r>
            <a:r>
              <a:rPr lang="en-US" dirty="0" smtClean="0">
                <a:solidFill>
                  <a:srgbClr val="FF0000"/>
                </a:solidFill>
              </a:rPr>
              <a:t>nsect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9657" y="3574685"/>
            <a:ext cx="4128940" cy="65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Rate Calculatio</a:t>
            </a:r>
            <a:r>
              <a:rPr lang="en-US" dirty="0" smtClean="0">
                <a:solidFill>
                  <a:srgbClr val="FF0000"/>
                </a:solidFill>
              </a:rPr>
              <a:t>n using EPR and LRR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9657" y="4551838"/>
            <a:ext cx="4128940" cy="65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Prediction of Shoreline for next 10 and 20 years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5" idx="2"/>
            <a:endCxn id="6" idx="0"/>
          </p:cNvCxnSpPr>
          <p:nvPr/>
        </p:nvCxnSpPr>
        <p:spPr>
          <a:xfrm>
            <a:off x="5204127" y="1561727"/>
            <a:ext cx="0" cy="2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204127" y="2416923"/>
            <a:ext cx="0" cy="20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5204127" y="3358781"/>
            <a:ext cx="0" cy="21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5204127" y="4227054"/>
            <a:ext cx="0" cy="32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6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71" y="676654"/>
            <a:ext cx="7029712" cy="4971111"/>
          </a:xfrm>
        </p:spPr>
      </p:pic>
      <p:sp>
        <p:nvSpPr>
          <p:cNvPr id="4" name="Google Shape;187;p2"/>
          <p:cNvSpPr txBox="1">
            <a:spLocks/>
          </p:cNvSpPr>
          <p:nvPr/>
        </p:nvSpPr>
        <p:spPr>
          <a:xfrm>
            <a:off x="143204" y="106555"/>
            <a:ext cx="10224247" cy="6507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 smtClean="0"/>
              <a:t>RESULTS AND VISUALISATIONS</a:t>
            </a:r>
            <a:endParaRPr lang="en-US" dirty="0"/>
          </a:p>
        </p:txBody>
      </p:sp>
      <p:sp>
        <p:nvSpPr>
          <p:cNvPr id="7" name="Google Shape;188;p2"/>
          <p:cNvSpPr txBox="1">
            <a:spLocks/>
          </p:cNvSpPr>
          <p:nvPr/>
        </p:nvSpPr>
        <p:spPr>
          <a:xfrm>
            <a:off x="3361769" y="5880846"/>
            <a:ext cx="4338913" cy="5466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Shorelines in Different Years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2" y="215155"/>
            <a:ext cx="7593983" cy="5370139"/>
          </a:xfrm>
        </p:spPr>
      </p:pic>
      <p:sp>
        <p:nvSpPr>
          <p:cNvPr id="7" name="Google Shape;188;p2"/>
          <p:cNvSpPr txBox="1">
            <a:spLocks/>
          </p:cNvSpPr>
          <p:nvPr/>
        </p:nvSpPr>
        <p:spPr>
          <a:xfrm>
            <a:off x="3361768" y="5880846"/>
            <a:ext cx="5405713" cy="8606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Erosion and Accretion Zones of </a:t>
            </a:r>
            <a:r>
              <a:rPr lang="en-US" dirty="0" err="1" smtClean="0">
                <a:solidFill>
                  <a:srgbClr val="00B050"/>
                </a:solidFill>
              </a:rPr>
              <a:t>Sagar</a:t>
            </a:r>
            <a:r>
              <a:rPr lang="en-US" dirty="0" smtClean="0">
                <a:solidFill>
                  <a:srgbClr val="00B050"/>
                </a:solidFill>
              </a:rPr>
              <a:t> Island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8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11" y="0"/>
            <a:ext cx="8089282" cy="5720393"/>
          </a:xfrm>
        </p:spPr>
      </p:pic>
      <p:sp>
        <p:nvSpPr>
          <p:cNvPr id="5" name="Google Shape;188;p2"/>
          <p:cNvSpPr txBox="1">
            <a:spLocks/>
          </p:cNvSpPr>
          <p:nvPr/>
        </p:nvSpPr>
        <p:spPr>
          <a:xfrm>
            <a:off x="2967321" y="5800163"/>
            <a:ext cx="5405713" cy="8606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Prediction of Shorelines in 2030 and 2040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Coastal Erosion based Assessment of Sagar Island using Satellite Data and AI </vt:lpstr>
      <vt:lpstr>PowerPoint Presentation</vt:lpstr>
      <vt:lpstr>METHODOLOGY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Erosion based Assessment of Sagar Island using Satellite Data and AI </dc:title>
  <dc:creator>Sairam</dc:creator>
  <cp:lastModifiedBy>Sairam</cp:lastModifiedBy>
  <cp:revision>5</cp:revision>
  <dcterms:created xsi:type="dcterms:W3CDTF">2022-08-25T14:26:06Z</dcterms:created>
  <dcterms:modified xsi:type="dcterms:W3CDTF">2022-08-25T15:28:49Z</dcterms:modified>
</cp:coreProperties>
</file>