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MIM10042" userId="eff8d762-fafe-4077-ab1b-e52d5459f685" providerId="ADAL" clId="{A9EA211F-9D43-4E71-A986-7CA60250C2A6}"/>
    <pc:docChg chg="custSel addSld modSld">
      <pc:chgData name="21MIM10042" userId="eff8d762-fafe-4077-ab1b-e52d5459f685" providerId="ADAL" clId="{A9EA211F-9D43-4E71-A986-7CA60250C2A6}" dt="2023-02-12T15:51:28.236" v="2886" actId="20577"/>
      <pc:docMkLst>
        <pc:docMk/>
      </pc:docMkLst>
      <pc:sldChg chg="modSp mod">
        <pc:chgData name="21MIM10042" userId="eff8d762-fafe-4077-ab1b-e52d5459f685" providerId="ADAL" clId="{A9EA211F-9D43-4E71-A986-7CA60250C2A6}" dt="2023-02-12T15:51:28.236" v="2886" actId="20577"/>
        <pc:sldMkLst>
          <pc:docMk/>
          <pc:sldMk cId="2255770712" sldId="258"/>
        </pc:sldMkLst>
        <pc:spChg chg="mod">
          <ac:chgData name="21MIM10042" userId="eff8d762-fafe-4077-ab1b-e52d5459f685" providerId="ADAL" clId="{A9EA211F-9D43-4E71-A986-7CA60250C2A6}" dt="2023-02-12T15:51:28.236" v="2886" actId="20577"/>
          <ac:spMkLst>
            <pc:docMk/>
            <pc:sldMk cId="2255770712" sldId="258"/>
            <ac:spMk id="3" creationId="{108877F7-1C58-DA68-11ED-0D6F51261C47}"/>
          </ac:spMkLst>
        </pc:spChg>
      </pc:sldChg>
      <pc:sldChg chg="modSp mod">
        <pc:chgData name="21MIM10042" userId="eff8d762-fafe-4077-ab1b-e52d5459f685" providerId="ADAL" clId="{A9EA211F-9D43-4E71-A986-7CA60250C2A6}" dt="2023-02-12T07:53:27.347" v="1610" actId="20577"/>
        <pc:sldMkLst>
          <pc:docMk/>
          <pc:sldMk cId="1383355224" sldId="259"/>
        </pc:sldMkLst>
        <pc:spChg chg="mod">
          <ac:chgData name="21MIM10042" userId="eff8d762-fafe-4077-ab1b-e52d5459f685" providerId="ADAL" clId="{A9EA211F-9D43-4E71-A986-7CA60250C2A6}" dt="2023-02-12T07:53:27.347" v="1610" actId="20577"/>
          <ac:spMkLst>
            <pc:docMk/>
            <pc:sldMk cId="1383355224" sldId="259"/>
            <ac:spMk id="3" creationId="{108877F7-1C58-DA68-11ED-0D6F51261C47}"/>
          </ac:spMkLst>
        </pc:spChg>
      </pc:sldChg>
      <pc:sldChg chg="modSp mod">
        <pc:chgData name="21MIM10042" userId="eff8d762-fafe-4077-ab1b-e52d5459f685" providerId="ADAL" clId="{A9EA211F-9D43-4E71-A986-7CA60250C2A6}" dt="2023-02-12T08:01:44.728" v="2870" actId="20577"/>
        <pc:sldMkLst>
          <pc:docMk/>
          <pc:sldMk cId="2793101374" sldId="260"/>
        </pc:sldMkLst>
        <pc:spChg chg="mod">
          <ac:chgData name="21MIM10042" userId="eff8d762-fafe-4077-ab1b-e52d5459f685" providerId="ADAL" clId="{A9EA211F-9D43-4E71-A986-7CA60250C2A6}" dt="2023-02-12T07:47:04.088" v="26" actId="20577"/>
          <ac:spMkLst>
            <pc:docMk/>
            <pc:sldMk cId="2793101374" sldId="260"/>
            <ac:spMk id="2" creationId="{126D4D6C-E016-4E65-8A88-472E0D3C40FB}"/>
          </ac:spMkLst>
        </pc:spChg>
        <pc:spChg chg="mod">
          <ac:chgData name="21MIM10042" userId="eff8d762-fafe-4077-ab1b-e52d5459f685" providerId="ADAL" clId="{A9EA211F-9D43-4E71-A986-7CA60250C2A6}" dt="2023-02-12T08:01:44.728" v="2870" actId="20577"/>
          <ac:spMkLst>
            <pc:docMk/>
            <pc:sldMk cId="2793101374" sldId="260"/>
            <ac:spMk id="3" creationId="{108877F7-1C58-DA68-11ED-0D6F51261C47}"/>
          </ac:spMkLst>
        </pc:spChg>
      </pc:sldChg>
      <pc:sldChg chg="modSp add mod">
        <pc:chgData name="21MIM10042" userId="eff8d762-fafe-4077-ab1b-e52d5459f685" providerId="ADAL" clId="{A9EA211F-9D43-4E71-A986-7CA60250C2A6}" dt="2023-02-12T07:49:35.759" v="568" actId="20577"/>
        <pc:sldMkLst>
          <pc:docMk/>
          <pc:sldMk cId="847474590" sldId="261"/>
        </pc:sldMkLst>
        <pc:spChg chg="mod">
          <ac:chgData name="21MIM10042" userId="eff8d762-fafe-4077-ab1b-e52d5459f685" providerId="ADAL" clId="{A9EA211F-9D43-4E71-A986-7CA60250C2A6}" dt="2023-02-12T07:47:22.853" v="76" actId="20577"/>
          <ac:spMkLst>
            <pc:docMk/>
            <pc:sldMk cId="847474590" sldId="261"/>
            <ac:spMk id="2" creationId="{126D4D6C-E016-4E65-8A88-472E0D3C40FB}"/>
          </ac:spMkLst>
        </pc:spChg>
        <pc:spChg chg="mod">
          <ac:chgData name="21MIM10042" userId="eff8d762-fafe-4077-ab1b-e52d5459f685" providerId="ADAL" clId="{A9EA211F-9D43-4E71-A986-7CA60250C2A6}" dt="2023-02-12T07:49:35.759" v="568" actId="20577"/>
          <ac:spMkLst>
            <pc:docMk/>
            <pc:sldMk cId="847474590" sldId="261"/>
            <ac:spMk id="3" creationId="{108877F7-1C58-DA68-11ED-0D6F51261C47}"/>
          </ac:spMkLst>
        </pc:spChg>
      </pc:sldChg>
      <pc:sldChg chg="modSp add mod">
        <pc:chgData name="21MIM10042" userId="eff8d762-fafe-4077-ab1b-e52d5459f685" providerId="ADAL" clId="{A9EA211F-9D43-4E71-A986-7CA60250C2A6}" dt="2023-02-12T07:53:06.662" v="1557" actId="20577"/>
        <pc:sldMkLst>
          <pc:docMk/>
          <pc:sldMk cId="1652762856" sldId="262"/>
        </pc:sldMkLst>
        <pc:spChg chg="mod">
          <ac:chgData name="21MIM10042" userId="eff8d762-fafe-4077-ab1b-e52d5459f685" providerId="ADAL" clId="{A9EA211F-9D43-4E71-A986-7CA60250C2A6}" dt="2023-02-12T07:50:05.698" v="655" actId="20577"/>
          <ac:spMkLst>
            <pc:docMk/>
            <pc:sldMk cId="1652762856" sldId="262"/>
            <ac:spMk id="2" creationId="{126D4D6C-E016-4E65-8A88-472E0D3C40FB}"/>
          </ac:spMkLst>
        </pc:spChg>
        <pc:spChg chg="mod">
          <ac:chgData name="21MIM10042" userId="eff8d762-fafe-4077-ab1b-e52d5459f685" providerId="ADAL" clId="{A9EA211F-9D43-4E71-A986-7CA60250C2A6}" dt="2023-02-12T07:53:06.662" v="1557" actId="20577"/>
          <ac:spMkLst>
            <pc:docMk/>
            <pc:sldMk cId="1652762856" sldId="262"/>
            <ac:spMk id="3" creationId="{108877F7-1C58-DA68-11ED-0D6F51261C47}"/>
          </ac:spMkLst>
        </pc:spChg>
      </pc:sldChg>
      <pc:sldChg chg="modSp add mod">
        <pc:chgData name="21MIM10042" userId="eff8d762-fafe-4077-ab1b-e52d5459f685" providerId="ADAL" clId="{A9EA211F-9D43-4E71-A986-7CA60250C2A6}" dt="2023-02-12T07:59:54.105" v="2712" actId="20577"/>
        <pc:sldMkLst>
          <pc:docMk/>
          <pc:sldMk cId="2583520690" sldId="263"/>
        </pc:sldMkLst>
        <pc:spChg chg="mod">
          <ac:chgData name="21MIM10042" userId="eff8d762-fafe-4077-ab1b-e52d5459f685" providerId="ADAL" clId="{A9EA211F-9D43-4E71-A986-7CA60250C2A6}" dt="2023-02-12T07:54:08.202" v="1671" actId="20577"/>
          <ac:spMkLst>
            <pc:docMk/>
            <pc:sldMk cId="2583520690" sldId="263"/>
            <ac:spMk id="2" creationId="{126D4D6C-E016-4E65-8A88-472E0D3C40FB}"/>
          </ac:spMkLst>
        </pc:spChg>
        <pc:spChg chg="mod">
          <ac:chgData name="21MIM10042" userId="eff8d762-fafe-4077-ab1b-e52d5459f685" providerId="ADAL" clId="{A9EA211F-9D43-4E71-A986-7CA60250C2A6}" dt="2023-02-12T07:59:54.105" v="2712" actId="20577"/>
          <ac:spMkLst>
            <pc:docMk/>
            <pc:sldMk cId="2583520690" sldId="263"/>
            <ac:spMk id="3" creationId="{108877F7-1C58-DA68-11ED-0D6F51261C47}"/>
          </ac:spMkLst>
        </pc:spChg>
      </pc:sldChg>
      <pc:sldChg chg="modSp add mod">
        <pc:chgData name="21MIM10042" userId="eff8d762-fafe-4077-ab1b-e52d5459f685" providerId="ADAL" clId="{A9EA211F-9D43-4E71-A986-7CA60250C2A6}" dt="2023-02-12T08:00:31.266" v="2861" actId="20577"/>
        <pc:sldMkLst>
          <pc:docMk/>
          <pc:sldMk cId="3939524787" sldId="264"/>
        </pc:sldMkLst>
        <pc:spChg chg="mod">
          <ac:chgData name="21MIM10042" userId="eff8d762-fafe-4077-ab1b-e52d5459f685" providerId="ADAL" clId="{A9EA211F-9D43-4E71-A986-7CA60250C2A6}" dt="2023-02-12T08:00:12.480" v="2770" actId="20577"/>
          <ac:spMkLst>
            <pc:docMk/>
            <pc:sldMk cId="3939524787" sldId="264"/>
            <ac:spMk id="2" creationId="{126D4D6C-E016-4E65-8A88-472E0D3C40FB}"/>
          </ac:spMkLst>
        </pc:spChg>
        <pc:spChg chg="mod">
          <ac:chgData name="21MIM10042" userId="eff8d762-fafe-4077-ab1b-e52d5459f685" providerId="ADAL" clId="{A9EA211F-9D43-4E71-A986-7CA60250C2A6}" dt="2023-02-12T08:00:31.266" v="2861" actId="20577"/>
          <ac:spMkLst>
            <pc:docMk/>
            <pc:sldMk cId="3939524787" sldId="264"/>
            <ac:spMk id="3" creationId="{108877F7-1C58-DA68-11ED-0D6F51261C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5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25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8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6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0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2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9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1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3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0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8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9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83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0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EA48A-F210-4ED9-AC19-AD3B4604591D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FAD6C6-7F2B-462E-AB38-4B27E36A0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9A8D-7F78-C0BA-E05D-A91E61E7B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Omdena Silicon Valley Chapter- Xtreme Weather Forecast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9B468-5C57-4F70-9B76-3E9D34F21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Task 1 Exploratory Data Analysis</a:t>
            </a:r>
          </a:p>
          <a:p>
            <a:r>
              <a:rPr lang="en-US" dirty="0"/>
              <a:t>Task-Leader: Vishu Kalier</a:t>
            </a:r>
          </a:p>
          <a:p>
            <a:r>
              <a:rPr lang="en-US" dirty="0"/>
              <a:t>Task-Coleader: Pooja 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D41F8F-0B1E-0A0E-8445-AD2A7628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6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Work We Have Completed So Far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4106779"/>
          </a:xfrm>
        </p:spPr>
        <p:txBody>
          <a:bodyPr/>
          <a:lstStyle/>
          <a:p>
            <a:r>
              <a:rPr lang="en-US" dirty="0"/>
              <a:t>Evaluated the Null Values ( Mean, Median, average of the neighbors )</a:t>
            </a:r>
          </a:p>
          <a:p>
            <a:r>
              <a:rPr lang="en-IN" dirty="0"/>
              <a:t>Since the null values were in a specific month we all agreed to the average of the neighbour approach.</a:t>
            </a:r>
          </a:p>
          <a:p>
            <a:r>
              <a:rPr lang="en-IN" dirty="0"/>
              <a:t>Then we worked on eradicating the columns which were not needed.</a:t>
            </a:r>
          </a:p>
          <a:p>
            <a:r>
              <a:rPr lang="en-IN" dirty="0"/>
              <a:t>Visualized the relations in the form of Heatmaps, bar plots, Pie charts, correlation matrices, Contour and density maps, 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BB3025-3FD8-D3C3-2D09-FD4F8440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7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Splitting of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4106779"/>
          </a:xfrm>
        </p:spPr>
        <p:txBody>
          <a:bodyPr/>
          <a:lstStyle/>
          <a:p>
            <a:r>
              <a:rPr lang="en-US" dirty="0"/>
              <a:t>We can split dataset into various ways:-</a:t>
            </a:r>
          </a:p>
          <a:p>
            <a:r>
              <a:rPr lang="en-US" dirty="0"/>
              <a:t>1. We can split it on the basis of Season. (Regression) </a:t>
            </a:r>
          </a:p>
          <a:p>
            <a:r>
              <a:rPr lang="en-US" dirty="0"/>
              <a:t>2. We can split it on the basis of Years. (Regression)</a:t>
            </a:r>
          </a:p>
          <a:p>
            <a:r>
              <a:rPr lang="en-US" dirty="0"/>
              <a:t>3. We can split it on the basis of Months. (Regression)</a:t>
            </a:r>
          </a:p>
          <a:p>
            <a:r>
              <a:rPr lang="en-US" dirty="0"/>
              <a:t>4. We can also split it on the basis on Latitudes and Longitudes. (Clustering)</a:t>
            </a:r>
          </a:p>
          <a:p>
            <a:r>
              <a:rPr lang="en-US" dirty="0"/>
              <a:t>5. We can split on the basis of Regions. (Clustering)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71529A-BDFE-5A22-A755-BF041F4A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Visualization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4106779"/>
          </a:xfrm>
        </p:spPr>
        <p:txBody>
          <a:bodyPr/>
          <a:lstStyle/>
          <a:p>
            <a:r>
              <a:rPr lang="en-US" dirty="0"/>
              <a:t>We have used a variety of visualization tools:-</a:t>
            </a:r>
          </a:p>
          <a:p>
            <a:r>
              <a:rPr lang="en-US" dirty="0"/>
              <a:t>1. Heatmaps – correlation.</a:t>
            </a:r>
          </a:p>
          <a:p>
            <a:r>
              <a:rPr lang="en-US" dirty="0"/>
              <a:t>2. Bar Plots – Mean and Standard deviation.</a:t>
            </a:r>
          </a:p>
          <a:p>
            <a:r>
              <a:rPr lang="en-US" dirty="0"/>
              <a:t>3. Line Plots – Observing the Time Series data.</a:t>
            </a:r>
          </a:p>
          <a:p>
            <a:r>
              <a:rPr lang="en-US" dirty="0"/>
              <a:t>4. Contour Plots – Visualizing the slope and the descent.</a:t>
            </a:r>
          </a:p>
          <a:p>
            <a:r>
              <a:rPr lang="en-US" dirty="0"/>
              <a:t>5. Histograms – For General Distribution functions.</a:t>
            </a:r>
          </a:p>
          <a:p>
            <a:r>
              <a:rPr lang="en-US" dirty="0"/>
              <a:t>6. Scatter Plots – Distribution of variables.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5DA82-EBD9-8144-C4A7-034DEFB7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35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Parameters To Be Taken Care Of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4106779"/>
          </a:xfrm>
        </p:spPr>
        <p:txBody>
          <a:bodyPr/>
          <a:lstStyle/>
          <a:p>
            <a:r>
              <a:rPr lang="en-US" dirty="0"/>
              <a:t>Parameters on we should focus on:-</a:t>
            </a:r>
          </a:p>
          <a:p>
            <a:r>
              <a:rPr lang="en-US" dirty="0"/>
              <a:t>1. Time and date.</a:t>
            </a:r>
          </a:p>
          <a:p>
            <a:r>
              <a:rPr lang="en-US" dirty="0"/>
              <a:t>2. Temperature and other dominant environmental factors.</a:t>
            </a:r>
          </a:p>
          <a:p>
            <a:r>
              <a:rPr lang="en-US" dirty="0"/>
              <a:t>3. El Nino Factors.</a:t>
            </a:r>
          </a:p>
          <a:p>
            <a:r>
              <a:rPr lang="en-US" dirty="0"/>
              <a:t>4. Climatic Regions (latitude and longitude).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5DA82-EBD9-8144-C4A7-034DEFB7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Feature Scaling and Column Minimization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4106779"/>
          </a:xfrm>
        </p:spPr>
        <p:txBody>
          <a:bodyPr/>
          <a:lstStyle/>
          <a:p>
            <a:r>
              <a:rPr lang="en-US" dirty="0"/>
              <a:t>Feature Scaling and Column Minimization:-</a:t>
            </a:r>
          </a:p>
          <a:p>
            <a:r>
              <a:rPr lang="en-US" dirty="0"/>
              <a:t>1. We should look for the range of the column data. The range will provide us more insights about the scaling factor.</a:t>
            </a:r>
          </a:p>
          <a:p>
            <a:r>
              <a:rPr lang="en-US" dirty="0"/>
              <a:t>2. The Range can be observed by Contour density map or the Line Plots.</a:t>
            </a:r>
          </a:p>
          <a:p>
            <a:r>
              <a:rPr lang="en-US" dirty="0"/>
              <a:t>3. Then using the appropriate scaling techniques and then cross-validating them is of the main priority.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5DA82-EBD9-8144-C4A7-034DEFB7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Mathematical Concepts To Ponder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4106779"/>
          </a:xfrm>
        </p:spPr>
        <p:txBody>
          <a:bodyPr/>
          <a:lstStyle/>
          <a:p>
            <a:r>
              <a:rPr lang="en-US" dirty="0"/>
              <a:t>Mathematical Concepts which will come in handy:-</a:t>
            </a:r>
          </a:p>
          <a:p>
            <a:r>
              <a:rPr lang="en-US" dirty="0"/>
              <a:t>1. Matrices, rank of a matrix, column and row transform of a matrix.</a:t>
            </a:r>
          </a:p>
          <a:p>
            <a:r>
              <a:rPr lang="en-US" dirty="0"/>
              <a:t>2. Slope of a surface and first and second order partial derivatives.</a:t>
            </a:r>
          </a:p>
          <a:p>
            <a:r>
              <a:rPr lang="en-US" dirty="0"/>
              <a:t>3. Distributions like Normal, Gaussian, Standard, Exponential, etc.</a:t>
            </a:r>
          </a:p>
          <a:p>
            <a:r>
              <a:rPr lang="en-US" dirty="0"/>
              <a:t>4. Clear and concise understanding of Mean, Median, Variance, Standard deviation and Probability deviation.</a:t>
            </a:r>
          </a:p>
          <a:p>
            <a:pPr marL="0" indent="0">
              <a:buNone/>
            </a:pPr>
            <a:r>
              <a:rPr lang="en-US" dirty="0"/>
              <a:t>    With a little bit of touch of these mathematical essential, one can draw very powerful insights even from a simple plot as well.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5DA82-EBD9-8144-C4A7-034DEFB7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6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My Own Opinions Regarding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5069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my few opinions regarding EDA :-</a:t>
            </a:r>
          </a:p>
          <a:p>
            <a:r>
              <a:rPr lang="en-US" dirty="0"/>
              <a:t>1. We have worked well till now explaining our every intuition and being active on the channel by posting the plots ,comments and asking questions.</a:t>
            </a:r>
          </a:p>
          <a:p>
            <a:r>
              <a:rPr lang="en-US" dirty="0"/>
              <a:t>2. Since dataset can be split in number of permutations so we can have one or more collaborators taking one such case and then creating a finalized dataset. This will give the model development more datasets to work on and more scope of training.</a:t>
            </a:r>
          </a:p>
          <a:p>
            <a:r>
              <a:rPr lang="en-US" dirty="0"/>
              <a:t>3. Have general discussion on channel regarding the advancement and progress on various aspects of the dataset like if there are any more insights to be drawn.</a:t>
            </a:r>
          </a:p>
          <a:p>
            <a:r>
              <a:rPr lang="en-US" dirty="0"/>
              <a:t>4. I think that we should keep the EDA task active till the end of the project since we might be able to provide more insights to other teams with our work.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5DA82-EBD9-8144-C4A7-034DEFB7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2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4D6C-E016-4E65-8A88-472E0D3C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2789"/>
          </a:xfrm>
        </p:spPr>
        <p:txBody>
          <a:bodyPr/>
          <a:lstStyle/>
          <a:p>
            <a:r>
              <a:rPr lang="en-US" dirty="0"/>
              <a:t>Opinions of the 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77F7-1C58-DA68-11ED-0D6F5126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4421"/>
            <a:ext cx="10018713" cy="5069305"/>
          </a:xfrm>
        </p:spPr>
        <p:txBody>
          <a:bodyPr>
            <a:normAutofit/>
          </a:bodyPr>
          <a:lstStyle/>
          <a:p>
            <a:r>
              <a:rPr lang="en-US" dirty="0"/>
              <a:t>These are the opinions of the entire team:-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95DA82-EBD9-8144-C4A7-034DEFB7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80" y="165795"/>
            <a:ext cx="2695074" cy="7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24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</TotalTime>
  <Words>632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Omdena Silicon Valley Chapter- Xtreme Weather Forecast</vt:lpstr>
      <vt:lpstr>Work We Have Completed So Far</vt:lpstr>
      <vt:lpstr>Splitting of Dataset</vt:lpstr>
      <vt:lpstr>Visualization Tools</vt:lpstr>
      <vt:lpstr>Parameters To Be Taken Care Of </vt:lpstr>
      <vt:lpstr>Feature Scaling and Column Minimization</vt:lpstr>
      <vt:lpstr>Mathematical Concepts To Ponder</vt:lpstr>
      <vt:lpstr>My Own Opinions Regarding EDA</vt:lpstr>
      <vt:lpstr>Opinions of the 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Omdena Silicon Valley Chapter- Xtreme Weather Forecast</dc:title>
  <dc:creator>21MIM10042</dc:creator>
  <cp:lastModifiedBy>21MIM10042</cp:lastModifiedBy>
  <cp:revision>1</cp:revision>
  <dcterms:created xsi:type="dcterms:W3CDTF">2023-02-12T07:22:28Z</dcterms:created>
  <dcterms:modified xsi:type="dcterms:W3CDTF">2023-02-12T16:34:39Z</dcterms:modified>
</cp:coreProperties>
</file>