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81813" cy="100028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3-23T16:12:33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5283 1637 0,'100'0'31,"48"0"-15,1 0 0,25 0-16,0 0 15,-50 0-15,49 0 16,1 0-16,-25 0 15,-1 0-15,-73 0 16,-25 0-16,-26 0 16,1 0-16</inkml:trace>
  <inkml:trace contextRef="#ctx0" brushRef="#br0" timeOffset="1143.098">9203 1612 0,'49'-25'31,"75"25"-31,124 0 15,0 0-15,50 0 16,24 0-16,26 0 16,-1 0-16,50 0 15,99 0-15,-149 0 16,50 0-16,25 0 16,-174 0-16,-75 0 15,-98 0-15,-50 0 16,-1 0-16,1 0 15,25 0 17,-1-24-17,1 24-15,0 0 16,-26 0-16,1 0 16,25 0-16,-25 0 15,-1-25-15,26 25 16,24 0-1,26-25-15,-26 25 0,25-25 16,-24 25 0,-50 0-1,-1 0-15,1 0 16,0 0 0,0-25-16,24 25 15,26 0-15,49 0 16,124 0-16,74 0 15,-74 0-15,-74 0 16,-25 0-16,-75 0 16,-49 0-16</inkml:trace>
  <inkml:trace contextRef="#ctx0" brushRef="#br0" timeOffset="16263.325">2332 7590 0,'-25'0'47,"0"0"-47,0 0 62,0 0-46,-24 0 0,24 25-16,0-25 15,25 25-15,-25-25 16,1 49 93,-1-49-46,25 25-48,-25-25-15,0 25 16,0-25 0,1 25-16,-1-25 15,0 25 1,0-25-1,0 0 1,25 24 15,-24-24-15,-1 25 0,25 0 15,0 0 0,0 0 0,0-1-31,0 1 16,0 25-16,0 0 16,0-26-16,25 26 15,-1-25 1,1 24-1,0-24-15,25 25 16,-26-25-16,1-1 16,0-24-16,25 50 15,-26-50 1,26 25-16,-50 0 16,50-25-16,-50 24 15,24-24-15,26 25 16,-50 0-1,25-25 1,0 0 0,-1 25 31,1-25-47,0 0 31,0 0 0,0 0-15,-1 0-1,1 0-15,25-25 16,-25 0-16,-1 25 16,26-25-16,-50 1 15,50-1-15,-50 0 16,25 25-16,-25-25 15,24 25-15,1-49 16,0 49-16,-25-50 16,25 0-16,0 1 15,-1 24-15,-24 0 16,0 0-16,0 1 16,0-1-16,0-25 15,0 25-15,0 0 16,0 1-16,0-1 15,0 0-15,0 0 16,-24 0-16,-1-24 16,0 24-16,0 0 15,0 0 1,1 25 0,-1 0-16,0-24 15,0 24 1,25-25-1,-25 25 1,0 0-16,1 0 16,-26-25-1,25 25 1,0 0 0,1 0-1,-1 0 1,0-25 31,0 25 31,0 0-31,25-25-16</inkml:trace>
  <inkml:trace contextRef="#ctx0" brushRef="#br0" timeOffset="26985.522">11088 8558 0,'49'0'328,"-24"0"-328,0 0 16,0 0-16,0 0 16,-1 0-1,1 0-15,0 0 31,0 0-31,0 0 16,49 0 0,-49-25-16,0 25 15,-1 0-15,1 0 16,0 0 0,25-25-1,-1 25-15,-24 0 16,0 0-1,0 0 1,-1 0-16,26 0 16,-25 0-1,0 0-15,24-25 16,1 25-16,-25 0 16,-1 0-1,1 0-15,0 0 0,0 0 16,0 0 15,-1 0 32,1 0-32,0 0-16,0 0 17,0 0-1,0 0-15,-1 0-1,1 0 32,0 0-16,0 0-15,0 0 0,-1 0-1,1 0 16,0 0-15,0 0 0,0 0 15,-1 0 16,1 0-16,0 0-15,0 0 484,0 0-485,-1 0 17,1 0-17,0 0 1,0 0-1,0 0-15,-1 0 16,1 0 0,0 0-1,0 0 1,0 0 0,-1 0-16,1 0 15,0 0 1,0 0-1,0 0-15,-1 0 16,1 0-16,0 0 31,0 0-15,0 0 0,-1 0-1,1 0-15,25 0 16,-25 0-1,0 0-15,-1 0 16,26 0 0,-25 0-1,0 0-15,-1 0 16,1 0 0,0 0-16,25 0 31,-26 0-16,1 0 17,0 0-17,0 0 1,0 0 15,-1 0 0,1 0 1,0 0-32,0 0 15,0 0 1,-1 0-16,1 0 16,25 0-16,-25 0 15,-1 0-15,26 0 16,-25 0-16,24 0 15,-24 0 1,0 0 0,0 0-1,0 0-15,24 0 16,-24 0 0,0 0-1,0 0 16,-1 0-15,1 0 47</inkml:trace>
  <inkml:trace contextRef="#ctx0" brushRef="#br0" timeOffset="39570.385">15801 8533 0,'24'0'110,"1"0"-110,25 0 15,-1 0-15,26 0 16,-26 0-16,26 0 16,-1 0-16,1 0 15,-1 0-15,1 0 16,-1 0-16,-24 0 16,24 0-16,-24 0 15,24 0-15,0 0 16,26 0-16,24 0 15,-25 0-15,0 0 16,0 0-16,-49 0 16,24 0-16,-24 0 15,0 0-15,-1 0 16,1 0-16,-1 0 16,26 0-16,-26 0 15,26 0 1,-1 0-16,1 0 0,-1 0 15,0 0-15,1 0 16,-1 0-16,1 0 16,24 0-16,0 0 15,50 0-15,-50 0 16,-24 0 0,-1 25-16,-24-25 15,-26 24-15,26-24 16,0 0-16,-1 25 15,1-25-15,24 0 16,-24 0-16,24 0 16,-49 0-16,50 0 15,-1 0-15,-49 25 16,49-25-16,1 25 16,-1-25-16,0 25 15,-24-25-15,24 0 16,-24 0-16,0 0 15,-26 24-15,1-24 16,0 0-16,25 25 16,-1-25-1,-24 0 1,0 0-16,49 0 16,-49 0-1,0 0-15,0 0 0,24 0 16,-24 0-1,25 0-15,-1 0 0,1 0 16,24 0 0,1 0-16,24 0 15,-25 0-15,-24 0 16,24 0-16,1 0 16,-26 0-16,-24 0 15,0 0-15,25 0 16,-26 0-16,1 0 15,50-25-15,-51 25 16,26 0 0,-25 0-16,0 0 15,0 0 1,-1 0-16,1-24 16,0 24-16,0 0 15,0 0-15,24-25 16,-24 25-16,0 0 15,24 0-15,-24 0 16,0 0-16,0 0 16,24-25-16,-24 25 15,0 0 1,0 0 0,0 0-1,-1 0 32,1 0-31,0 0-1,0 0-15,0 0 16,-1 0 0,1 0 30,0 0 1,0 0-15,0 0-32,-1 0 15,1 0 1,25 0-1,-25 0 1,-1 0 31,26 0-16,-25 0-15,0 0-1,0 0-15,-1 0 16,1 0-16,0 0 16,0 0-16,24 0 15,1 0-15,-25 0 16,0 0-16,-1 0 16,1 0-1,0 0 16,0 0-15,0 0 0,-1 0-1</inkml:trace>
  <inkml:trace contextRef="#ctx0" brushRef="#br0" timeOffset="173230.389">18827 9029 0,'25'0'63,"24"-25"-63,1 0 15,-1 25-15,26 0 16,-26 0-16,1 0 16,-25 0-16,0 0 15,49 0-15,-49 25 16,0 0-16,49 25 16,-74-26-1,25 1 1,-25 0-16,0 25 0,0-1 15,0 26-15,0-1 16,0 0-16,0 1 16,-25-26-16,25 26 15,0-50 1,0-1-16,0 1 0,25 0 16,0-25-16,-1 0 15,1 25 1,0-25-16,25 0 15,-1 0 1,26 0 0,-1 0-16,50 0 15,-49 0-15,24 0 16,-74 0-16,-1 0 16</inkml:trace>
  <inkml:trace contextRef="#ctx0" brushRef="#br0" timeOffset="173912.384">19918 9451 0,'0'0'0,"0"49"0,-25-24 15,25 0-15,0 0 16,25-1-16,0 1 16,0 0-16,0 25 15,24-50-15,50 49 16,25 26-16,25-75 15,-74 0-15,-1 0 16,0 0-16,-49 0 16,25 0-1,-50-25 1,0 0-16,0-49 16,0 24-16,0-24 15,0-1-15,0 1 16,0 49-16,-25-25 15,0 1-15,25 24 16,-25 25 0,25-25 15,-24 25-15,-1 0-16,0-25 15,-25 25-15,1-24 16,24 24-16,0 0 15,-24 0-15,-1 0 16,25 0-16,-49 0 16,24 0-16,1 0 15,-51 49-15,26-24 16,0 25-16,24-26 16</inkml:trace>
  <inkml:trace contextRef="#ctx0" brushRef="#br0" timeOffset="175221.809">21530 9699 0,'0'0'15,"50"0"-15,-50-25 16,25 25-1,-25-25 1,0 0 47,0 0-48,-25 1-15,0-1 16,-24-50-1,24 26-15,-25-1 0,25 25 16,-24-49-16,49 49 16,-50-24-1,1 24 1,24 0-16,25 0 0,-25 25 16,0 0-1,-24 0-15,24 0 31,-25 0-15,1 0 0,24 25-1,25 0-15,-25 0 16,0 24-16,25-24 16,0 0-16,0 0 15,-25-1-15,25 1 16,0 25-1,0-25-15,0 24 16,0 1-16,0-1 16,0-24-16,0 25 15,25-1-15,0-49 16,-25 25-16,25 0 16,0 0-1,-1-25 1,1 0-16,0 0 15,0 0 1,0 0-16,-1 0 16,1 0-16,0 0 15,0 0 1,0 0 0,-1 0-16,1-25 15,0 0 16,0 0-31,-25 1 32,0-1-32,0 0 31</inkml:trace>
  <inkml:trace contextRef="#ctx0" brushRef="#br0" timeOffset="196527.382">2183 4936 0,'-50'0'15,"25"0"1,1 0-16,-1 0 16,0 0-16,0 0 15,-24 0-15,24 0 16,0 0-1,0 0-15,0 0 16,-24 0-16,49 25 16,-50-25-16,25 25 15,1 0-15,-1-25 16,25 24-16,-50-24 16,25 25-1,0 0-15,1 0 16,-1 24-16,25 1 15,-25 0-15,25-26 16,0 1-16,0 25 16,0-25-16,0-1 15,0 1-15,0 0 16,0 0 0,0 24-16,0 1 15,0-25-15,0 0 16,0 24-16,0 1 15,25-1 1,-25-24-16,25 0 16,-1 0-1,1 0 1,25 24-16,-25-24 0,24 25 16,1-25-1,49 24-15,-74-49 16,49 25-16,-24 25 15,0-50-15,24 24 16,0 26-16,1-50 16,-1 0-16,25 0 15,-24 0-15,-1 0 16,-24 0-16,-25 0 16,0 0-16,-1-25 15,1 25 1,0 0 15,0-25-15,0 25-1,-25-24-15,0-26 16,0 0-16,0 1 16,0-1-16,0 1 15,0-26-15,0 1 16,0 24-16,0-49 15,0 49 1,0 25-16,-50-49 0,50 24 16,0-24-1,0 24-15,-25-24 16,25 24-16,-25 1 16,1-1-16,24 25 15,-25 1 16,0-1 1,0 25-17,0 0 1,0-25 0,1 25-16,-1 0 15,0 0 1,-25 0-16,26-25 15,-1 25-15,0 0 16,0 0-16,0 0 16,1-25-1,-26 25 32,25 0 16</inkml:trace>
  <inkml:trace contextRef="#ctx0" brushRef="#br0" timeOffset="198688.631">1786 3671 0,'50'0'16,"-26"0"-1,51 0-15,-50 0 16,74 25-16,0 0 16,-74-25-16,24 0 15,1 0-15,-25 0 16,24 0-16,-24 0 15,0 0-15,0 0 16,0 0-16,-1 0 16,26 0-16,-50-25 15,25 25-15,-25-25 16,25 25-16,-25-25 16,24 25-16,-24-49 15,0 24-15,0 0 16,0-25-16,0 26 15,0-1 1,25-25-16,-25 25 31,25 1-15,-25-1-16,0 0 16,0 0-1,0-24 1,0 24-1,0 0-15,0-25 16,0 1-16,0-1 16,0 25-16,0 1 15,0-1-15,0 0 16,0 0-16,0 0 16,0 1-16,0-1 15,-25-25 1,25 25-16,0 1 15,-25-1-15,1 0 16,24 0 0,-25 0-16,0 0 15,0 25 1,0-24 0,1 24-1,-26 0 1,0-25-16,26 0 15,-26 25-15,25 0 16,0 0-16,1-25 16,-1 25-16,0 0 15,0-25 1,0 25-16,1 0 16,-1 0-1,0 0 1,-25 0-16,26 0 15,-1 0-15,0 0 16,0 0-16,0 0 16,1 0-16,-1 0 15,-25 25-15,25 0 16,1-25-16,-1 25 16,0 0-16,0-1 15,0-24 1,0 25-16,1 0 15,24 0-15,-50 0 16,50 0 0,-25-25-16,25 24 15,-25 26-15,25-25 16,-24 0-16,-1 24 16,25 1-1,0-25-15,0-1 16,0 1-1,0 25-15,0-1 0,0-24 16,0 0-16,0 25 16,25-26-1,-1 26-15,-24 0 16,0-1-16,25 1 16,0-25-16,-25 49 15,50 0-15,-26-24 16,-24-25-16,50 25 15,-25-1-15,-25-24 16,25 0-16,0 0 31,-1-25 1,1 0 14,0 0-30,0 0 0,0 0-1,-1 0 17,1-25-17,25-25 16,-25 50 188</inkml:trace>
  <inkml:trace contextRef="#ctx0" brushRef="#br0" timeOffset="206277.623">3076 12874 0,'-25'-25'16,"0"25"-1,0 0 1,25-25-16,-49 25 16,24-25-1,-25 25 1,1 0-16,-1 0 15,1 0-15,-1-25 0,-25 25 16,26 0-16,-26 0 16,26 0-16,24 0 15,0 0 1,0 0-16,1 0 16,-1 0-16,0 0 15,0 0 1,0 0-16,1 0 15,-26 0 1,25 0 0,0 0 15,1 0-15,-1 0 15,0 0-16,-25 25 32,1 0 31,24-25-15,-25 25-32,26 0-15,-1-25-1,0 24 1,0-24 0,25 25-1,-49 0-15,24-25 16,0 25 0,0 0-16,0-1 15,0 1-15,1 0 31,-1-25-31,25 25 16,-25-25 15,25 25-31,-25-1 16,25 1 15,0 0-15,25-25-1,0 25 1,24-25-16,26 25 16,24 0-16,25 24 15,0-24-15,-49-25 16,73 50-16,-73-50 16,-26 24-16,26-24 15,-1 25-15,-24-25 16,24 25-16,-24 0 15,0 0-15,-1-25 16,1 0-16,49 0 16,-74 0-1,24 24-15,-24-24 16,25 0-16,-1 0 16,-24 25-16,0-25 15,0 0 1,24 0-16,-24 0 0,0 0 15,25 0-15,-26 0 16,26 0 0,-25 0-1,0 0 1,-1-25-16,26 25 16,0-24-16,-26 24 15,1 0-15,25-25 16,-25 25-16,0-25 15,24 0-15,-24 25 16,25 0-16,-26 0 16,26-25-16,0 1 15,-26 24 1,1-25 0,0 25-16,0-25 15,0 0 1,-1 25-1,-24-25 1,0 1 0,0-1-16,0 0 31,0 0-15,-49 0 15,24 25-31,25-25 15,-50 25-15,26-24 16,-26-1-16,25 25 16,-24-25-16,-1 0 15,25 0 1,0 1 0,1 24-16,-1-25 15,0 25 16,0 0-31,0 0 16,25-25 0,-49 0-16,24 25 15,0 0-15,-25-25 16,1 1-16,24 24 16,0 0-16,0-25 15,-24 0 1,24 25 15,0 0-15,0 0-1,1 0 1,-1 0 0,0 0-1,0 0 1,0 0-1,1 0 17,-1 0-17</inkml:trace>
  <inkml:trace contextRef="#ctx0" brushRef="#br0" timeOffset="208058.165">2853 15180 0,'24'0'94,"26"0"-78,-25 0-16,24-24 15,1-1-15,24 0 16,-24 0-16,-50 0 16,50 25-1,-26 0-15,1 0 0,-25-24 16,25 24 15,0 0 0,0-25 16,-50 25 31</inkml:trace>
  <inkml:trace contextRef="#ctx0" brushRef="#br0" timeOffset="210664.637">20836 7615 0,'0'0'0,"-25"-25"16,0 25-16,-24 0 31,49-25-31,-25 25 0,-25 0 16,1 0-16,-1 0 15,0 0-15,1 0 16,24 0-16,-25 0 16,26 0-1,-1 25-15,-25-25 16,25 0-16,1 25 16,-1-25-1,25 25 1,-25 0-16,0-1 15,0-24 1,1 50 0,-1-25-1,0-25 1,25 25-16,0-1 16,0 1-16,0 0 15,0 25 1,0-26-1,0 1 1,0 0-16,0 0 16,0 25-16,0-1 15,0-24-15,25 25 16,0-26-16,-25 1 16,24 25-16,-24-25 15,25-1 1,0 1-16,0 0 0,24 25 15,1-50 1,-25 24-16,0-24 0,-25 25 16,49-25-16,-24 0 15,0 25 1,24 0-16,26 0 16,-50-25-16,-1 24 15,26 1-15,-25-25 16,0 0-16,24 0 15,1 0-15,-25 0 16,24 0-16,-24 0 16,25 0-16,-25 0 15,-1 0-15,1 0 16,0 0 31,0-25-32,-25 1 1,25 24-16,-1-25 16,-24-25-1,0 25-15,0 1 16,25-26-16,-25 0 16,0 26-16,0-1 15,0 0-15,0-49 16,0 49-1,25 25 1,-25-25-16,0 0 31,0 0-31,0 1 16,0-1 0,0 0-1,0 0 16,-25 0-15,0 0 0,25 1-16,-24-1 15,-1 0-15,25-25 16,-25 26-16,0-1 16,25-25-16,-25 25 15,1 1 1,24-1-1,-25 25-15,25-25 16,-25 0-16,0 0 16,-24 1-16,24-26 15,0 25 1,-25 0-16,50 1 0,-24 24 16,-1 0 187</inkml:trace>
  <inkml:trace contextRef="#ctx0" brushRef="#br0" timeOffset="-206024.805">3051 16297 0,'0'24'109,"25"-24"-77,0 0-17,24 0-15,1 0 16,24 0-16,-24 0 16,24 0-16,-24 0 15,-1 0-15,1 0 16,-25 0-16,49 0 15,-49 0-15,0 0 16,0 0-16,24 0 16,-24 0-1,0 0 17</inkml:trace>
  <inkml:trace contextRef="#ctx0" brushRef="#br0" timeOffset="-205067.008">3125 16842 0,'-24'25'62,"73"-25"-46,1 0 0,24 0-16,-24-25 15,-25 25-15,24 0 16,1 0-16,-1 0 16,1 0-16,0 0 15,-1 0-15,1 0 16,24 0-16,-49-24 15,0 24-15,0 0 16,24-25 0,-24 25 15,0 0-15</inkml:trace>
  <inkml:trace contextRef="#ctx0" brushRef="#br0" timeOffset="-204297.622">3225 17264 0,'49'0'62,"-24"0"-46,25 0-1,-1 0-15,26 0 0,-26 0 16,26 0-16,-1-25 16,-49 25-1,25 0-15,-1 0 0,1 0 16,-25 0 0,-1 0-16,1 0 15,0 0-15,0-25 16,0 25-16,-1 0 0,1-24 15,25 24 1</inkml:trace>
  <inkml:trace contextRef="#ctx0" brushRef="#br0" timeOffset="-203327.819">3150 17636 0,'25'25'47,"0"-25"-32,24 0 1,1 0-16,0 0 16,-26 0-16,26 0 15,0 0-15,-1 0 16,-24 0-16,49 0 16,-24 0-16,-25 0 15,49 0-15,-49 0 16,0 0-1,0 0 48,0 0-47</inkml:trace>
  <inkml:trace contextRef="#ctx0" brushRef="#br0" timeOffset="-202472.518">3200 17959 0,'49'0'78,"1"0"-78,24 0 16,1 0-16,24 0 15,25 0-15,-25 0 16,-49 0-16,24 0 16,-49 0-1,0 0 16,0 0 16,0 0-31,-1 0 0</inkml:trace>
  <inkml:trace contextRef="#ctx0" brushRef="#br0" timeOffset="-195181.022">11286 14808 0</inkml:trace>
  <inkml:trace contextRef="#ctx0" brushRef="#br0" timeOffset="-194106.16">11237 16966 0</inkml:trace>
  <inkml:trace contextRef="#ctx0" brushRef="#br0" timeOffset="-192769.72">11311 17487 0</inkml:trace>
  <inkml:trace contextRef="#ctx0" brushRef="#br0" timeOffset="-192056.109">11336 17959 0</inkml:trace>
  <inkml:trace contextRef="#ctx0" brushRef="#br0" timeOffset="-188879.774">12427 16396 0</inkml:trace>
  <inkml:trace contextRef="#ctx0" brushRef="#br0" timeOffset="-168134.484">11733 16272 0,'0'-25'47,"-25"25"-31,0-25-1,0 25 1,0 0-16,1 0 15,-26-25-15,0 1 16,1 24 0,-1 0-16,-24-25 15,24 0-15,1 25 16,-1 0-16,0-25 16,1 25-1,-1 0-15,0 0 16,1 0-16,-1 0 15,25 0-15,-24 0 16,24 0-16,-25 0 16,26 0-1,-1 0-15,0 0 16,0 0-16,0 0 16,1 0-1,-1 0-15,0 0 16,0 0-1,0 0-15,1 25 16,-1 0 0,-25 0-16,50-1 15,0 1 32,0 0-16,0 0-15,0 0 0,25-1-1,0 1 1,24 25 0,1-50-16,0 0 15,-26 0-15,1 0 16,25 0-1,-1 25-15,-24-25 16,0 0 0,25 25-16,-26-25 0,51 0 15,-26 0 1,1 0-16,-25 0 0,24 24 16,1 1-1,-25-25-15,0 0 16,24 0-16,-24 0 15,0 0-15,25 0 16,-1 0-16,-24 0 16,0 0-16,0 0 15,-1 0 1,1 0-16,0 0 16,0 0-1,0 0-15,-1 0 0,26 0 16,-25 0-1,0 0-15,-1 0 16,26 0 0,-25-25-1,24 25-15,-24 0 16,0 0-16,0 0 16,24 0-16,-24-24 15,0 24 1,0 0 15,0 0-15,-1 0-1,1 0 32,0 0-16,0-25-15,-25 0 31,0 0-31,0 0-1,0 0-15,0 1 16,-25 24-1,0-25 1,0 25 0,1-25-1,-1 25 17,0 0-17,0 0 1,0 0-16,1-25 0,-1 25 15,0 0 1,-25 0-16,26-25 0,-1 25 16,0 0-1,0 0-15,0 0 16,1 0-16,-1 0 16,0-24-16,0 24 31,0 0-31,1 0 15,-26 0 1,25 0 0,0 0-16</inkml:trace>
  <inkml:trace contextRef="#ctx0" brushRef="#br0" timeOffset="-153000.895">2729 16173 0,'24'0'47,"1"0"-31,0 0-16,0 0 15,24 0 1,1-25-16,-25 25 16,49 0-16,-24-25 15,-1 25-15,26 0 16,-1-25-16,25 25 16,50 0-16,50 0 15,24 0-15,0 0 16,25-25-16,-49-49 15,-26 74-15,-73 0 16,-51 0-16,-24 0 16,0 0-1,24 0 1,26 0 0,24 0-1,25 0-15,50 0 16,-26 0-16,1 0 15,-49 0-15,-26 0 0,-24 0 16,-26 0-16,26 0 16,0 0-1,-1 0 1,26 0 0,24 25-16,-25 0 15,1-25-15,-1 0 16,-49 0-16,24 0 15,-24 0-15,-25 24 16,50-24 0,-25 0-16,-1 25 15,26-25-15,0 0 16,-1 0-16,-24 0 16,0 0-16,0 0 15,0 0 1,-1 0-1,1 0-15,0 0 16,49 0-16,-24 0 16,74 0-1,-99 0-15,24 0 16,-24 0-16,0 0 16,0 25-1,0-25-15,49 0 16,50 50-16,0-50 15,0 0-15,25 0 16,-25 0-16,-25 0 16,-24 0-16,-26 0 15,-24 0-15,0 0 16,0 0-16,49 24 16,25-24-16,50 25 15,-25-25 1,-25 0-16,1 0 0,-1 0 15,-74 0 48,-1 0-63,1 0 16,0 0 30,0 0 48,0 0-94,-1 0 16,1 0-16,0 0 15,0 0 1,0 0 0,-1 0-1,1 0 17,0 0 14</inkml:trace>
  <inkml:trace contextRef="#ctx0" brushRef="#br0" timeOffset="-149320.734">17711 11931 0,'24'0'94,"26"0"-94,0 0 16,-1 0-16,50 0 15,1 0-15,-1 0 16,50 0 0,-25 0-16,49 0 15,-49 0-15,25 0 16,-50 0-16,-24 0 0,-1 0 16,1 0-1,-1 0-15,25 0 16,0 0-16,1 0 15,-1 0-15,75 0 16,-26 0-16,1 0 16,0 0-16,0 0 15,0 0-15,-25 0 16,-25 0-16,0 0 16,25 25-16,-25-25 15,50 25-15,-25-1 16,50 1-16,-25 0 15,-25-25-15,0 0 16,25 0-16,-50 0 16,-25 0-16,1 0 15,-1 0-15,0 0 16,1 0-16,-1 0 16,50 0-16,-24 0 15,-26 0-15,0 0 16,-49 0-1,0 0-15,0 0 47</inkml:trace>
  <inkml:trace contextRef="#ctx0" brushRef="#br0" timeOffset="-138401.996">521 9823 0,'25'0'47,"0"24"-47,24 76 16,-24-26-16,49 75 15,1 0-15,-26 0 16,26-25-16,-50-25 16,24 0-1,-24 25-15,25-74 0,-50 24 16,49-24-16,-49-26 15,0 1 1,0 0 0,25 0-1</inkml:trace>
  <inkml:trace contextRef="#ctx0" brushRef="#br0" timeOffset="-137634.655">1017 9699 0,'25'0'47,"24"24"-31,1 51-16,0-1 15,-1 25-15,26 1 16,-1-1-16,-24 25 15,-1-74-15,-24 49 16,25-50-16,-26 1 16,26-25-16,-25 49 15,0-49-15,24 25 16,-49-26-16,25 1 16,-25 25-16,25-50 15,0 25-15,-25-1 31,0 1 1,0 0-17,25-25 1</inkml:trace>
  <inkml:trace contextRef="#ctx0" brushRef="#br0" timeOffset="-135991">571 11237 0,'24'0'78,"26"-50"-62,49 0-16,-24 1 0,73-51 16,51 1-1,-1 0-15,-24 25 16,24-1-16,1-24 15,-50 25-15,-50 49 16,-25 0-16,-24 0 16,-25 25-1,-25-25-15,49 25 47,-24 0-31,0 0 78,0 0-94,-1 50 15,1 24 1,-25-24-16,25 24 15,0-24-15,0 24 16,-25-24-16,0 24 16,0-24-1,24 24-15,-24 1 16,0-26-16,0 1 16,0 25-16,0-26 15,0 26-15,0-26 16,0-24-16,0 0 15,0 0-15,0-1 47,0 1 47,-24-25-63,-1 0-31,-25 0 16,1 0 0,-51-49-16,26 49 15,-50-25-15,25 25 16,-100-25-16,26 0 15,49 0-15,-25 1 0,0-1 16,50 25 0,24 0-16,-24 0 15,50 0-15,-26 0 16,26 0-16,-26 0 16,50 0-16,-24 0 15,-1 0-15,25 0 16,1 0-16,-1 0 15,0 0 1</inkml:trace>
  <inkml:trace contextRef="#ctx0" brushRef="#br0" timeOffset="-128057.896">23788 9922 0,'0'25'62,"0"-1"-62,0 26 16,0 0-16,0 24 16,0-49-16,0 25 15,0-1-15,0-24 16,0 25-1,0-1-15,0 1 16,0-1-16,0 1 16,0 24-16,0-24 15,0 24-15,0-24 16,0 24-16,0-24 16,0 0-1,0-26-15,0 26 16,0 0-1,0-26-15,0 1 16,0 0 0,0 0-16,0 0 31,0 0 0,0-1-15,0 1-1,0 0 1</inkml:trace>
  <inkml:trace contextRef="#ctx0" brushRef="#br0" timeOffset="-126994.382">23564 11162 0,'25'0'94,"0"0"-94,0 25 16,-25 0-16,25 0 15,-1-1-15,1 26 16,-25-25-1,50 24 1,-25-24 0,-25 0-16,24 0 15,-24 0 1,25-1 0,0 1 15,0-25 63,0-25-79,0 25 1,-1-49-16,1 24 15,0-25-15,0 1 16,0-1-16,-1 25 16,-24-24-16,25 49 15,-25-25-15,0 0 16,25 0 46</inkml:trace>
  <inkml:trace contextRef="#ctx0" brushRef="#br0" timeOffset="-124066.875">12427 15999 0,'0'0'0,"-25"0"15,1-25-15,-26 25 16,0-25-16,-49 25 16,-50 0-16,25 0 15,25 0-15,0 0 16,-25 0-16,0 0 16,0 0-16,-25 25 15,25 0-15,25 0 16,-1 24-16,-24-24 15,50-25-15,-75 50 16,75-25-16,-25 24 16,49-24-16,-24-25 15,24 0-15,0 25 16,26 0-16,-26-1 16,0-24-16,1 50 15,-1-25-15,25 25 16,0-1-16,-24 1 15,-1 49 1,50-49-16,-25 24 0,1-24 16,24-26-16,0 1 15,-25 50 1,0-51-16,25 26 0,-25 0 16,25 24-1,0 25-15,0 50 16,0-25-16,0 25 15,0-99-15,0-26 16,25 26-16,0-25 16,0 24-16,24-24 15,1 0-15,49 0 16,75 49 0,99 25-16,-1-24 0,-24-1 15,0-24-15,-74-1 16,-50 1-16,99 0 15,-99-26-15,0 1 16,-24 0-16,-1-25 16,50 25-16,-25-25 15,49 0-15,-49 0 16,124-50-16,-74-24 16,49-50-16,-24 25 15,-50-1-15,-25 1 16,-50 50-16,0-1 15,-49 25 1,25 0-16,-25 1 0,24-1 31,-24-25-31,25 1 16,-50 24-16,0-50 16,24 26-16,-24-51 15,0 1-15,0 0 16,0-25-16,0 25 15,0 24-15,0 51 16,0-1-16,0-25 16,-24 25-16,-1 1 15,0-26-15,0 25 16,25 0-16,-49 1 16,-1-26-16,0-24 15,-74 24-15,50 0 16,-50-24-16,0-1 15,25 26-15,49 24 16,-24 0-16,-26 0 16,51 1-1,24 24-15,0-25 16,-24 25-16,24 0 16,0 0-16,-25-50 15,-24 50-15,24 0 16,-49-25-1,25 25-15,-1-24 16,26-1-16,-1 0 0,1 25 16,-1-25-1,25 25-15,0 0 16,1-25 0,-1 25 30</inkml:trace>
  <inkml:trace contextRef="#ctx0" brushRef="#br0" timeOffset="-118539.416">10988 10592 0,'0'49'78,"0"50"-62,0 1 0,-24 73-16,24 1 15,0 24-15,0-74 16,0 25-16,0-74 15,0-1-15,0-49 16,0 0-16,0-1 16</inkml:trace>
  <inkml:trace contextRef="#ctx0" brushRef="#br0" timeOffset="-117425.924">10716 11485 0,'49'49'110,"26"26"-110,-26-1 15,1 0-15,-1 1 16,1-1-16,-25-24 15,0-25 1,-1-1 0,1-24 140,25 0-140,0-24-16,-1-51 15,26 1-15,-26-25 16,26 49-16,-26-49 15,1 49-15,-25 25 16</inkml:trace>
  <inkml:trace contextRef="#ctx0" brushRef="#br0" timeOffset="-110777.021">3274 14635 0,'0'-25'16,"0"0"30,-25 0-30,25 1 0,0-1-16,-24 25 15,24-25 1,-25-25-16,0 26 16,25-1-16,-25 0 0,0 0 15,25 0 1,-24 25-1,24-25 17,-25 1 15,-25 24-1,25 0-30,1 0 0,-1 0-16,0 0 15,-25 0 1,26 0-16,-1 0 16,0 0-16,0 0 15,0 0 1,1 0 15,-1 0-15,0 24-1,0-24 1,0 25 0,0 25-1,-24-25-15,-1 49 16,25-49-16,25 0 15,-24 0-15,-1-1 16,25 1 0,-25 0-16,25 0 15,0 0 1,0-1-16,-25 51 16,25-50-16,0 24 15,-25-24-15,25 25 16,0-26-16,0 26 15,0-25-15,0 24 16,0 1-16,0-25 16,0 0-16,0 24 15,0-24-15,25 0 16,-25 24 0,25-24-16,0 0 0,-25 0 15,0 0-15,25 0 16,-25-1-16,24 1 15,-24 25 1,75-1-16,-75-24 16,25 0-1,-1 25-15,-24-26 16,0 1-16,25 25 16,-25-25-1,25-1-15,-25 1 16,0 0-16,25-25 15,-25 50-15,0-26 16,25 26 0,-25-25-1,25 0 17,-25-1-17,24 1 1,-24 0 15,25-25-15,-25 25-1,25 0 1,25-25 15,-26 24-15,26-24-1,-25 0 1,24 0-16,1 0 16,0 0-16,24-49 15,0-1-15,-24 1 16,24-51-16,-49 26 16,25-50-16,-50 25 15,25 24-15,-25 1 16,24-25-16,-24 49 15,25 0-15,-25-24 16,0 49-16,0-24 16,0-1-16,0 25 15,0-49-15,0 49 16,0 0-16,0 0 16,0-24-16,0 24 15,-25 25 1,1-50-16,24 26 15,0-1 1,-25 25-16,25-25 16,0-25-16,-25 50 15,0-24 1,25-26-16,-25 50 31,1-50-15,-1 50 15,0-24 0,0 24-15,0-25-16</inkml:trace>
  <inkml:trace contextRef="#ctx0" brushRef="#br0" timeOffset="-108287.128">3076 16867 0,'0'-25'15,"0"1"-15,0-26 16,0 25-1,0 0-15,0 1 0,0-26 16,-25 25 0,0-24-1,0 24 17,1 0-17,-1 0 1,0 25-1,-25-25 1,26 25-16,-1 0 16,0 0-1,-25-24-15,50-1 16,-24 25-16,-26 0 16,25 0-1,0 0 1,0 0-16,1 0 15,-1 0-15,0 0 16,0 0 0,0 0-1,-24 0 1,49 25 0,-25-1-16,0 1 15,0-25-15,1 50 16,-1-25-16,25-1 15,-25 1 1,25 25-16,-25-25 16,0 24-1,25 1 1,-24 24-16,24-24 16,-25 24-16,25-24 15,0 49 1,-25-49-16,25 24 15,-25-24-15,25-1 16,0 26-16,0-51 16,0 1-1,0 0-15,0 0 16,0 0 0,0 0 15,25-1-16,-25 1-15,25-25 16,0 25 0,-1-25 15,1 25-31,0-25 16,0 25-1,0-25 1,24 0-16,1 0 15,-25 0 1,-1 0-16,1 0 16,25 24-16,-25-24 31,-1 25-31,1-25 0,0 0 16,25 0-1,-25 0 1,24 0-1,-24 0-15,0 0 16,0 0-16,-1 0 16,1 0-1,0 0-15,0 0 16,24 0 0,-24 0-16,0 0 15,0 0-15,0 0 16,-1-25-16,1 1 15,0-1-15,-25-25 16,25 1-16,-25-1 16,0 0-16,0-24 15,0 24-15,0 1 16,0-26-16,0 1 16,0 24-16,0 1 15,0-1-15,0 25 16,0-24-16,0 24 15,0 0-15,0 0 16,0 0 0,0 1-16,0-1 47,-25 0-32,25 0 16,0 0 32,-25 25-47,0-24 93</inkml:trace>
  <inkml:trace contextRef="#ctx0" brushRef="#br0" timeOffset="-83104.523">26020 14188 0,'25'0'78,"25"0"-78,-26 0 15,1 0 1,0 0 0,0 0-16,0 0 15,-1-25-15,26 25 16,-25 0-16,24 0 16,1 0-16,-25 0 15,0 0-15,-1 0 16,26 0-16,-25-24 15,24 24 17,-24 0-32,0 0 0,0 0 15,0 0 1</inkml:trace>
  <inkml:trace contextRef="#ctx0" brushRef="#br0" timeOffset="-80274.453">26169 15056 0,'25'0'109,"24"0"-109,-24 0 16,25 0 0,-25 0-1,24 0 1,-24 0-1,25 0-15,-1 0 16,26 0 0,-26 0-16,26 0 15,-26 0-15,-24 0 16,0 0-16,0 0 16,-1 0-1,1 0 32,0 0 31,0 0-62,0 0 31,-1 0 31</inkml:trace>
  <inkml:trace contextRef="#ctx0" brushRef="#br0" timeOffset="-77936.951">27037 14883 0,'-25'0'172,"25"25"-140,0-1-17,0 1 1,0 0 15,0 0 0,0 0-15,0-1-16,0 26 16,-25-25-1,25 0 1,0-1-1,0 1 1,0 0 62,0 0 32</inkml:trace>
  <inkml:trace contextRef="#ctx0" brushRef="#br0" timeOffset="-73319.83">17859 11534 0,'0'25'140,"0"0"-124,0 0 0,0-1-1,0 1 1,0 0-1,0 0 17,0 24-17,0 1 1,0-25-16,25-25 16,-25 25-16,0-1 15,0 1-15,0 25 16,25-25-1,-25 24 1,0-24 0,0 0-16,0 0 15,0-1-15,0 1 16,0 0-16,0 0 16,0 0-16,0 0 15,0 24-15,0-24 16,0 0-1,0 0-15,0-1 16,0 1-16,0 0 16,0 0-16,0 0 15,0-1-15,25 1 16,-25 0 0,0 0-1,0 0 1,0-1 15,0 1-31,0 0 16,0 0-1,0 0 1,0-1 15,0 1-31,0 0 31,0 0 1,0 0-17,0-1-15,0 1 16,0 0 15,0 0 0,0 0-15,0-1 0,0 1-1,0 25 1,0-25 0</inkml:trace>
  <inkml:trace contextRef="#ctx0" brushRef="#br0" timeOffset="-38499.048">1687 3746 0,'25'0'78,"-1"24"-78,26-24 16,0 0-16,-26 25 16,26-25-16,0 25 15,-26-25-15,26 0 16,0 25-16,-1 0 15,1-25-15,-1 24 16,1-24 0,-50 25-1,25-25 1,0 0 0,-1 0-16,1 0 15,50 25 1,-1-25-16,0 0 15,1 0-15,-25 0 16,24 0-16,0 0 16,-49 0-1,0 0-15,0 0 16,0 0-16,-1-25 16,1 25-1,-25-25-15,25 1 16,0-1-1,0 25-15,-1-50 16,-24 25 15,0-24-31,0 24 32,0 0-32,0 0 15,0 0-15,0 1 16,0-1-1,0 0 1,0-25 0,-24 50-16,24-24 15,-25-1-15,25-25 0,-25 50 16,25-49-16,-25 24 16,25-25 15,-25 50-31,1-25 15,24 1 1,-25-1-16,0 0 31,0 25-15,25-25-16,-25 0 16,25 1-16,-24-1 15,-1 0 1,0 0-16,25 0 15,-25 1-15,25-1 16,-25 25 0,1-50-16,-1 25 31,25 1-31,-50-26 16,50 25-1,-25 0 1,0 25-16,25-49 15,-24 49 1,24-25 0,0 0-1,-25 25 17,25-25-17,-25 0 16,0 25-15</inkml:trace>
  <inkml:trace contextRef="#ctx0" brushRef="#br0" timeOffset="-3619.166">1811 4539 0,'-25'0'63,"0"0"-63,0 25 15,1 49-15,-1-24 16,0 24-16,-25 1 16,-74 223-1,75-125 1,24-24-16,-25 25 15,1-1-15,-1-73 16,0 48-16,26-48 16,-1-26-16,-25-24 15,50-26-15,-25 26 16,1-25-16,-1 0 16,0-1-16,25 1 15,-25-25-15,25 25 16,-49-25-16,24 50 15,0-50 1,25 24 0,50-24 46,49 0-62,50 0 16,-100 0-16,-24 0 0,25 25 15,-26-25-15,1 0 16,0 25 0,0 0-1,-25 24-15,25 1 16,-25 49-16,0-24 16,0-1-16,0 25 15,0 1-15,0-26 16,-50 75-16,50-50 15,-25 25-15,-24 0 16,24 0-16,0 50 16,25-100-1,-25 1-15,25-1 16,0-24-16,0-1 16,0 1-16,0-25 15,25-1-15,0 1 16,-25 0-1,0 0 1,25-25-16,-25 25 16,49 24-16,-24-24 15,25 25 1,-26-50 0,1 24-16,0 26 15,25-25-15,24 49 16,-24-49-16,-25 25 15,-1-50-15,-24 24 16,25-24-16,-25 25 16,25-25-1,-25 25-15,25-25 16,0 0 0</inkml:trace>
  <inkml:trace contextRef="#ctx0" brushRef="#br0" timeOffset="-1130.62">2133 4490 0,'-25'0'16,"1"0"15,-1 0-15,0 0-1,0 0-15,0 0 16,1 0-16,-1 0 15,0 0 1,0 24 0,-24 1-16,24 0 0,0 0 15,0 0-15,-24 24 16,24-24-16,0 0 16,0 24-16,-25 1 15,1 49 1,49-49-1,-25 24-15,0 1 16,0-1-16,1 1 0,24-1 16,-25-24-1,25 24-15,-25 0 16,25 1-16,0-26 16,0 1-16,0-25 15,0 0-15,0-1 16,0 1-16,0 25 15,0 0-15,0 24 16,0-49-16,0 49 16,0-49-16,0 25 15,0-1-15,0-24 16,0 0-16,0 0 16,0-1-16,0 1 15,0 0 1,0 0-16,0 0 15,0 24-15,0 1 16,-25-1 0,0-24-1,25 25 1,-24-25 0,-1-1-16,0 1 15,0-25 1,0 0-1,-24 0-15,-1 0 16,25 25 0,1-25-16,-1 0 15,0 0 1,0 0 0,0 0-16,1 0 15,-1 0-15,0 0 16,0-25 62,50 0-47,25 1-31,24 24 16,0 0-16,-24 0 15,0-25-15,-26 25 16,1 0-16,0 0 31,0 0-15,0 0 0,-1 25-1,1-25-15,0 49 0,25-49 16,-1 50-1,-24-25 1,0-1-16,0-24 16,-25 25-16,24-25 15,-24 25-15,25-25 16,-25 25-16,25 0 16,-25 0-16,0-1 15,0 26-15,0 0 16,0-1-16,0 26 15,0-1-15,0-49 16,0 49-16,0-24 16,-25-1-16,0 1 15,1 24-15,-1-49 16,25 25-16,-25-1 16,25 1-16,-25 0 15,0-26-15,25 26 16,-24 0-16,-1-26 15,0 26 1,25 0-16,0-25 16,0 24-16,-25 1 0,25-25 15,-25-25 1,25 49-16,0-24 16,0 25-16,0-26 15,0 1-15,0 25 16,0-25-1,0-1-15,0 26 16,0-25-16,25 0 16,0-1 15,0 1-15,0 0 15,-1 0-31,1 24 15,0-49-15,0 25 16,0 25-16,-1-50 16,1 25-1,0-1 1,0-24-16,0 25 0,0-25 16,-1 25 15,-24 0 16,25-25-32,0 25 48</inkml:trace>
  <inkml:trace contextRef="#ctx0" brushRef="#br0" timeOffset="28599.737">446 4415 0,'0'-25'109,"25"25"-109,0-24 16,0-1-16,25 25 15,-1-50-15,50 25 16,-49-24-16,24 24 15,-24-25-15,0 26 16,-1-1-16,-24 0 16,0 25-16,0-25 15,-1 25 1,-24-25 0</inkml:trace>
  <inkml:trace contextRef="#ctx0" brushRef="#br0" timeOffset="29873.31">893 3944 0,'25'0'62,"0"0"-46,-1 25-1,1-25 1,0 0 0,0 0-1,0 0-15,-1 0 16,1 0 0,0 0-16,-25 25 15,25-25-15,0 0 235,-25 24-220,0 26-15,0 0 16,0-26-16,0 26 15,0 0-15,0-26 16,-25 26-16,25 0 16,0-26-1</inkml:trace>
  <inkml:trace contextRef="#ctx0" brushRef="#br0" timeOffset="37261.89">2505 5011 0,'-25'0'63,"1"0"-32,-1 0-15,0 0-16,0-25 15,-24 25-15,24-25 16,-25 25 0,25 0-1,1 0 1,-1 0-16,0 0 16,-25 0-1,26 0 1,24 25-1,-25-25 1,0 0 0,0 25-16,0-25 31,25 24-31,-24-24 16,-26 25 15,50 0-16,-25-25-15,-24 25 16,49 0 0,-25-25-16,0 24 15,0 1 1,0 0 0,25 0-1,-24-25-15,-1 25 16,0-1 15,25 26 0,-25-50-15,0 50 0,25-26-1,-25 26-15,25 0 16,0-26-1,0 26 1,0-25-16,0 0 16,0-1-1,0 1 17,0 0-17,0 0-15,0 0 16,25-1-1,-25 1-15,25-25 16,-25 25 0,25 0-1,-25 0 1,25 0 0,0 24-16,-1-24 31,1 0 0,-25 0-15,25-25-1,0 24 1,-25 1 0,25-25-1,-25 25-15,24 0 16,1 0-1,0-25-15,0 0 16,0 24 0,-1-24-1,26 50-15,-25-50 16,0 0-16,24 0 16,-24 25-16,25-25 15,-26 0 1,26 0-1,-25 0-15,24 0 0,-24 0 16,0 0 0,0 0-16,0 0 15,-1 0-15,1 0 16,0 0 0,0 0-16,0 0 15,-1 0-15,26 0 16,-25 0-16,0 0 15,0-25-15,-1 0 16,26 25-16,-50-25 16,25 25-16,0-49 15,-1 49-15,-24-25 16,25 25-16,-25-25 16,25 0-16,0 25 15,-25-24-15,25-1 16,-25 0 15,0 0-31,0 0 16,0 1-1,0-1-15,0 0 16,0-50-16,0 51 16,0-1-1,0-25-15,0 25 0,0 1 16,0-1-16,0-25 15,0 25 1,0 1 0,0-1-16,0-25 15,-25 25-15,25 1 16,-25-26-16,0-24 16,0 24-16,1 25 15,-1-24-15,25 24 16,0 0-1,-25 0 1,25 0 0,-25 25-1,0-24-15,25-1 16,-24 0 0,-1 0-1,0 25 32,0 0-47,0 0 31,-24-25 1,24 25-1,0 0 0,0 0-15,0-24-1,1 24 1,-1 0-16,0 0 16,0 0-16,0 0 15,1 0 1,-1 0-16,0 0 15,0 0 1,0 0 0</inkml:trace>
  <inkml:trace contextRef="#ctx0" brushRef="#br0" timeOffset="40901.443">2629 7665 0,'-25'0'47,"1"0"-32,-1-25 1,0 25 0,0 0-1,0-25 1,1 25-1,-26 0-15,25 0 16,-24 0-16,24 0 0,0 0 16,0 0-1,0 0-15,1 0 16,-26 0-16,25 0 16,0 0-1,1 0 16,-1 0-15,0 0 0,0 0-16,-24 0 15,-1 0 1,25 0 0,-24 25-1,24-25 1,0 0-16,0 0 15,0 25 1,1-1 31,-1 1-31,0 0-1,25 0 32,0 0-47,0-1 16,0 1-16,0 0 15,0 0-15,0 24 16,0-24-16,0 0 16,0 0-16,0 0 15,0 0 1,0-1-16,0 1 15,0 25-15,0-1 16,0-24 0,25-25-1,-25 25 1,25-25 0,-25 25-1,24-25-15,1 49 16,0-49-1,-25 50 1,25-50-16,0 25 16,-1 0-16,26-1 15,-25 1 1,24-25 0,-24 25-1,0-25 1,0 25-1,0-25-15,-1 0 16,1 25 0,0-25-16,0 0 15,0 0-15,-1 0 16,1 24-16,0-24 16,0 0-16,0 0 15,-1 25-15,1-25 16,0 0-16,0 0 15,0 0-15,-1 0 16,51 0-16,-50 0 16,24 0-16,1 0 15,-25 0-15,24 0 16,-24 0 0,25 0-1,-1 0-15,-24 0 16,0-25-16,0 1 15,0-1 17,-25 0-32,24 0 0,-24 0 31,0 1-15,25-26-16,-25 25 31,0 0-31,25 1 15,-25-1 1,0 0-16,0-25 16,0 26-16,0-26 15,0 0-15,-25 26 16,25-1-16,-25 0 16,1 0-16,24 0 15,-25 0 1,0-24-1,25 24 1,-25 25-16,25-25 16,-25 0-1,-24-24-15,24 24 16,0 0 0,0 0-1,25 1 1,-49 24-16,49-25 15,-25 25 1,25-25-16,-50 0 16,25 0-1,1 25-15,-1-24 16,-25-26-16,25 50 16,25-25-1,-24 25-15,-1 0 16,0-25-1,0 25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893C6-BA25-4CE8-92D9-D0359B962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5CBB59-F28C-4786-99F8-F8E108064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4C9FB-820F-419F-A953-B9A5AFCC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317546-B750-47B7-81ED-91F26E1E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EC60E9-54AC-4421-863D-D3720B52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83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72877-EBBB-46CF-A99E-369A039F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1B9F07-8F3D-4556-A811-767D1CED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98A3C-F475-4EDA-BD7B-3B872691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CAF99-C9B5-4E1C-B761-205E8908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F5461-136D-4FB5-AC05-C5A8F6D4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34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85E0B1-0134-4AB8-9140-E77626AEC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106690-F458-4704-B3F6-D7321E558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E7F66-3AA0-45FE-9545-BE0EDF87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1C8E1-B2B1-4878-8D34-46D35623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D9E570-CCEA-4E44-AFB5-A73A80B0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04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A8349-F079-4636-B622-898DEF57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F97AF-E171-4EB5-8E1B-FE810F37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5D1EF-639A-46CD-9E7E-5A464EE8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835CD-ADDF-4AE5-A870-0C7A8F7A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AC118D-CCC1-49DC-BD45-7AACAF33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50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4A1D6-D4AE-4966-9747-8421389A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DA4F42-7640-4248-BD74-CDCA7FE2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837EA-D792-4ECF-BC24-5A3BDD97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3D6438-E038-4DE8-967A-B8923E3A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87D70-A98F-4D31-A740-31A1975D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78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91070-95D3-4EB3-8FCA-FE0D59C9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26895-2855-43DC-9881-11FEBAC06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8241EA-9C7C-4678-9953-18D1B65C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01F5A7-41FD-4C37-B023-420238D6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3C49DB-8E3A-44BD-9A0F-29BA408E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A99DB7-D3EC-4CDD-8C34-98C029D7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10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C6593-ABA5-40BF-A8BC-5AD20B4C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35FBB1-1676-44FC-B28F-93B491C3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198282-5963-46CE-9EDF-97283049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C510A7-08E9-4A3B-A7DA-F7E5BA2B1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09BAEF-38C5-4AB5-B640-3CB79DD60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0A3076-2EB3-4567-BB72-7D7A5CA3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78F5C6-6EE2-4141-BCF8-1F43D61D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3843C5-4CEB-4953-A9F7-2C6899C5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89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2931E-4B06-49B4-9DAD-29EF1213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D729B3-F589-441A-83F0-D69155A5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9A9638-AA77-405B-94B5-209C6751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79DAED-F352-4713-95C4-A52C9700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1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C996A1-AD77-4BE1-AD10-8B6129F0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429672-014C-4206-B99A-CAA91113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A60F44-4D99-448D-B7B7-FB44CEB0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1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30761-A18E-4DE3-B832-1F205AE5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65638-B55C-4B17-AC69-3625E454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2299B3-E7EF-41CF-A28D-FCA73B3FE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80F5B4-C74C-4308-A60E-F12D1E7D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85144B-9328-43C9-96A2-62BA6A47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2D9248-C863-4DF1-9129-C95A0104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1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6554E-B73C-4113-84CA-27A6AEB6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52F873-1F0C-4077-A56B-8ADE8C232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CEE394-D690-49D3-B888-B69EF3A6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BC8B26-04AC-4AEA-B880-C63D65D2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2044A5-0AF4-47B1-837A-BC108AC1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2658A-50C5-40BF-B5F1-800615F5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43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771892-E2F3-4E33-8903-BE32F142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65C393-F4B5-472B-9FDF-C443CB844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B8A1EB-5B54-4E49-AAEF-9AE327BB8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F5CB-B699-40BC-9751-572E6F3BB850}" type="datetimeFigureOut">
              <a:rPr lang="es-ES" smtClean="0"/>
              <a:t>23/03/2020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5DF3E-BD47-4964-8D70-9951B22B4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94399-CD2C-4184-B09B-3C2D70D58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5650-2EC1-4740-9391-849F994406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1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12875D-550F-4E11-8BCF-B921D4ABA7DE}"/>
              </a:ext>
            </a:extLst>
          </p:cNvPr>
          <p:cNvSpPr txBox="1"/>
          <p:nvPr/>
        </p:nvSpPr>
        <p:spPr>
          <a:xfrm>
            <a:off x="614306" y="867975"/>
            <a:ext cx="100208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err="1"/>
              <a:t>Number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countries</a:t>
            </a:r>
            <a:r>
              <a:rPr lang="es-ES" sz="2000" dirty="0"/>
              <a:t> 217 WBI vs 201 in </a:t>
            </a:r>
            <a:r>
              <a:rPr lang="es-ES" sz="2000" dirty="0" err="1"/>
              <a:t>population</a:t>
            </a:r>
            <a:r>
              <a:rPr lang="es-ES" sz="2000" dirty="0"/>
              <a:t> </a:t>
            </a:r>
            <a:r>
              <a:rPr lang="es-ES" sz="2000" dirty="0" err="1"/>
              <a:t>pyramid</a:t>
            </a:r>
            <a:r>
              <a:rPr lang="es-ES" sz="2000" dirty="0"/>
              <a:t> </a:t>
            </a:r>
            <a:r>
              <a:rPr lang="es-ES" sz="2000" dirty="0" err="1"/>
              <a:t>dataset</a:t>
            </a:r>
            <a:r>
              <a:rPr lang="es-ES" sz="2000" dirty="0"/>
              <a:t>. </a:t>
            </a:r>
            <a:r>
              <a:rPr lang="es-ES" sz="2000" dirty="0" err="1"/>
              <a:t>Where</a:t>
            </a:r>
            <a:r>
              <a:rPr lang="es-ES" sz="2000" dirty="0"/>
              <a:t> are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differences</a:t>
            </a:r>
            <a:r>
              <a:rPr lang="es-ES" sz="2000" dirty="0"/>
              <a:t>? Can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fix</a:t>
            </a:r>
            <a:r>
              <a:rPr lang="es-ES" sz="2000" dirty="0"/>
              <a:t> </a:t>
            </a:r>
            <a:r>
              <a:rPr lang="es-ES" sz="2000" dirty="0" err="1"/>
              <a:t>them</a:t>
            </a:r>
            <a:r>
              <a:rPr lang="es-ES" sz="2000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 err="1"/>
              <a:t>Pyramid</a:t>
            </a:r>
            <a:r>
              <a:rPr lang="es-ES" sz="2000" dirty="0"/>
              <a:t> </a:t>
            </a:r>
            <a:r>
              <a:rPr lang="es-ES" sz="2000" dirty="0" err="1"/>
              <a:t>population</a:t>
            </a:r>
            <a:r>
              <a:rPr lang="es-ES" sz="2000" dirty="0"/>
              <a:t>.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2020?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may</a:t>
            </a:r>
            <a:r>
              <a:rPr lang="es-ES" sz="2000" dirty="0"/>
              <a:t> </a:t>
            </a:r>
            <a:r>
              <a:rPr lang="es-ES" sz="2000" dirty="0" err="1"/>
              <a:t>need</a:t>
            </a:r>
            <a:r>
              <a:rPr lang="es-ES" sz="2000" dirty="0"/>
              <a:t> tu </a:t>
            </a:r>
            <a:r>
              <a:rPr lang="es-ES" sz="2000" dirty="0" err="1"/>
              <a:t>fill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more </a:t>
            </a:r>
            <a:r>
              <a:rPr lang="es-ES" sz="2000" dirty="0" err="1"/>
              <a:t>years</a:t>
            </a:r>
            <a:r>
              <a:rPr lang="es-ES" sz="2000" dirty="0"/>
              <a:t>. </a:t>
            </a:r>
            <a:r>
              <a:rPr lang="es-ES" sz="2000" dirty="0" err="1"/>
              <a:t>See</a:t>
            </a:r>
            <a:r>
              <a:rPr lang="es-ES" sz="2000" dirty="0"/>
              <a:t> file “</a:t>
            </a:r>
            <a:r>
              <a:rPr lang="en-US" sz="1600" i="1" dirty="0">
                <a:solidFill>
                  <a:srgbClr val="0070C0"/>
                </a:solidFill>
              </a:rPr>
              <a:t>ORIGINAL v2</a:t>
            </a:r>
            <a:r>
              <a:rPr lang="en-US" sz="1600" i="1" dirty="0"/>
              <a:t>_WPP2019_POP_F07_1_POPULATION_BY_AGE_BOTH_SEXES.</a:t>
            </a:r>
            <a:r>
              <a:rPr lang="es-ES" sz="1600" i="1" dirty="0"/>
              <a:t>xls</a:t>
            </a:r>
            <a:r>
              <a:rPr lang="es-ES" sz="2000" dirty="0"/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 err="1"/>
              <a:t>Selection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Series </a:t>
            </a:r>
            <a:r>
              <a:rPr lang="es-ES" sz="2000" dirty="0" err="1"/>
              <a:t>of</a:t>
            </a:r>
            <a:r>
              <a:rPr lang="es-ES" sz="2000" dirty="0"/>
              <a:t> WBI (1430 series!!!). </a:t>
            </a:r>
            <a:r>
              <a:rPr lang="es-ES" sz="2000" dirty="0" err="1"/>
              <a:t>Downsize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80-100 series? …</a:t>
            </a:r>
            <a:r>
              <a:rPr lang="es-ES" dirty="0" err="1"/>
              <a:t>male</a:t>
            </a:r>
            <a:r>
              <a:rPr lang="es-ES" dirty="0"/>
              <a:t>/</a:t>
            </a:r>
            <a:r>
              <a:rPr lang="es-ES" dirty="0" err="1"/>
              <a:t>female</a:t>
            </a:r>
            <a:r>
              <a:rPr lang="es-ES" dirty="0"/>
              <a:t>, </a:t>
            </a:r>
            <a:r>
              <a:rPr lang="es-ES" dirty="0" err="1"/>
              <a:t>correlations</a:t>
            </a:r>
            <a:r>
              <a:rPr lang="es-ES" dirty="0"/>
              <a:t>, etc.</a:t>
            </a:r>
          </a:p>
          <a:p>
            <a:endParaRPr lang="es-ES" sz="2000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5C504C1-196A-476D-BC08-F5068DF46B8C}"/>
              </a:ext>
            </a:extLst>
          </p:cNvPr>
          <p:cNvSpPr/>
          <p:nvPr/>
        </p:nvSpPr>
        <p:spPr>
          <a:xfrm>
            <a:off x="8647822" y="4909881"/>
            <a:ext cx="498819" cy="8285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70843D-9518-4B91-91F2-958650850A34}"/>
              </a:ext>
            </a:extLst>
          </p:cNvPr>
          <p:cNvSpPr txBox="1"/>
          <p:nvPr/>
        </p:nvSpPr>
        <p:spPr>
          <a:xfrm>
            <a:off x="9409526" y="4655142"/>
            <a:ext cx="2719753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After </a:t>
            </a:r>
            <a:r>
              <a:rPr lang="es-ES" b="1" dirty="0" err="1"/>
              <a:t>that</a:t>
            </a:r>
            <a:r>
              <a:rPr lang="es-ES" b="1" dirty="0"/>
              <a:t>, </a:t>
            </a:r>
            <a:r>
              <a:rPr lang="es-ES" b="1" dirty="0" err="1"/>
              <a:t>work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Missing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Define </a:t>
            </a:r>
            <a:r>
              <a:rPr lang="es-ES" dirty="0" err="1"/>
              <a:t>periods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years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Groupby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EDAA88-F6D4-47B5-943A-C8C9E184066D}"/>
              </a:ext>
            </a:extLst>
          </p:cNvPr>
          <p:cNvSpPr txBox="1"/>
          <p:nvPr/>
        </p:nvSpPr>
        <p:spPr>
          <a:xfrm>
            <a:off x="225083" y="87232"/>
            <a:ext cx="893943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2800" b="1" dirty="0" err="1"/>
              <a:t>Datasets</a:t>
            </a:r>
            <a:r>
              <a:rPr lang="es-ES" sz="2800" dirty="0"/>
              <a:t>: WBI and </a:t>
            </a:r>
            <a:r>
              <a:rPr lang="es-ES" sz="2800" dirty="0" err="1"/>
              <a:t>Population</a:t>
            </a:r>
            <a:r>
              <a:rPr lang="es-ES" sz="2800" dirty="0"/>
              <a:t> </a:t>
            </a:r>
            <a:r>
              <a:rPr lang="es-ES" sz="2800" dirty="0" err="1"/>
              <a:t>pyramid</a:t>
            </a:r>
            <a:r>
              <a:rPr lang="es-ES" sz="2800" dirty="0"/>
              <a:t> </a:t>
            </a:r>
            <a:r>
              <a:rPr lang="es-ES" sz="2800" dirty="0" err="1"/>
              <a:t>by</a:t>
            </a:r>
            <a:r>
              <a:rPr lang="es-ES" sz="2800" dirty="0"/>
              <a:t> country and </a:t>
            </a:r>
            <a:r>
              <a:rPr lang="es-ES" sz="2800" dirty="0" err="1"/>
              <a:t>years</a:t>
            </a:r>
            <a:endParaRPr lang="es-E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A43A1A-531E-44F7-B540-EDC15134A5DD}"/>
              </a:ext>
            </a:extLst>
          </p:cNvPr>
          <p:cNvSpPr txBox="1"/>
          <p:nvPr/>
        </p:nvSpPr>
        <p:spPr>
          <a:xfrm>
            <a:off x="614306" y="3957043"/>
            <a:ext cx="158964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goal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668327-75F3-4F67-B931-A5CB1C5A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06" y="4418708"/>
            <a:ext cx="7685631" cy="216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5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12875D-550F-4E11-8BCF-B921D4ABA7DE}"/>
              </a:ext>
            </a:extLst>
          </p:cNvPr>
          <p:cNvSpPr txBox="1"/>
          <p:nvPr/>
        </p:nvSpPr>
        <p:spPr>
          <a:xfrm>
            <a:off x="614306" y="867975"/>
            <a:ext cx="100208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000" dirty="0" err="1"/>
              <a:t>Number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countries</a:t>
            </a:r>
            <a:r>
              <a:rPr lang="es-ES" sz="2000" dirty="0"/>
              <a:t> 217 WBI vs 201 in </a:t>
            </a:r>
            <a:r>
              <a:rPr lang="es-ES" sz="2000" dirty="0" err="1"/>
              <a:t>population</a:t>
            </a:r>
            <a:r>
              <a:rPr lang="es-ES" sz="2000" dirty="0"/>
              <a:t> </a:t>
            </a:r>
            <a:r>
              <a:rPr lang="es-ES" sz="2000" dirty="0" err="1"/>
              <a:t>pyramid</a:t>
            </a:r>
            <a:r>
              <a:rPr lang="es-ES" sz="2000" dirty="0"/>
              <a:t> </a:t>
            </a:r>
            <a:r>
              <a:rPr lang="es-ES" sz="2000" dirty="0" err="1"/>
              <a:t>dataset</a:t>
            </a:r>
            <a:r>
              <a:rPr lang="es-ES" sz="2000" dirty="0"/>
              <a:t>. </a:t>
            </a:r>
            <a:r>
              <a:rPr lang="es-ES" sz="2000" dirty="0" err="1"/>
              <a:t>Where</a:t>
            </a:r>
            <a:r>
              <a:rPr lang="es-ES" sz="2000" dirty="0"/>
              <a:t> are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differences</a:t>
            </a:r>
            <a:r>
              <a:rPr lang="es-ES" sz="2000" dirty="0"/>
              <a:t>? Can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fix</a:t>
            </a:r>
            <a:r>
              <a:rPr lang="es-ES" sz="2000" dirty="0"/>
              <a:t> </a:t>
            </a:r>
            <a:r>
              <a:rPr lang="es-ES" sz="2000" dirty="0" err="1"/>
              <a:t>them</a:t>
            </a:r>
            <a:r>
              <a:rPr lang="es-ES" sz="2000" dirty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 err="1"/>
              <a:t>Pyramid</a:t>
            </a:r>
            <a:r>
              <a:rPr lang="es-ES" sz="2000" dirty="0"/>
              <a:t> </a:t>
            </a:r>
            <a:r>
              <a:rPr lang="es-ES" sz="2000" dirty="0" err="1"/>
              <a:t>population</a:t>
            </a:r>
            <a:r>
              <a:rPr lang="es-ES" sz="2000" dirty="0"/>
              <a:t>. </a:t>
            </a:r>
            <a:r>
              <a:rPr lang="es-ES" sz="2000" dirty="0" err="1"/>
              <a:t>Only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2020?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may</a:t>
            </a:r>
            <a:r>
              <a:rPr lang="es-ES" sz="2000" dirty="0"/>
              <a:t> </a:t>
            </a:r>
            <a:r>
              <a:rPr lang="es-ES" sz="2000" dirty="0" err="1"/>
              <a:t>need</a:t>
            </a:r>
            <a:r>
              <a:rPr lang="es-ES" sz="2000" dirty="0"/>
              <a:t> tu </a:t>
            </a:r>
            <a:r>
              <a:rPr lang="es-ES" sz="2000" dirty="0" err="1"/>
              <a:t>fill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more </a:t>
            </a:r>
            <a:r>
              <a:rPr lang="es-ES" sz="2000" dirty="0" err="1"/>
              <a:t>years</a:t>
            </a:r>
            <a:r>
              <a:rPr lang="es-ES" sz="2000" dirty="0"/>
              <a:t>. </a:t>
            </a:r>
            <a:r>
              <a:rPr lang="es-ES" sz="2000" dirty="0" err="1"/>
              <a:t>See</a:t>
            </a:r>
            <a:r>
              <a:rPr lang="es-ES" sz="2000" dirty="0"/>
              <a:t> file “</a:t>
            </a:r>
            <a:r>
              <a:rPr lang="en-US" sz="1600" i="1" dirty="0">
                <a:solidFill>
                  <a:srgbClr val="0070C0"/>
                </a:solidFill>
              </a:rPr>
              <a:t>ORIGINAL v2</a:t>
            </a:r>
            <a:r>
              <a:rPr lang="en-US" sz="1600" i="1" dirty="0"/>
              <a:t>_WPP2019_POP_F07_1_POPULATION_BY_AGE_BOTH_SEXES.</a:t>
            </a:r>
            <a:r>
              <a:rPr lang="es-ES" sz="1600" i="1" dirty="0"/>
              <a:t>xls</a:t>
            </a:r>
            <a:r>
              <a:rPr lang="es-ES" sz="2000" dirty="0"/>
              <a:t>”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 err="1"/>
              <a:t>Selection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Series </a:t>
            </a:r>
            <a:r>
              <a:rPr lang="es-ES" sz="2000" dirty="0" err="1"/>
              <a:t>of</a:t>
            </a:r>
            <a:r>
              <a:rPr lang="es-ES" sz="2000" dirty="0"/>
              <a:t> WBI (1430 series!!!). </a:t>
            </a:r>
            <a:r>
              <a:rPr lang="es-ES" sz="2000" dirty="0" err="1"/>
              <a:t>Downsize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80-100 series? …</a:t>
            </a:r>
            <a:r>
              <a:rPr lang="es-ES" dirty="0" err="1"/>
              <a:t>male</a:t>
            </a:r>
            <a:r>
              <a:rPr lang="es-ES" dirty="0"/>
              <a:t>/</a:t>
            </a:r>
            <a:r>
              <a:rPr lang="es-ES" dirty="0" err="1"/>
              <a:t>female</a:t>
            </a:r>
            <a:r>
              <a:rPr lang="es-ES" dirty="0"/>
              <a:t>, </a:t>
            </a:r>
            <a:r>
              <a:rPr lang="es-ES" dirty="0" err="1"/>
              <a:t>correlations</a:t>
            </a:r>
            <a:r>
              <a:rPr lang="es-ES" dirty="0"/>
              <a:t>, etc.</a:t>
            </a:r>
          </a:p>
          <a:p>
            <a:endParaRPr lang="es-ES" sz="2000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5C504C1-196A-476D-BC08-F5068DF46B8C}"/>
              </a:ext>
            </a:extLst>
          </p:cNvPr>
          <p:cNvSpPr/>
          <p:nvPr/>
        </p:nvSpPr>
        <p:spPr>
          <a:xfrm>
            <a:off x="8647822" y="4909881"/>
            <a:ext cx="498819" cy="8285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70843D-9518-4B91-91F2-958650850A34}"/>
              </a:ext>
            </a:extLst>
          </p:cNvPr>
          <p:cNvSpPr txBox="1"/>
          <p:nvPr/>
        </p:nvSpPr>
        <p:spPr>
          <a:xfrm>
            <a:off x="9409526" y="4655142"/>
            <a:ext cx="2719753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b="1" dirty="0"/>
              <a:t>After </a:t>
            </a:r>
            <a:r>
              <a:rPr lang="es-ES" b="1" dirty="0" err="1"/>
              <a:t>that</a:t>
            </a:r>
            <a:r>
              <a:rPr lang="es-ES" b="1" dirty="0"/>
              <a:t>, </a:t>
            </a:r>
            <a:r>
              <a:rPr lang="es-ES" b="1" dirty="0" err="1"/>
              <a:t>work</a:t>
            </a:r>
            <a:r>
              <a:rPr lang="es-ES" b="1" dirty="0"/>
              <a:t> </a:t>
            </a:r>
            <a:r>
              <a:rPr lang="es-ES" b="1" dirty="0" err="1"/>
              <a:t>with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Missing</a:t>
            </a:r>
            <a:r>
              <a:rPr lang="es-ES" dirty="0"/>
              <a:t> </a:t>
            </a:r>
            <a:r>
              <a:rPr lang="es-ES" dirty="0" err="1"/>
              <a:t>values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Define </a:t>
            </a:r>
            <a:r>
              <a:rPr lang="es-ES" dirty="0" err="1"/>
              <a:t>periods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years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Groupby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Etc</a:t>
            </a:r>
            <a:r>
              <a:rPr lang="es-E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EDAA88-F6D4-47B5-943A-C8C9E184066D}"/>
              </a:ext>
            </a:extLst>
          </p:cNvPr>
          <p:cNvSpPr txBox="1"/>
          <p:nvPr/>
        </p:nvSpPr>
        <p:spPr>
          <a:xfrm>
            <a:off x="225083" y="87232"/>
            <a:ext cx="8939435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sz="2800" b="1" dirty="0" err="1"/>
              <a:t>Datasets</a:t>
            </a:r>
            <a:r>
              <a:rPr lang="es-ES" sz="2800" dirty="0"/>
              <a:t>: WBI and </a:t>
            </a:r>
            <a:r>
              <a:rPr lang="es-ES" sz="2800" dirty="0" err="1"/>
              <a:t>Population</a:t>
            </a:r>
            <a:r>
              <a:rPr lang="es-ES" sz="2800" dirty="0"/>
              <a:t> </a:t>
            </a:r>
            <a:r>
              <a:rPr lang="es-ES" sz="2800" dirty="0" err="1"/>
              <a:t>pyramid</a:t>
            </a:r>
            <a:r>
              <a:rPr lang="es-ES" sz="2800" dirty="0"/>
              <a:t> </a:t>
            </a:r>
            <a:r>
              <a:rPr lang="es-ES" sz="2800" dirty="0" err="1"/>
              <a:t>by</a:t>
            </a:r>
            <a:r>
              <a:rPr lang="es-ES" sz="2800" dirty="0"/>
              <a:t> country and </a:t>
            </a:r>
            <a:r>
              <a:rPr lang="es-ES" sz="2800" dirty="0" err="1"/>
              <a:t>years</a:t>
            </a:r>
            <a:endParaRPr lang="es-E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A43A1A-531E-44F7-B540-EDC15134A5DD}"/>
              </a:ext>
            </a:extLst>
          </p:cNvPr>
          <p:cNvSpPr txBox="1"/>
          <p:nvPr/>
        </p:nvSpPr>
        <p:spPr>
          <a:xfrm>
            <a:off x="614306" y="3957043"/>
            <a:ext cx="1589649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goal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668327-75F3-4F67-B931-A5CB1C5A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06" y="4418708"/>
            <a:ext cx="7685631" cy="21651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152899BE-44CE-4EB1-96A7-0C6CC614F273}"/>
                  </a:ext>
                </a:extLst>
              </p14:cNvPr>
              <p14:cNvContentPartPr/>
              <p14:nvPr/>
            </p14:nvContentPartPr>
            <p14:xfrm>
              <a:off x="104925" y="533347"/>
              <a:ext cx="9573120" cy="615312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152899BE-44CE-4EB1-96A7-0C6CC614F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65" y="523987"/>
                <a:ext cx="9591840" cy="617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585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226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Torres</dc:creator>
  <cp:lastModifiedBy>Xavier Torres</cp:lastModifiedBy>
  <cp:revision>6</cp:revision>
  <cp:lastPrinted>2020-03-23T15:41:03Z</cp:lastPrinted>
  <dcterms:created xsi:type="dcterms:W3CDTF">2020-03-23T15:01:52Z</dcterms:created>
  <dcterms:modified xsi:type="dcterms:W3CDTF">2020-03-23T16:43:36Z</dcterms:modified>
</cp:coreProperties>
</file>