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3" r:id="rId1"/>
  </p:sldMasterIdLst>
  <p:notesMasterIdLst>
    <p:notesMasterId r:id="rId5"/>
  </p:notesMasterIdLst>
  <p:sldIdLst>
    <p:sldId id="272" r:id="rId2"/>
    <p:sldId id="273" r:id="rId3"/>
    <p:sldId id="274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5E3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中 航佑" initials="田中" lastIdx="2" clrIdx="0">
    <p:extLst>
      <p:ext uri="{19B8F6BF-5375-455C-9EA6-DF929625EA0E}">
        <p15:presenceInfo xmlns:p15="http://schemas.microsoft.com/office/powerpoint/2012/main" userId="a3041fab938826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51"/>
    <a:srgbClr val="33B490"/>
    <a:srgbClr val="FF9000"/>
    <a:srgbClr val="FF3F80"/>
    <a:srgbClr val="B967C7"/>
    <a:srgbClr val="FF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88118" autoAdjust="0"/>
  </p:normalViewPr>
  <p:slideViewPr>
    <p:cSldViewPr>
      <p:cViewPr varScale="1">
        <p:scale>
          <a:sx n="62" d="100"/>
          <a:sy n="62" d="100"/>
        </p:scale>
        <p:origin x="1700" y="4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航佑 田中" userId="a3041fab9388262f" providerId="LiveId" clId="{30D24E50-3204-424A-9275-4E9928E775C3}"/>
    <pc:docChg chg="delSld">
      <pc:chgData name="航佑 田中" userId="a3041fab9388262f" providerId="LiveId" clId="{30D24E50-3204-424A-9275-4E9928E775C3}" dt="2020-11-14T12:21:19.606" v="1" actId="47"/>
      <pc:docMkLst>
        <pc:docMk/>
      </pc:docMkLst>
      <pc:sldChg chg="del">
        <pc:chgData name="航佑 田中" userId="a3041fab9388262f" providerId="LiveId" clId="{30D24E50-3204-424A-9275-4E9928E775C3}" dt="2020-11-14T12:21:18.626" v="0" actId="47"/>
        <pc:sldMkLst>
          <pc:docMk/>
          <pc:sldMk cId="1107698531" sldId="266"/>
        </pc:sldMkLst>
      </pc:sldChg>
      <pc:sldChg chg="del">
        <pc:chgData name="航佑 田中" userId="a3041fab9388262f" providerId="LiveId" clId="{30D24E50-3204-424A-9275-4E9928E775C3}" dt="2020-11-14T12:21:19.606" v="1" actId="47"/>
        <pc:sldMkLst>
          <pc:docMk/>
          <pc:sldMk cId="2802437537" sldId="267"/>
        </pc:sldMkLst>
      </pc:sldChg>
    </pc:docChg>
  </pc:docChgLst>
  <pc:docChgLst>
    <pc:chgData name="田中 航佑" userId="a3041fab9388262f" providerId="LiveId" clId="{F8980459-E421-4340-AD50-5B0E7003AB98}"/>
    <pc:docChg chg="undo redo custSel addSld delSld modSld sldOrd">
      <pc:chgData name="田中 航佑" userId="a3041fab9388262f" providerId="LiveId" clId="{F8980459-E421-4340-AD50-5B0E7003AB98}" dt="2020-11-09T19:05:06.325" v="6069" actId="1076"/>
      <pc:docMkLst>
        <pc:docMk/>
      </pc:docMkLst>
      <pc:sldChg chg="del">
        <pc:chgData name="田中 航佑" userId="a3041fab9388262f" providerId="LiveId" clId="{F8980459-E421-4340-AD50-5B0E7003AB98}" dt="2020-10-30T19:54:44.678" v="23" actId="2696"/>
        <pc:sldMkLst>
          <pc:docMk/>
          <pc:sldMk cId="1253992208" sldId="256"/>
        </pc:sldMkLst>
      </pc:sldChg>
      <pc:sldChg chg="modSp new mod">
        <pc:chgData name="田中 航佑" userId="a3041fab9388262f" providerId="LiveId" clId="{F8980459-E421-4340-AD50-5B0E7003AB98}" dt="2020-10-30T19:54:54.901" v="55"/>
        <pc:sldMkLst>
          <pc:docMk/>
          <pc:sldMk cId="1527468730" sldId="256"/>
        </pc:sldMkLst>
        <pc:spChg chg="mod">
          <ac:chgData name="田中 航佑" userId="a3041fab9388262f" providerId="LiveId" clId="{F8980459-E421-4340-AD50-5B0E7003AB98}" dt="2020-10-30T19:54:54.901" v="55"/>
          <ac:spMkLst>
            <pc:docMk/>
            <pc:sldMk cId="1527468730" sldId="256"/>
            <ac:spMk id="2" creationId="{CCDE0409-3187-4C9C-9D6A-3CE5D5518A2C}"/>
          </ac:spMkLst>
        </pc:spChg>
      </pc:sldChg>
      <pc:sldChg chg="modSp new mod">
        <pc:chgData name="田中 航佑" userId="a3041fab9388262f" providerId="LiveId" clId="{F8980459-E421-4340-AD50-5B0E7003AB98}" dt="2020-10-30T19:56:22.438" v="104"/>
        <pc:sldMkLst>
          <pc:docMk/>
          <pc:sldMk cId="684941758" sldId="257"/>
        </pc:sldMkLst>
        <pc:spChg chg="mod">
          <ac:chgData name="田中 航佑" userId="a3041fab9388262f" providerId="LiveId" clId="{F8980459-E421-4340-AD50-5B0E7003AB98}" dt="2020-10-30T19:56:22.438" v="104"/>
          <ac:spMkLst>
            <pc:docMk/>
            <pc:sldMk cId="684941758" sldId="257"/>
            <ac:spMk id="2" creationId="{DE4497FA-6952-46DE-BA01-BA31014AD521}"/>
          </ac:spMkLst>
        </pc:spChg>
      </pc:sldChg>
      <pc:sldChg chg="new del">
        <pc:chgData name="田中 航佑" userId="a3041fab9388262f" providerId="LiveId" clId="{F8980459-E421-4340-AD50-5B0E7003AB98}" dt="2020-10-30T19:54:44.347" v="22" actId="2696"/>
        <pc:sldMkLst>
          <pc:docMk/>
          <pc:sldMk cId="1452371524" sldId="257"/>
        </pc:sldMkLst>
      </pc:sldChg>
      <pc:sldChg chg="new del">
        <pc:chgData name="田中 航佑" userId="a3041fab9388262f" providerId="LiveId" clId="{F8980459-E421-4340-AD50-5B0E7003AB98}" dt="2020-10-30T19:55:31.246" v="82" actId="680"/>
        <pc:sldMkLst>
          <pc:docMk/>
          <pc:sldMk cId="230530146" sldId="258"/>
        </pc:sldMkLst>
      </pc:sldChg>
      <pc:sldChg chg="add del">
        <pc:chgData name="田中 航佑" userId="a3041fab9388262f" providerId="LiveId" clId="{F8980459-E421-4340-AD50-5B0E7003AB98}" dt="2020-10-30T19:54:44.195" v="21" actId="2696"/>
        <pc:sldMkLst>
          <pc:docMk/>
          <pc:sldMk cId="717780414" sldId="258"/>
        </pc:sldMkLst>
      </pc:sldChg>
      <pc:sldChg chg="new del">
        <pc:chgData name="田中 航佑" userId="a3041fab9388262f" providerId="LiveId" clId="{F8980459-E421-4340-AD50-5B0E7003AB98}" dt="2020-10-30T19:55:43.989" v="86" actId="680"/>
        <pc:sldMkLst>
          <pc:docMk/>
          <pc:sldMk cId="2247497146" sldId="258"/>
        </pc:sldMkLst>
      </pc:sldChg>
      <pc:sldChg chg="new del">
        <pc:chgData name="田中 航佑" userId="a3041fab9388262f" providerId="LiveId" clId="{F8980459-E421-4340-AD50-5B0E7003AB98}" dt="2020-10-30T19:55:41.071" v="84" actId="680"/>
        <pc:sldMkLst>
          <pc:docMk/>
          <pc:sldMk cId="2938746737" sldId="258"/>
        </pc:sldMkLst>
      </pc:sldChg>
      <pc:sldChg chg="addSp delSp modSp new mod">
        <pc:chgData name="田中 航佑" userId="a3041fab9388262f" providerId="LiveId" clId="{F8980459-E421-4340-AD50-5B0E7003AB98}" dt="2020-11-04T21:11:04.975" v="5047"/>
        <pc:sldMkLst>
          <pc:docMk/>
          <pc:sldMk cId="4089262691" sldId="258"/>
        </pc:sldMkLst>
        <pc:spChg chg="del mod">
          <ac:chgData name="田中 航佑" userId="a3041fab9388262f" providerId="LiveId" clId="{F8980459-E421-4340-AD50-5B0E7003AB98}" dt="2020-10-30T19:58:42.287" v="276" actId="478"/>
          <ac:spMkLst>
            <pc:docMk/>
            <pc:sldMk cId="4089262691" sldId="258"/>
            <ac:spMk id="2" creationId="{6F740249-9457-44E9-B21C-5EDA21E69F3C}"/>
          </ac:spMkLst>
        </pc:spChg>
        <pc:spChg chg="add del mod">
          <ac:chgData name="田中 航佑" userId="a3041fab9388262f" providerId="LiveId" clId="{F8980459-E421-4340-AD50-5B0E7003AB98}" dt="2020-10-30T19:58:54.619" v="298" actId="478"/>
          <ac:spMkLst>
            <pc:docMk/>
            <pc:sldMk cId="4089262691" sldId="258"/>
            <ac:spMk id="3" creationId="{46FBFFFF-E4E2-4B7A-A861-E793012359A8}"/>
          </ac:spMkLst>
        </pc:spChg>
        <pc:spChg chg="add mod">
          <ac:chgData name="田中 航佑" userId="a3041fab9388262f" providerId="LiveId" clId="{F8980459-E421-4340-AD50-5B0E7003AB98}" dt="2020-10-30T20:04:27.023" v="860" actId="2711"/>
          <ac:spMkLst>
            <pc:docMk/>
            <pc:sldMk cId="4089262691" sldId="258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11:04.975" v="5047"/>
          <ac:spMkLst>
            <pc:docMk/>
            <pc:sldMk cId="4089262691" sldId="258"/>
            <ac:spMk id="6" creationId="{063EFF93-0C5F-4298-BD9C-00BF3AABB483}"/>
          </ac:spMkLst>
        </pc:spChg>
        <pc:picChg chg="add mod">
          <ac:chgData name="田中 航佑" userId="a3041fab9388262f" providerId="LiveId" clId="{F8980459-E421-4340-AD50-5B0E7003AB98}" dt="2020-10-30T20:02:51.049" v="575" actId="1076"/>
          <ac:picMkLst>
            <pc:docMk/>
            <pc:sldMk cId="4089262691" sldId="258"/>
            <ac:picMk id="8" creationId="{12A21E43-C5DE-4F11-8DB7-8F555D3A5258}"/>
          </ac:picMkLst>
        </pc:picChg>
      </pc:sldChg>
      <pc:sldChg chg="modSp add del mod setBg">
        <pc:chgData name="田中 航佑" userId="a3041fab9388262f" providerId="LiveId" clId="{F8980459-E421-4340-AD50-5B0E7003AB98}" dt="2020-10-30T20:03:03.881" v="578" actId="2696"/>
        <pc:sldMkLst>
          <pc:docMk/>
          <pc:sldMk cId="72535150" sldId="259"/>
        </pc:sldMkLst>
        <pc:spChg chg="mod">
          <ac:chgData name="田中 航佑" userId="a3041fab9388262f" providerId="LiveId" clId="{F8980459-E421-4340-AD50-5B0E7003AB98}" dt="2020-10-30T20:02:55.062" v="577" actId="27636"/>
          <ac:spMkLst>
            <pc:docMk/>
            <pc:sldMk cId="72535150" sldId="259"/>
            <ac:spMk id="3" creationId="{00000000-0000-0000-0000-000000000000}"/>
          </ac:spMkLst>
        </pc:spChg>
      </pc:sldChg>
      <pc:sldChg chg="addSp delSp modSp add del mod addCm delCm">
        <pc:chgData name="田中 航佑" userId="a3041fab9388262f" providerId="LiveId" clId="{F8980459-E421-4340-AD50-5B0E7003AB98}" dt="2020-11-04T20:04:12.228" v="3020" actId="2696"/>
        <pc:sldMkLst>
          <pc:docMk/>
          <pc:sldMk cId="316296419" sldId="259"/>
        </pc:sldMkLst>
        <pc:spChg chg="add del mod">
          <ac:chgData name="田中 航佑" userId="a3041fab9388262f" providerId="LiveId" clId="{F8980459-E421-4340-AD50-5B0E7003AB98}" dt="2020-10-30T20:22:01.463" v="1833" actId="478"/>
          <ac:spMkLst>
            <pc:docMk/>
            <pc:sldMk cId="316296419" sldId="259"/>
            <ac:spMk id="2" creationId="{4982FD26-53CF-4E8E-B6D4-69A1CCF2BF47}"/>
          </ac:spMkLst>
        </pc:spChg>
        <pc:spChg chg="mod">
          <ac:chgData name="田中 航佑" userId="a3041fab9388262f" providerId="LiveId" clId="{F8980459-E421-4340-AD50-5B0E7003AB98}" dt="2020-10-30T20:19:08.039" v="1390" actId="20577"/>
          <ac:spMkLst>
            <pc:docMk/>
            <pc:sldMk cId="316296419" sldId="259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0-30T20:04:06.761" v="859" actId="478"/>
          <ac:spMkLst>
            <pc:docMk/>
            <pc:sldMk cId="316296419" sldId="259"/>
            <ac:spMk id="6" creationId="{063EFF93-0C5F-4298-BD9C-00BF3AABB483}"/>
          </ac:spMkLst>
        </pc:spChg>
        <pc:spChg chg="add del">
          <ac:chgData name="田中 航佑" userId="a3041fab9388262f" providerId="LiveId" clId="{F8980459-E421-4340-AD50-5B0E7003AB98}" dt="2020-10-30T20:09:48.012" v="988" actId="11529"/>
          <ac:spMkLst>
            <pc:docMk/>
            <pc:sldMk cId="316296419" sldId="259"/>
            <ac:spMk id="14" creationId="{1BCCCBED-B245-48A4-9C9E-E287DBF0A155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19" creationId="{0236B6E8-DECC-43AF-9FA8-49E818C12519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1" creationId="{77FAAE2C-87D6-44DE-AB82-8CBC9DB2094D}"/>
          </ac:spMkLst>
        </pc:spChg>
        <pc:spChg chg="add del mod">
          <ac:chgData name="田中 航佑" userId="a3041fab9388262f" providerId="LiveId" clId="{F8980459-E421-4340-AD50-5B0E7003AB98}" dt="2020-10-30T20:11:30.124" v="1007" actId="478"/>
          <ac:spMkLst>
            <pc:docMk/>
            <pc:sldMk cId="316296419" sldId="259"/>
            <ac:spMk id="23" creationId="{7E39E660-83D7-471C-B64A-68E83FF3D365}"/>
          </ac:spMkLst>
        </pc:spChg>
        <pc:spChg chg="add del mod">
          <ac:chgData name="田中 航佑" userId="a3041fab9388262f" providerId="LiveId" clId="{F8980459-E421-4340-AD50-5B0E7003AB98}" dt="2020-10-30T20:10:36.254" v="1000" actId="478"/>
          <ac:spMkLst>
            <pc:docMk/>
            <pc:sldMk cId="316296419" sldId="259"/>
            <ac:spMk id="25" creationId="{F7CC182F-85D2-4B37-9BF9-44EB341E8F7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0-30T20:14:58.400" v="1279" actId="478"/>
          <ac:spMkLst>
            <pc:docMk/>
            <pc:sldMk cId="316296419" sldId="259"/>
            <ac:spMk id="29" creationId="{AFA9C528-C304-4E11-AD16-A9BA6BB666FD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8" creationId="{0A97E738-5728-4D36-88B9-FD17F0010B3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0-30T20:15:59.118" v="1291" actId="478"/>
          <ac:spMkLst>
            <pc:docMk/>
            <pc:sldMk cId="316296419" sldId="259"/>
            <ac:spMk id="42" creationId="{EE593CB3-FB03-4C1C-BEB8-C564F478D6AE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3" creationId="{5683F7E5-4B8E-4D37-914F-DC0B9732C491}"/>
          </ac:spMkLst>
        </pc:spChg>
        <pc:spChg chg="add del mod">
          <ac:chgData name="田中 航佑" userId="a3041fab9388262f" providerId="LiveId" clId="{F8980459-E421-4340-AD50-5B0E7003AB98}" dt="2020-10-30T20:20:22.142" v="1502" actId="478"/>
          <ac:spMkLst>
            <pc:docMk/>
            <pc:sldMk cId="316296419" sldId="259"/>
            <ac:spMk id="44" creationId="{394922F0-B536-47A1-A42A-A63A4E60834B}"/>
          </ac:spMkLst>
        </pc:spChg>
        <pc:spChg chg="add del mod">
          <ac:chgData name="田中 航佑" userId="a3041fab9388262f" providerId="LiveId" clId="{F8980459-E421-4340-AD50-5B0E7003AB98}" dt="2020-10-30T20:19:08.623" v="1391" actId="47"/>
          <ac:spMkLst>
            <pc:docMk/>
            <pc:sldMk cId="316296419" sldId="259"/>
            <ac:spMk id="46" creationId="{20C7F24F-C51A-4CC5-9916-A05B92EEB154}"/>
          </ac:spMkLst>
        </pc:spChg>
        <pc:spChg chg="add mod">
          <ac:chgData name="田中 航佑" userId="a3041fab9388262f" providerId="LiveId" clId="{F8980459-E421-4340-AD50-5B0E7003AB98}" dt="2020-10-30T20:25:59.070" v="2291" actId="1076"/>
          <ac:spMkLst>
            <pc:docMk/>
            <pc:sldMk cId="316296419" sldId="259"/>
            <ac:spMk id="47" creationId="{E6836A85-908F-4D94-90DF-9B70B52CE82E}"/>
          </ac:spMkLst>
        </pc:spChg>
        <pc:picChg chg="del">
          <ac:chgData name="田中 航佑" userId="a3041fab9388262f" providerId="LiveId" clId="{F8980459-E421-4340-AD50-5B0E7003AB98}" dt="2020-10-30T20:04:04.516" v="858" actId="478"/>
          <ac:picMkLst>
            <pc:docMk/>
            <pc:sldMk cId="316296419" sldId="259"/>
            <ac:picMk id="8" creationId="{12A21E43-C5DE-4F11-8DB7-8F555D3A5258}"/>
          </ac:picMkLst>
        </pc:picChg>
        <pc:cxnChg chg="add del">
          <ac:chgData name="田中 航佑" userId="a3041fab9388262f" providerId="LiveId" clId="{F8980459-E421-4340-AD50-5B0E7003AB98}" dt="2020-10-30T20:08:30.128" v="978" actId="11529"/>
          <ac:cxnSpMkLst>
            <pc:docMk/>
            <pc:sldMk cId="316296419" sldId="259"/>
            <ac:cxnSpMk id="4" creationId="{FA325860-37CD-4590-8392-55809EEC7EED}"/>
          </ac:cxnSpMkLst>
        </pc:cxnChg>
        <pc:cxnChg chg="add del mod">
          <ac:chgData name="田中 航佑" userId="a3041fab9388262f" providerId="LiveId" clId="{F8980459-E421-4340-AD50-5B0E7003AB98}" dt="2020-10-30T20:09:28.294" v="986" actId="21"/>
          <ac:cxnSpMkLst>
            <pc:docMk/>
            <pc:sldMk cId="316296419" sldId="259"/>
            <ac:cxnSpMk id="10" creationId="{1B2C6C27-8823-4B70-A15C-B4532CC06334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0-30T20:14:58.400" v="1279" actId="478"/>
          <ac:cxnSpMkLst>
            <pc:docMk/>
            <pc:sldMk cId="316296419" sldId="259"/>
            <ac:cxnSpMk id="30" creationId="{B4D78C6A-35FA-4382-A868-56BF314118CC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1" creationId="{163F2550-3EB3-45E5-AFED-A1D8D6A2CD13}"/>
          </ac:cxnSpMkLst>
        </pc:cxnChg>
        <pc:cxnChg chg="add del mod">
          <ac:chgData name="田中 航佑" userId="a3041fab9388262f" providerId="LiveId" clId="{F8980459-E421-4340-AD50-5B0E7003AB98}" dt="2020-10-30T20:20:22.142" v="1502" actId="478"/>
          <ac:cxnSpMkLst>
            <pc:docMk/>
            <pc:sldMk cId="316296419" sldId="259"/>
            <ac:cxnSpMk id="33" creationId="{AA344D0D-48B1-4F60-8716-5E22B09C31A5}"/>
          </ac:cxnSpMkLst>
        </pc:cxnChg>
      </pc:sldChg>
      <pc:sldChg chg="del">
        <pc:chgData name="田中 航佑" userId="a3041fab9388262f" providerId="LiveId" clId="{F8980459-E421-4340-AD50-5B0E7003AB98}" dt="2020-10-30T19:54:38.324" v="18" actId="2696"/>
        <pc:sldMkLst>
          <pc:docMk/>
          <pc:sldMk cId="320924561" sldId="259"/>
        </pc:sldMkLst>
      </pc:sldChg>
      <pc:sldChg chg="modSp add mod">
        <pc:chgData name="田中 航佑" userId="a3041fab9388262f" providerId="LiveId" clId="{F8980459-E421-4340-AD50-5B0E7003AB98}" dt="2020-10-30T20:03:44.127" v="757"/>
        <pc:sldMkLst>
          <pc:docMk/>
          <pc:sldMk cId="245860345" sldId="260"/>
        </pc:sldMkLst>
        <pc:spChg chg="mod">
          <ac:chgData name="田中 航佑" userId="a3041fab9388262f" providerId="LiveId" clId="{F8980459-E421-4340-AD50-5B0E7003AB98}" dt="2020-10-30T20:03:44.127" v="757"/>
          <ac:spMkLst>
            <pc:docMk/>
            <pc:sldMk cId="245860345" sldId="260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971" v="17" actId="2696"/>
        <pc:sldMkLst>
          <pc:docMk/>
          <pc:sldMk cId="666747926" sldId="261"/>
        </pc:sldMkLst>
      </pc:sldChg>
      <pc:sldChg chg="addSp delSp modSp add del mod addCm delCm">
        <pc:chgData name="田中 航佑" userId="a3041fab9388262f" providerId="LiveId" clId="{F8980459-E421-4340-AD50-5B0E7003AB98}" dt="2020-11-04T21:03:47.978" v="5027" actId="2696"/>
        <pc:sldMkLst>
          <pc:docMk/>
          <pc:sldMk cId="2146843890" sldId="261"/>
        </pc:sldMkLst>
        <pc:spChg chg="del">
          <ac:chgData name="田中 航佑" userId="a3041fab9388262f" providerId="LiveId" clId="{F8980459-E421-4340-AD50-5B0E7003AB98}" dt="2020-10-30T20:22:15.589" v="1839" actId="478"/>
          <ac:spMkLst>
            <pc:docMk/>
            <pc:sldMk cId="2146843890" sldId="261"/>
            <ac:spMk id="2" creationId="{4982FD26-53CF-4E8E-B6D4-69A1CCF2BF47}"/>
          </ac:spMkLst>
        </pc:spChg>
        <pc:spChg chg="add del mod">
          <ac:chgData name="田中 航佑" userId="a3041fab9388262f" providerId="LiveId" clId="{F8980459-E421-4340-AD50-5B0E7003AB98}" dt="2020-10-30T20:24:14.616" v="2201" actId="478"/>
          <ac:spMkLst>
            <pc:docMk/>
            <pc:sldMk cId="2146843890" sldId="261"/>
            <ac:spMk id="3" creationId="{73B4C567-4F05-43EB-8304-2461581DF741}"/>
          </ac:spMkLst>
        </pc:spChg>
        <pc:spChg chg="mod">
          <ac:chgData name="田中 航佑" userId="a3041fab9388262f" providerId="LiveId" clId="{F8980459-E421-4340-AD50-5B0E7003AB98}" dt="2020-11-04T20:05:48.371" v="3086" actId="20577"/>
          <ac:spMkLst>
            <pc:docMk/>
            <pc:sldMk cId="2146843890" sldId="261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0-30T20:26:14.976" v="2292" actId="478"/>
          <ac:spMkLst>
            <pc:docMk/>
            <pc:sldMk cId="2146843890" sldId="261"/>
            <ac:spMk id="10" creationId="{9338ACC4-5376-4C9E-8176-EA435BC48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5" creationId="{E2ED938E-09FB-4B58-8359-A4AD45AE2FA4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17" creationId="{A64365A6-DD60-4435-AB37-FBD0E2647FB4}"/>
          </ac:spMkLst>
        </pc:spChg>
        <pc:spChg chg="add del mod">
          <ac:chgData name="田中 航佑" userId="a3041fab9388262f" providerId="LiveId" clId="{F8980459-E421-4340-AD50-5B0E7003AB98}" dt="2020-10-30T20:33:03.488" v="2608" actId="478"/>
          <ac:spMkLst>
            <pc:docMk/>
            <pc:sldMk cId="2146843890" sldId="261"/>
            <ac:spMk id="19" creationId="{8CE21B97-7467-444D-91F0-207A9BA0CF4D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28" creationId="{8D956422-B55C-4355-BB30-69ECAC77A7F1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2" creationId="{735EFE5C-611E-46B2-B517-D9E0AC1D141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4" creationId="{3C238D9F-C041-40B5-8965-0D6DCFB1D067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6" creationId="{C41D9BBC-D552-4C1A-965B-EF8B4D2146A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8" creationId="{0A97E738-5728-4D36-88B9-FD17F0010B3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39" creationId="{1992146F-014D-48AD-AD1A-BBE702E21D86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1" creationId="{8FE5715D-A230-4F07-A08E-65564EE6A72A}"/>
          </ac:spMkLst>
        </pc:spChg>
        <pc:spChg chg="mod">
          <ac:chgData name="田中 航佑" userId="a3041fab9388262f" providerId="LiveId" clId="{F8980459-E421-4340-AD50-5B0E7003AB98}" dt="2020-11-04T20:05:33.616" v="3069" actId="1076"/>
          <ac:spMkLst>
            <pc:docMk/>
            <pc:sldMk cId="2146843890" sldId="261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05:34.158" v="3070" actId="1076"/>
          <ac:spMkLst>
            <pc:docMk/>
            <pc:sldMk cId="2146843890" sldId="261"/>
            <ac:spMk id="44" creationId="{394922F0-B536-47A1-A42A-A63A4E60834B}"/>
          </ac:spMkLst>
        </pc:spChg>
        <pc:spChg chg="del">
          <ac:chgData name="田中 航佑" userId="a3041fab9388262f" providerId="LiveId" clId="{F8980459-E421-4340-AD50-5B0E7003AB98}" dt="2020-10-30T20:22:13.583" v="1838" actId="478"/>
          <ac:spMkLst>
            <pc:docMk/>
            <pc:sldMk cId="2146843890" sldId="261"/>
            <ac:spMk id="47" creationId="{E6836A85-908F-4D94-90DF-9B70B52CE82E}"/>
          </ac:spMkLst>
        </pc:spChg>
        <pc:cxnChg chg="add del mod">
          <ac:chgData name="田中 航佑" userId="a3041fab9388262f" providerId="LiveId" clId="{F8980459-E421-4340-AD50-5B0E7003AB98}" dt="2020-11-04T20:05:31.044" v="3067" actId="11529"/>
          <ac:cxnSpMkLst>
            <pc:docMk/>
            <pc:sldMk cId="2146843890" sldId="261"/>
            <ac:cxnSpMk id="3" creationId="{607D7C4B-8F0C-420D-A07A-D518C927BDC3}"/>
          </ac:cxnSpMkLst>
        </pc:cxnChg>
        <pc:cxnChg chg="add del">
          <ac:chgData name="田中 航佑" userId="a3041fab9388262f" providerId="LiveId" clId="{F8980459-E421-4340-AD50-5B0E7003AB98}" dt="2020-10-30T20:24:20.546" v="2203" actId="11529"/>
          <ac:cxnSpMkLst>
            <pc:docMk/>
            <pc:sldMk cId="2146843890" sldId="261"/>
            <ac:cxnSpMk id="6" creationId="{DE18874C-9FD2-458A-BEFB-914A5D7667B9}"/>
          </ac:cxnSpMkLst>
        </pc:cxnChg>
        <pc:cxnChg chg="add del mod">
          <ac:chgData name="田中 航佑" userId="a3041fab9388262f" providerId="LiveId" clId="{F8980459-E421-4340-AD50-5B0E7003AB98}" dt="2020-10-30T20:26:16.785" v="2293" actId="478"/>
          <ac:cxnSpMkLst>
            <pc:docMk/>
            <pc:sldMk cId="2146843890" sldId="261"/>
            <ac:cxnSpMk id="8" creationId="{E0083265-877D-473D-A037-AADFD96C6755}"/>
          </ac:cxnSpMkLst>
        </pc:cxnChg>
        <pc:cxnChg chg="add del mod">
          <ac:chgData name="田中 航佑" userId="a3041fab9388262f" providerId="LiveId" clId="{F8980459-E421-4340-AD50-5B0E7003AB98}" dt="2020-10-30T20:33:04.264" v="2609" actId="478"/>
          <ac:cxnSpMkLst>
            <pc:docMk/>
            <pc:sldMk cId="2146843890" sldId="261"/>
            <ac:cxnSpMk id="18" creationId="{04BF48FE-B9C6-4715-A332-6B36BD9D117F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27" creationId="{D2CEF983-4ED1-404A-A987-11FADD00B857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1" creationId="{163F2550-3EB3-45E5-AFED-A1D8D6A2CD13}"/>
          </ac:cxnSpMkLst>
        </pc:cxnChg>
        <pc:cxnChg chg="mod">
          <ac:chgData name="田中 航佑" userId="a3041fab9388262f" providerId="LiveId" clId="{F8980459-E421-4340-AD50-5B0E7003AB98}" dt="2020-11-04T20:05:33.616" v="3069" actId="1076"/>
          <ac:cxnSpMkLst>
            <pc:docMk/>
            <pc:sldMk cId="2146843890" sldId="261"/>
            <ac:cxnSpMk id="33" creationId="{AA344D0D-48B1-4F60-8716-5E22B09C31A5}"/>
          </ac:cxnSpMkLst>
        </pc:cxnChg>
      </pc:sldChg>
      <pc:sldChg chg="add del">
        <pc:chgData name="田中 航佑" userId="a3041fab9388262f" providerId="LiveId" clId="{F8980459-E421-4340-AD50-5B0E7003AB98}" dt="2020-10-30T20:20:15.462" v="1500"/>
        <pc:sldMkLst>
          <pc:docMk/>
          <pc:sldMk cId="3067438461" sldId="261"/>
        </pc:sldMkLst>
      </pc:sldChg>
      <pc:sldChg chg="del">
        <pc:chgData name="田中 航佑" userId="a3041fab9388262f" providerId="LiveId" clId="{F8980459-E421-4340-AD50-5B0E7003AB98}" dt="2020-10-30T19:54:37.637" v="16" actId="2696"/>
        <pc:sldMkLst>
          <pc:docMk/>
          <pc:sldMk cId="1956087871" sldId="262"/>
        </pc:sldMkLst>
      </pc:sldChg>
      <pc:sldChg chg="addSp delSp modSp add mod ord">
        <pc:chgData name="田中 航佑" userId="a3041fab9388262f" providerId="LiveId" clId="{F8980459-E421-4340-AD50-5B0E7003AB98}" dt="2020-11-04T21:05:11.931" v="5029" actId="207"/>
        <pc:sldMkLst>
          <pc:docMk/>
          <pc:sldMk cId="3830005464" sldId="262"/>
        </pc:sldMkLst>
        <pc:spChg chg="mod">
          <ac:chgData name="田中 航佑" userId="a3041fab9388262f" providerId="LiveId" clId="{F8980459-E421-4340-AD50-5B0E7003AB98}" dt="2020-10-30T20:27:38.672" v="2346"/>
          <ac:spMkLst>
            <pc:docMk/>
            <pc:sldMk cId="3830005464" sldId="262"/>
            <ac:spMk id="5" creationId="{1C2C4F8F-362A-4735-B7B0-98AE75294678}"/>
          </ac:spMkLst>
        </pc:spChg>
        <pc:spChg chg="add mod">
          <ac:chgData name="田中 航佑" userId="a3041fab9388262f" providerId="LiveId" clId="{F8980459-E421-4340-AD50-5B0E7003AB98}" dt="2020-11-04T21:05:08.777" v="5028" actId="207"/>
          <ac:spMkLst>
            <pc:docMk/>
            <pc:sldMk cId="3830005464" sldId="262"/>
            <ac:spMk id="23" creationId="{2625134D-DA24-45D9-952C-F68035249AA8}"/>
          </ac:spMkLst>
        </pc:spChg>
        <pc:spChg chg="mod">
          <ac:chgData name="田中 航佑" userId="a3041fab9388262f" providerId="LiveId" clId="{F8980459-E421-4340-AD50-5B0E7003AB98}" dt="2020-11-04T21:05:11.931" v="5029" actId="207"/>
          <ac:spMkLst>
            <pc:docMk/>
            <pc:sldMk cId="3830005464" sldId="262"/>
            <ac:spMk id="47" creationId="{E6836A85-908F-4D94-90DF-9B70B52CE82E}"/>
          </ac:spMkLst>
        </pc:spChg>
        <pc:picChg chg="add del mod">
          <ac:chgData name="田中 航佑" userId="a3041fab9388262f" providerId="LiveId" clId="{F8980459-E421-4340-AD50-5B0E7003AB98}" dt="2020-10-30T20:30:30.409" v="2560" actId="478"/>
          <ac:picMkLst>
            <pc:docMk/>
            <pc:sldMk cId="3830005464" sldId="262"/>
            <ac:picMk id="3" creationId="{97EF2188-E280-407D-988C-52C3CEFE8DD8}"/>
          </ac:picMkLst>
        </pc:picChg>
        <pc:picChg chg="add del mod">
          <ac:chgData name="田中 航佑" userId="a3041fab9388262f" providerId="LiveId" clId="{F8980459-E421-4340-AD50-5B0E7003AB98}" dt="2020-10-30T20:30:28.844" v="2559" actId="478"/>
          <ac:picMkLst>
            <pc:docMk/>
            <pc:sldMk cId="3830005464" sldId="262"/>
            <ac:picMk id="4" creationId="{42A03DC8-764B-46FF-8CCF-0A81F6A4B32F}"/>
          </ac:picMkLst>
        </pc:picChg>
        <pc:picChg chg="add del mod">
          <ac:chgData name="田中 航佑" userId="a3041fab9388262f" providerId="LiveId" clId="{F8980459-E421-4340-AD50-5B0E7003AB98}" dt="2020-10-30T20:36:15.905" v="2625" actId="478"/>
          <ac:picMkLst>
            <pc:docMk/>
            <pc:sldMk cId="3830005464" sldId="262"/>
            <ac:picMk id="8" creationId="{163C3EF4-84D8-4E12-97E4-FF9417ED23E3}"/>
          </ac:picMkLst>
        </pc:picChg>
        <pc:picChg chg="add del mod">
          <ac:chgData name="田中 航佑" userId="a3041fab9388262f" providerId="LiveId" clId="{F8980459-E421-4340-AD50-5B0E7003AB98}" dt="2020-10-30T20:36:16.392" v="2626" actId="478"/>
          <ac:picMkLst>
            <pc:docMk/>
            <pc:sldMk cId="3830005464" sldId="262"/>
            <ac:picMk id="9" creationId="{12CD7A39-1035-4E65-921C-F0328AF71BA1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11" creationId="{B6A828A4-0A4F-47BF-BA37-339188D8B9A1}"/>
          </ac:picMkLst>
        </pc:picChg>
        <pc:picChg chg="add del mod">
          <ac:chgData name="田中 航佑" userId="a3041fab9388262f" providerId="LiveId" clId="{F8980459-E421-4340-AD50-5B0E7003AB98}" dt="2020-10-30T20:38:43.303" v="2926" actId="478"/>
          <ac:picMkLst>
            <pc:docMk/>
            <pc:sldMk cId="3830005464" sldId="262"/>
            <ac:picMk id="13" creationId="{CD21B538-B1EE-4842-848B-50B4331F85EA}"/>
          </ac:picMkLst>
        </pc:picChg>
        <pc:picChg chg="add del mod">
          <ac:chgData name="田中 航佑" userId="a3041fab9388262f" providerId="LiveId" clId="{F8980459-E421-4340-AD50-5B0E7003AB98}" dt="2020-10-30T20:38:43.952" v="2927" actId="478"/>
          <ac:picMkLst>
            <pc:docMk/>
            <pc:sldMk cId="3830005464" sldId="262"/>
            <ac:picMk id="15" creationId="{CF0A24DD-3E07-46B7-B5C7-6A8040ACC516}"/>
          </ac:picMkLst>
        </pc:picChg>
        <pc:picChg chg="add mod">
          <ac:chgData name="田中 航佑" userId="a3041fab9388262f" providerId="LiveId" clId="{F8980459-E421-4340-AD50-5B0E7003AB98}" dt="2020-10-30T20:39:09.249" v="2936" actId="1076"/>
          <ac:picMkLst>
            <pc:docMk/>
            <pc:sldMk cId="3830005464" sldId="262"/>
            <ac:picMk id="26" creationId="{C7E00B2A-8D6C-4010-AB12-A58E668924A0}"/>
          </ac:picMkLst>
        </pc:picChg>
        <pc:picChg chg="add mod">
          <ac:chgData name="田中 航佑" userId="a3041fab9388262f" providerId="LiveId" clId="{F8980459-E421-4340-AD50-5B0E7003AB98}" dt="2020-10-30T20:39:12.174" v="2937" actId="1076"/>
          <ac:picMkLst>
            <pc:docMk/>
            <pc:sldMk cId="3830005464" sldId="262"/>
            <ac:picMk id="28" creationId="{2601337E-F0CB-496E-A9AB-F03112B8F6FB}"/>
          </ac:picMkLst>
        </pc:pic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18" creationId="{4FC89751-1022-4A38-8FE8-631B84707A58}"/>
          </ac:cxnSpMkLst>
        </pc:cxnChg>
        <pc:cxnChg chg="add mod">
          <ac:chgData name="田中 航佑" userId="a3041fab9388262f" providerId="LiveId" clId="{F8980459-E421-4340-AD50-5B0E7003AB98}" dt="2020-10-30T20:39:09.249" v="2936" actId="1076"/>
          <ac:cxnSpMkLst>
            <pc:docMk/>
            <pc:sldMk cId="3830005464" sldId="262"/>
            <ac:cxnSpMk id="21" creationId="{896D819B-6FAB-4952-9BE8-8EA50FC2430E}"/>
          </ac:cxnSpMkLst>
        </pc:cxnChg>
      </pc:sldChg>
      <pc:sldChg chg="new del">
        <pc:chgData name="田中 航佑" userId="a3041fab9388262f" providerId="LiveId" clId="{F8980459-E421-4340-AD50-5B0E7003AB98}" dt="2020-10-30T20:39:29.886" v="2943" actId="47"/>
        <pc:sldMkLst>
          <pc:docMk/>
          <pc:sldMk cId="2043239703" sldId="263"/>
        </pc:sldMkLst>
      </pc:sldChg>
      <pc:sldChg chg="modSp add mod ord">
        <pc:chgData name="田中 航佑" userId="a3041fab9388262f" providerId="LiveId" clId="{F8980459-E421-4340-AD50-5B0E7003AB98}" dt="2020-10-30T20:39:40.209" v="2985"/>
        <pc:sldMkLst>
          <pc:docMk/>
          <pc:sldMk cId="61632007" sldId="264"/>
        </pc:sldMkLst>
        <pc:spChg chg="mod">
          <ac:chgData name="田中 航佑" userId="a3041fab9388262f" providerId="LiveId" clId="{F8980459-E421-4340-AD50-5B0E7003AB98}" dt="2020-10-30T20:39:40.209" v="2985"/>
          <ac:spMkLst>
            <pc:docMk/>
            <pc:sldMk cId="61632007" sldId="264"/>
            <ac:spMk id="2" creationId="{DE4497FA-6952-46DE-BA01-BA31014AD521}"/>
          </ac:spMkLst>
        </pc:spChg>
      </pc:sldChg>
      <pc:sldChg chg="del">
        <pc:chgData name="田中 航佑" userId="a3041fab9388262f" providerId="LiveId" clId="{F8980459-E421-4340-AD50-5B0E7003AB98}" dt="2020-10-30T19:54:37.321" v="15" actId="2696"/>
        <pc:sldMkLst>
          <pc:docMk/>
          <pc:sldMk cId="549818084" sldId="264"/>
        </pc:sldMkLst>
      </pc:sldChg>
      <pc:sldChg chg="del">
        <pc:chgData name="田中 航佑" userId="a3041fab9388262f" providerId="LiveId" clId="{F8980459-E421-4340-AD50-5B0E7003AB98}" dt="2020-10-30T19:54:37.075" v="14" actId="2696"/>
        <pc:sldMkLst>
          <pc:docMk/>
          <pc:sldMk cId="135726993" sldId="265"/>
        </pc:sldMkLst>
      </pc:sldChg>
      <pc:sldChg chg="addSp delSp modSp add mod">
        <pc:chgData name="田中 航佑" userId="a3041fab9388262f" providerId="LiveId" clId="{F8980459-E421-4340-AD50-5B0E7003AB98}" dt="2020-11-04T21:07:14.372" v="5036" actId="1076"/>
        <pc:sldMkLst>
          <pc:docMk/>
          <pc:sldMk cId="4201385500" sldId="265"/>
        </pc:sldMkLst>
        <pc:spChg chg="add del mod">
          <ac:chgData name="田中 航佑" userId="a3041fab9388262f" providerId="LiveId" clId="{F8980459-E421-4340-AD50-5B0E7003AB98}" dt="2020-11-04T20:26:29.319" v="3626" actId="478"/>
          <ac:spMkLst>
            <pc:docMk/>
            <pc:sldMk cId="4201385500" sldId="265"/>
            <ac:spMk id="2" creationId="{52F6716F-D3CF-4E8F-B15F-B8DDE9545942}"/>
          </ac:spMkLst>
        </pc:spChg>
        <pc:spChg chg="mod">
          <ac:chgData name="田中 航佑" userId="a3041fab9388262f" providerId="LiveId" clId="{F8980459-E421-4340-AD50-5B0E7003AB98}" dt="2020-10-30T20:42:21.658" v="3012"/>
          <ac:spMkLst>
            <pc:docMk/>
            <pc:sldMk cId="4201385500" sldId="265"/>
            <ac:spMk id="5" creationId="{1C2C4F8F-362A-4735-B7B0-98AE75294678}"/>
          </ac:spMkLst>
        </pc:spChg>
        <pc:spChg chg="del mod">
          <ac:chgData name="田中 航佑" userId="a3041fab9388262f" providerId="LiveId" clId="{F8980459-E421-4340-AD50-5B0E7003AB98}" dt="2020-10-30T20:42:24.198" v="3013" actId="478"/>
          <ac:spMkLst>
            <pc:docMk/>
            <pc:sldMk cId="4201385500" sldId="265"/>
            <ac:spMk id="47" creationId="{E6836A85-908F-4D94-90DF-9B70B52CE82E}"/>
          </ac:spMkLst>
        </pc:spChg>
        <pc:spChg chg="mod">
          <ac:chgData name="田中 航佑" userId="a3041fab9388262f" providerId="LiveId" clId="{F8980459-E421-4340-AD50-5B0E7003AB98}" dt="2020-11-04T21:07:14.372" v="5036" actId="1076"/>
          <ac:spMkLst>
            <pc:docMk/>
            <pc:sldMk cId="4201385500" sldId="265"/>
            <ac:spMk id="61" creationId="{5E980E93-20C4-4F7C-B901-10AE8D89154C}"/>
          </ac:spMkLst>
        </pc:spChg>
        <pc:spChg chg="mod">
          <ac:chgData name="田中 航佑" userId="a3041fab9388262f" providerId="LiveId" clId="{F8980459-E421-4340-AD50-5B0E7003AB98}" dt="2020-11-04T20:26:40.904" v="3654"/>
          <ac:spMkLst>
            <pc:docMk/>
            <pc:sldMk cId="4201385500" sldId="265"/>
            <ac:spMk id="63" creationId="{952E2544-2CB4-47EE-9F84-252BC4B3632B}"/>
          </ac:spMkLst>
        </pc:spChg>
      </pc:sldChg>
      <pc:sldChg chg="del">
        <pc:chgData name="田中 航佑" userId="a3041fab9388262f" providerId="LiveId" clId="{F8980459-E421-4340-AD50-5B0E7003AB98}" dt="2020-10-30T19:54:36.836" v="13" actId="2696"/>
        <pc:sldMkLst>
          <pc:docMk/>
          <pc:sldMk cId="951367674" sldId="266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1107698531" sldId="266"/>
        </pc:sldMkLst>
      </pc:sldChg>
      <pc:sldChg chg="del">
        <pc:chgData name="田中 航佑" userId="a3041fab9388262f" providerId="LiveId" clId="{F8980459-E421-4340-AD50-5B0E7003AB98}" dt="2020-10-30T19:54:36.656" v="12" actId="2696"/>
        <pc:sldMkLst>
          <pc:docMk/>
          <pc:sldMk cId="387998386" sldId="267"/>
        </pc:sldMkLst>
      </pc:sldChg>
      <pc:sldChg chg="ord">
        <pc:chgData name="田中 航佑" userId="a3041fab9388262f" providerId="LiveId" clId="{F8980459-E421-4340-AD50-5B0E7003AB98}" dt="2020-11-04T21:06:25.442" v="5033"/>
        <pc:sldMkLst>
          <pc:docMk/>
          <pc:sldMk cId="2802437537" sldId="267"/>
        </pc:sldMkLst>
      </pc:sldChg>
      <pc:sldChg chg="addSp delSp modSp add del mod">
        <pc:chgData name="田中 航佑" userId="a3041fab9388262f" providerId="LiveId" clId="{F8980459-E421-4340-AD50-5B0E7003AB98}" dt="2020-11-04T20:32:03.558" v="4060" actId="1076"/>
        <pc:sldMkLst>
          <pc:docMk/>
          <pc:sldMk cId="1710240574" sldId="268"/>
        </pc:sldMkLst>
        <pc:spChg chg="add mod">
          <ac:chgData name="田中 航佑" userId="a3041fab9388262f" providerId="LiveId" clId="{F8980459-E421-4340-AD50-5B0E7003AB98}" dt="2020-11-04T20:31:14.327" v="4051" actId="1076"/>
          <ac:spMkLst>
            <pc:docMk/>
            <pc:sldMk cId="1710240574" sldId="268"/>
            <ac:spMk id="2" creationId="{9B62066D-011B-4A11-BED3-6828A5E1B9E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0:27:21.392" v="3677" actId="478"/>
          <ac:spMkLst>
            <pc:docMk/>
            <pc:sldMk cId="1710240574" sldId="268"/>
            <ac:spMk id="4" creationId="{157B8AD7-6DE4-444C-BD33-FF7AADAC2A7F}"/>
          </ac:spMkLst>
        </pc:spChg>
        <pc:spChg chg="mod">
          <ac:chgData name="田中 航佑" userId="a3041fab9388262f" providerId="LiveId" clId="{F8980459-E421-4340-AD50-5B0E7003AB98}" dt="2020-11-04T20:27:18.069" v="3676"/>
          <ac:spMkLst>
            <pc:docMk/>
            <pc:sldMk cId="1710240574" sldId="268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0:28:38.513" v="3774" actId="1076"/>
          <ac:spMkLst>
            <pc:docMk/>
            <pc:sldMk cId="1710240574" sldId="268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1:45.536" v="4054" actId="1076"/>
          <ac:picMkLst>
            <pc:docMk/>
            <pc:sldMk cId="1710240574" sldId="268"/>
            <ac:picMk id="6" creationId="{549C5A6E-DF66-49AF-9D4F-145DC43D3561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7" creationId="{7100D819-3AC7-4371-AC18-B75CB80CC967}"/>
          </ac:picMkLst>
        </pc:picChg>
        <pc:picChg chg="mod">
          <ac:chgData name="田中 航佑" userId="a3041fab9388262f" providerId="LiveId" clId="{F8980459-E421-4340-AD50-5B0E7003AB98}" dt="2020-11-04T20:32:00.925" v="4059" actId="1076"/>
          <ac:picMkLst>
            <pc:docMk/>
            <pc:sldMk cId="1710240574" sldId="268"/>
            <ac:picMk id="8" creationId="{E1A1DDB3-B85A-4A7B-AF82-946F6EA23E28}"/>
          </ac:picMkLst>
        </pc:picChg>
        <pc:picChg chg="add mod">
          <ac:chgData name="田中 航佑" userId="a3041fab9388262f" providerId="LiveId" clId="{F8980459-E421-4340-AD50-5B0E7003AB98}" dt="2020-11-04T20:32:03.558" v="4060" actId="1076"/>
          <ac:picMkLst>
            <pc:docMk/>
            <pc:sldMk cId="1710240574" sldId="268"/>
            <ac:picMk id="12" creationId="{66720883-7C6E-4D58-8DF8-F33E802F5FEC}"/>
          </ac:picMkLst>
        </pc:picChg>
        <pc:picChg chg="del mod">
          <ac:chgData name="田中 航佑" userId="a3041fab9388262f" providerId="LiveId" clId="{F8980459-E421-4340-AD50-5B0E7003AB98}" dt="2020-11-04T20:31:40.192" v="4052" actId="478"/>
          <ac:picMkLst>
            <pc:docMk/>
            <pc:sldMk cId="1710240574" sldId="268"/>
            <ac:picMk id="19" creationId="{C2470B7F-684A-4899-9C54-0F0D2D1AC08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4" creationId="{ADFD08B9-3557-4286-9B3F-0FBFA5E5FE59}"/>
          </ac:picMkLst>
        </pc:picChg>
        <pc:picChg chg="mod">
          <ac:chgData name="田中 航佑" userId="a3041fab9388262f" providerId="LiveId" clId="{F8980459-E421-4340-AD50-5B0E7003AB98}" dt="2020-11-04T20:28:38.513" v="3774" actId="1076"/>
          <ac:picMkLst>
            <pc:docMk/>
            <pc:sldMk cId="1710240574" sldId="268"/>
            <ac:picMk id="36" creationId="{F3BC8C92-F039-4B16-AE89-8AF1A97E08EF}"/>
          </ac:picMkLst>
        </pc:picChg>
      </pc:sldChg>
      <pc:sldChg chg="del">
        <pc:chgData name="田中 航佑" userId="a3041fab9388262f" providerId="LiveId" clId="{F8980459-E421-4340-AD50-5B0E7003AB98}" dt="2020-10-30T19:54:36.457" v="11" actId="2696"/>
        <pc:sldMkLst>
          <pc:docMk/>
          <pc:sldMk cId="2670769579" sldId="268"/>
        </pc:sldMkLst>
      </pc:sldChg>
      <pc:sldChg chg="del">
        <pc:chgData name="田中 航佑" userId="a3041fab9388262f" providerId="LiveId" clId="{F8980459-E421-4340-AD50-5B0E7003AB98}" dt="2020-10-30T19:54:36.302" v="10" actId="2696"/>
        <pc:sldMkLst>
          <pc:docMk/>
          <pc:sldMk cId="427033452" sldId="269"/>
        </pc:sldMkLst>
      </pc:sldChg>
      <pc:sldChg chg="addSp delSp modSp add del mod">
        <pc:chgData name="田中 航佑" userId="a3041fab9388262f" providerId="LiveId" clId="{F8980459-E421-4340-AD50-5B0E7003AB98}" dt="2020-11-04T21:36:08.658" v="5088"/>
        <pc:sldMkLst>
          <pc:docMk/>
          <pc:sldMk cId="461647782" sldId="269"/>
        </pc:sldMkLst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" creationId="{282A0482-76A9-45E2-9046-6903434E1BC1}"/>
          </ac:spMkLst>
        </pc:spChg>
        <pc:spChg chg="add mod">
          <ac:chgData name="田中 航佑" userId="a3041fab9388262f" providerId="LiveId" clId="{F8980459-E421-4340-AD50-5B0E7003AB98}" dt="2020-11-04T20:40:48.445" v="4309" actId="20577"/>
          <ac:spMkLst>
            <pc:docMk/>
            <pc:sldMk cId="461647782" sldId="269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27:31.556" v="3696"/>
          <ac:spMkLst>
            <pc:docMk/>
            <pc:sldMk cId="461647782" sldId="269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6" creationId="{8D2A6ED4-9FA5-4AB4-AC42-2597FF713E46}"/>
          </ac:spMkLst>
        </pc:spChg>
        <pc:spChg chg="add mod">
          <ac:chgData name="田中 航佑" userId="a3041fab9388262f" providerId="LiveId" clId="{F8980459-E421-4340-AD50-5B0E7003AB98}" dt="2020-11-04T21:36:08.658" v="5088"/>
          <ac:spMkLst>
            <pc:docMk/>
            <pc:sldMk cId="461647782" sldId="269"/>
            <ac:spMk id="9" creationId="{268A6D1C-335B-4CE9-B783-FBB8576FA1D5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0:31:04.609" v="4039" actId="1076"/>
          <ac:spMkLst>
            <pc:docMk/>
            <pc:sldMk cId="461647782" sldId="269"/>
            <ac:spMk id="40" creationId="{E0E3A933-F6EC-4DB5-BE30-62667DE8CAEA}"/>
          </ac:spMkLst>
        </pc:spChg>
        <pc:picChg chg="add mod">
          <ac:chgData name="田中 航佑" userId="a3041fab9388262f" providerId="LiveId" clId="{F8980459-E421-4340-AD50-5B0E7003AB98}" dt="2020-11-04T20:32:26.648" v="4065" actId="1076"/>
          <ac:picMkLst>
            <pc:docMk/>
            <pc:sldMk cId="461647782" sldId="269"/>
            <ac:picMk id="4" creationId="{D2FDBBAA-FFAA-40D7-9403-1FE2CDF489AE}"/>
          </ac:picMkLst>
        </pc:picChg>
        <pc:picChg chg="add mod">
          <ac:chgData name="田中 航佑" userId="a3041fab9388262f" providerId="LiveId" clId="{F8980459-E421-4340-AD50-5B0E7003AB98}" dt="2020-11-04T20:32:21.333" v="4064" actId="1076"/>
          <ac:picMkLst>
            <pc:docMk/>
            <pc:sldMk cId="461647782" sldId="269"/>
            <ac:picMk id="7" creationId="{0DA412EC-1A4F-4846-B8FC-54E47D4B10D6}"/>
          </ac:picMkLst>
        </pc:picChg>
        <pc:picChg chg="del mod">
          <ac:chgData name="田中 航佑" userId="a3041fab9388262f" providerId="LiveId" clId="{F8980459-E421-4340-AD50-5B0E7003AB98}" dt="2020-11-04T20:32:12.278" v="4062" actId="478"/>
          <ac:picMkLst>
            <pc:docMk/>
            <pc:sldMk cId="461647782" sldId="269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0:31:04.609" v="4039" actId="1076"/>
          <ac:cxnSpMkLst>
            <pc:docMk/>
            <pc:sldMk cId="461647782" sldId="269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6.149" v="9" actId="2696"/>
        <pc:sldMkLst>
          <pc:docMk/>
          <pc:sldMk cId="1811054319" sldId="270"/>
        </pc:sldMkLst>
      </pc:sldChg>
      <pc:sldChg chg="del">
        <pc:chgData name="田中 航佑" userId="a3041fab9388262f" providerId="LiveId" clId="{F8980459-E421-4340-AD50-5B0E7003AB98}" dt="2020-10-30T19:54:35.667" v="6" actId="2696"/>
        <pc:sldMkLst>
          <pc:docMk/>
          <pc:sldMk cId="2787400726" sldId="271"/>
        </pc:sldMkLst>
      </pc:sldChg>
      <pc:sldChg chg="add del">
        <pc:chgData name="田中 航佑" userId="a3041fab9388262f" providerId="LiveId" clId="{F8980459-E421-4340-AD50-5B0E7003AB98}" dt="2020-11-04T21:02:39.544" v="4976" actId="2696"/>
        <pc:sldMkLst>
          <pc:docMk/>
          <pc:sldMk cId="3671750279" sldId="271"/>
        </pc:sldMkLst>
      </pc:sldChg>
      <pc:sldChg chg="addSp delSp modSp mod ord">
        <pc:chgData name="田中 航佑" userId="a3041fab9388262f" providerId="LiveId" clId="{F8980459-E421-4340-AD50-5B0E7003AB98}" dt="2020-11-04T21:33:10.320" v="5055" actId="207"/>
        <pc:sldMkLst>
          <pc:docMk/>
          <pc:sldMk cId="761440365" sldId="272"/>
        </pc:sldMkLst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2" creationId="{73A3D9EE-B536-4AC1-80CD-411C847ED997}"/>
          </ac:spMkLst>
        </pc:spChg>
        <pc:spChg chg="mod">
          <ac:chgData name="田中 航佑" userId="a3041fab9388262f" providerId="LiveId" clId="{F8980459-E421-4340-AD50-5B0E7003AB98}" dt="2020-11-04T21:31:41.056" v="5052" actId="1076"/>
          <ac:spMkLst>
            <pc:docMk/>
            <pc:sldMk cId="761440365" sldId="272"/>
            <ac:spMk id="3" creationId="{7D449E07-7584-4C3A-A896-28D93AE43154}"/>
          </ac:spMkLst>
        </pc:spChg>
        <pc:spChg chg="del">
          <ac:chgData name="田中 航佑" userId="a3041fab9388262f" providerId="LiveId" clId="{F8980459-E421-4340-AD50-5B0E7003AB98}" dt="2020-11-04T21:31:27.060" v="5048" actId="478"/>
          <ac:spMkLst>
            <pc:docMk/>
            <pc:sldMk cId="761440365" sldId="272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6" creationId="{AB6497A9-C40D-41D4-BC4E-2A31B5B16B2D}"/>
          </ac:spMkLst>
        </pc:spChg>
        <pc:spChg chg="add del mod">
          <ac:chgData name="田中 航佑" userId="a3041fab9388262f" providerId="LiveId" clId="{F8980459-E421-4340-AD50-5B0E7003AB98}" dt="2020-11-04T21:31:28.641" v="5049" actId="478"/>
          <ac:spMkLst>
            <pc:docMk/>
            <pc:sldMk cId="761440365" sldId="272"/>
            <ac:spMk id="7" creationId="{185D396E-AD06-4AE2-A617-C9A3DE3831F6}"/>
          </ac:spMkLst>
        </pc:spChg>
        <pc:spChg chg="mod">
          <ac:chgData name="田中 航佑" userId="a3041fab9388262f" providerId="LiveId" clId="{F8980459-E421-4340-AD50-5B0E7003AB98}" dt="2020-11-04T21:33:07.448" v="5054" actId="207"/>
          <ac:spMkLst>
            <pc:docMk/>
            <pc:sldMk cId="761440365" sldId="272"/>
            <ac:spMk id="9" creationId="{B28B2614-2EE9-4123-B804-CC22EF73736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0" creationId="{AF68D1ED-BFC1-4973-9487-E99A12706582}"/>
          </ac:spMkLst>
        </pc:spChg>
        <pc:spChg chg="mod">
          <ac:chgData name="田中 航佑" userId="a3041fab9388262f" providerId="LiveId" clId="{F8980459-E421-4340-AD50-5B0E7003AB98}" dt="2020-11-04T21:33:10.320" v="5055" actId="207"/>
          <ac:spMkLst>
            <pc:docMk/>
            <pc:sldMk cId="761440365" sldId="272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31:32.076" v="5050" actId="1076"/>
          <ac:spMkLst>
            <pc:docMk/>
            <pc:sldMk cId="761440365" sldId="272"/>
            <ac:spMk id="14" creationId="{61B809BE-0A03-48DD-BCD7-B920EC77D0EA}"/>
          </ac:spMkLst>
        </pc:spChg>
        <pc:spChg chg="mod">
          <ac:chgData name="田中 航佑" userId="a3041fab9388262f" providerId="LiveId" clId="{F8980459-E421-4340-AD50-5B0E7003AB98}" dt="2020-11-04T21:31:37.085" v="5051" actId="1076"/>
          <ac:spMkLst>
            <pc:docMk/>
            <pc:sldMk cId="761440365" sldId="272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31:37.085" v="5051" actId="1076"/>
          <ac:picMkLst>
            <pc:docMk/>
            <pc:sldMk cId="761440365" sldId="272"/>
            <ac:picMk id="8" creationId="{E1A1DDB3-B85A-4A7B-AF82-946F6EA23E28}"/>
          </ac:picMkLst>
        </pc:picChg>
        <pc:picChg chg="mod">
          <ac:chgData name="田中 航佑" userId="a3041fab9388262f" providerId="LiveId" clId="{F8980459-E421-4340-AD50-5B0E7003AB98}" dt="2020-11-04T21:31:41.056" v="5052" actId="1076"/>
          <ac:picMkLst>
            <pc:docMk/>
            <pc:sldMk cId="761440365" sldId="272"/>
            <ac:picMk id="36" creationId="{F3BC8C92-F039-4B16-AE89-8AF1A97E08EF}"/>
          </ac:picMkLst>
        </pc:picChg>
      </pc:sldChg>
      <pc:sldChg chg="del ord">
        <pc:chgData name="田中 航佑" userId="a3041fab9388262f" providerId="LiveId" clId="{F8980459-E421-4340-AD50-5B0E7003AB98}" dt="2020-10-30T19:54:35.864" v="7" actId="2696"/>
        <pc:sldMkLst>
          <pc:docMk/>
          <pc:sldMk cId="2752872168" sldId="272"/>
        </pc:sldMkLst>
      </pc:sldChg>
      <pc:sldChg chg="addSp delSp modSp mod ord">
        <pc:chgData name="田中 航佑" userId="a3041fab9388262f" providerId="LiveId" clId="{F8980459-E421-4340-AD50-5B0E7003AB98}" dt="2020-11-04T21:43:12.362" v="5095" actId="207"/>
        <pc:sldMkLst>
          <pc:docMk/>
          <pc:sldMk cId="397995511" sldId="273"/>
        </pc:sldMkLst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3" creationId="{7C4A479A-C3C7-4582-B36D-9658437FEA91}"/>
          </ac:spMkLst>
        </pc:spChg>
        <pc:spChg chg="del">
          <ac:chgData name="田中 航佑" userId="a3041fab9388262f" providerId="LiveId" clId="{F8980459-E421-4340-AD50-5B0E7003AB98}" dt="2020-11-04T21:42:49.515" v="5089" actId="478"/>
          <ac:spMkLst>
            <pc:docMk/>
            <pc:sldMk cId="397995511" sldId="273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4T20:24:02.641" v="3608" actId="20577"/>
          <ac:spMkLst>
            <pc:docMk/>
            <pc:sldMk cId="397995511" sldId="273"/>
            <ac:spMk id="6" creationId="{8D2A6ED4-9FA5-4AB4-AC42-2597FF713E46}"/>
          </ac:spMkLst>
        </pc:spChg>
        <pc:spChg chg="add del mod">
          <ac:chgData name="田中 航佑" userId="a3041fab9388262f" providerId="LiveId" clId="{F8980459-E421-4340-AD50-5B0E7003AB98}" dt="2020-11-04T21:42:51.218" v="5090" actId="478"/>
          <ac:spMkLst>
            <pc:docMk/>
            <pc:sldMk cId="397995511" sldId="273"/>
            <ac:spMk id="7" creationId="{FAAC583A-A889-4EBA-9F9F-55331F617A88}"/>
          </ac:spMkLst>
        </pc:spChg>
        <pc:spChg chg="mod">
          <ac:chgData name="田中 航佑" userId="a3041fab9388262f" providerId="LiveId" clId="{F8980459-E421-4340-AD50-5B0E7003AB98}" dt="2020-11-04T21:43:06.775" v="5094" actId="207"/>
          <ac:spMkLst>
            <pc:docMk/>
            <pc:sldMk cId="397995511" sldId="273"/>
            <ac:spMk id="11" creationId="{47495867-49EE-4A86-B530-BC91063308BE}"/>
          </ac:spMkLst>
        </pc:spChg>
        <pc:spChg chg="mod">
          <ac:chgData name="田中 航佑" userId="a3041fab9388262f" providerId="LiveId" clId="{F8980459-E421-4340-AD50-5B0E7003AB98}" dt="2020-11-04T21:43:12.362" v="5095" actId="207"/>
          <ac:spMkLst>
            <pc:docMk/>
            <pc:sldMk cId="397995511" sldId="273"/>
            <ac:spMk id="15" creationId="{5B4D0B97-D7F2-4191-A456-9D26CD8A3C1C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6" creationId="{AEC0A1E6-4642-479D-8B56-A4EF43F25FF1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18" creationId="{6C5EEA20-FB50-497E-8063-B872B1DD4783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1" creationId="{B3D071BB-313E-4DB5-9507-ED03969E5C7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2" creationId="{93D573DB-20C2-4703-BC2E-C37DBB373AEB}"/>
          </ac:spMkLst>
        </pc:spChg>
        <pc:spChg chg="mod">
          <ac:chgData name="田中 航佑" userId="a3041fab9388262f" providerId="LiveId" clId="{F8980459-E421-4340-AD50-5B0E7003AB98}" dt="2020-11-04T21:42:56.507" v="5092" actId="1076"/>
          <ac:spMkLst>
            <pc:docMk/>
            <pc:sldMk cId="397995511" sldId="273"/>
            <ac:spMk id="25" creationId="{DD8F5373-2E99-4EAB-A242-3B9842318331}"/>
          </ac:spMkLst>
        </pc:spChg>
        <pc:spChg chg="mod">
          <ac:chgData name="田中 航佑" userId="a3041fab9388262f" providerId="LiveId" clId="{F8980459-E421-4340-AD50-5B0E7003AB98}" dt="2020-11-04T21:43:00.514" v="5093" actId="1076"/>
          <ac:spMkLst>
            <pc:docMk/>
            <pc:sldMk cId="397995511" sldId="273"/>
            <ac:spMk id="40" creationId="{E0E3A933-F6EC-4DB5-BE30-62667DE8CAEA}"/>
          </ac:spMkLst>
        </pc:spChg>
        <pc:picChg chg="mod">
          <ac:chgData name="田中 航佑" userId="a3041fab9388262f" providerId="LiveId" clId="{F8980459-E421-4340-AD50-5B0E7003AB98}" dt="2020-11-04T21:43:00.514" v="5093" actId="1076"/>
          <ac:picMkLst>
            <pc:docMk/>
            <pc:sldMk cId="397995511" sldId="273"/>
            <ac:picMk id="8" creationId="{E1A1DDB3-B85A-4A7B-AF82-946F6EA23E28}"/>
          </ac:picMkLst>
        </pc:pic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17" creationId="{F44C82B8-7747-4C17-BE18-4C9C3EE29817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0" creationId="{887595F2-1BCA-4AAD-A6D5-3067531E6CBD}"/>
          </ac:cxnSpMkLst>
        </pc:cxnChg>
        <pc:cxnChg chg="mod">
          <ac:chgData name="田中 航佑" userId="a3041fab9388262f" providerId="LiveId" clId="{F8980459-E421-4340-AD50-5B0E7003AB98}" dt="2020-11-04T21:42:56.507" v="5092" actId="1076"/>
          <ac:cxnSpMkLst>
            <pc:docMk/>
            <pc:sldMk cId="397995511" sldId="273"/>
            <ac:cxnSpMk id="26" creationId="{9C7490DD-FCEE-4D37-869B-3F232F6FFE3C}"/>
          </ac:cxnSpMkLst>
        </pc:cxnChg>
      </pc:sldChg>
      <pc:sldChg chg="del">
        <pc:chgData name="田中 航佑" userId="a3041fab9388262f" providerId="LiveId" clId="{F8980459-E421-4340-AD50-5B0E7003AB98}" dt="2020-10-30T19:54:35.997" v="8" actId="2696"/>
        <pc:sldMkLst>
          <pc:docMk/>
          <pc:sldMk cId="4107706777" sldId="273"/>
        </pc:sldMkLst>
      </pc:sldChg>
      <pc:sldChg chg="addSp delSp modSp mod">
        <pc:chgData name="田中 航佑" userId="a3041fab9388262f" providerId="LiveId" clId="{F8980459-E421-4340-AD50-5B0E7003AB98}" dt="2020-11-04T20:18:47.956" v="3580" actId="14100"/>
        <pc:sldMkLst>
          <pc:docMk/>
          <pc:sldMk cId="1164228851" sldId="274"/>
        </pc:sldMkLst>
        <pc:spChg chg="mod">
          <ac:chgData name="田中 航佑" userId="a3041fab9388262f" providerId="LiveId" clId="{F8980459-E421-4340-AD50-5B0E7003AB98}" dt="2020-11-04T20:12:51.977" v="3294" actId="1076"/>
          <ac:spMkLst>
            <pc:docMk/>
            <pc:sldMk cId="1164228851" sldId="274"/>
            <ac:spMk id="5" creationId="{1C2C4F8F-362A-4735-B7B0-98AE75294678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8" creationId="{F7D17B8F-72F6-4F7E-9A7A-6C9D5EEDAD03}"/>
          </ac:spMkLst>
        </pc:spChg>
        <pc:spChg chg="add del mod">
          <ac:chgData name="田中 航佑" userId="a3041fab9388262f" providerId="LiveId" clId="{F8980459-E421-4340-AD50-5B0E7003AB98}" dt="2020-11-04T20:10:34.731" v="3246" actId="478"/>
          <ac:spMkLst>
            <pc:docMk/>
            <pc:sldMk cId="1164228851" sldId="274"/>
            <ac:spMk id="13" creationId="{0240A689-5994-42CF-9CB7-55CB4D266CE8}"/>
          </ac:spMkLst>
        </pc:spChg>
        <pc:spChg chg="add del mod">
          <ac:chgData name="田中 航佑" userId="a3041fab9388262f" providerId="LiveId" clId="{F8980459-E421-4340-AD50-5B0E7003AB98}" dt="2020-11-04T20:12:17.720" v="3286" actId="478"/>
          <ac:spMkLst>
            <pc:docMk/>
            <pc:sldMk cId="1164228851" sldId="274"/>
            <ac:spMk id="14" creationId="{2F2C73C8-9E3C-40E5-9D3F-7D9AE71DCF0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5" creationId="{E2ED938E-09FB-4B58-8359-A4AD45AE2FA4}"/>
          </ac:spMkLst>
        </pc:spChg>
        <pc:spChg chg="add del mod">
          <ac:chgData name="田中 航佑" userId="a3041fab9388262f" providerId="LiveId" clId="{F8980459-E421-4340-AD50-5B0E7003AB98}" dt="2020-11-04T20:12:42.569" v="3292"/>
          <ac:spMkLst>
            <pc:docMk/>
            <pc:sldMk cId="1164228851" sldId="274"/>
            <ac:spMk id="16" creationId="{0556D76A-0B26-48FD-8B55-DFEE23BC3A8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17" creationId="{A64365A6-DD60-4435-AB37-FBD0E2647FB4}"/>
          </ac:spMkLst>
        </pc:spChg>
        <pc:spChg chg="add mod">
          <ac:chgData name="田中 航佑" userId="a3041fab9388262f" providerId="LiveId" clId="{F8980459-E421-4340-AD50-5B0E7003AB98}" dt="2020-11-04T20:18:47.956" v="3580" actId="14100"/>
          <ac:spMkLst>
            <pc:docMk/>
            <pc:sldMk cId="1164228851" sldId="274"/>
            <ac:spMk id="18" creationId="{B24F1B26-3192-43F6-9F2C-F9D579E27FD4}"/>
          </ac:spMkLst>
        </pc:spChg>
        <pc:spChg chg="add del mod">
          <ac:chgData name="田中 航佑" userId="a3041fab9388262f" providerId="LiveId" clId="{F8980459-E421-4340-AD50-5B0E7003AB98}" dt="2020-11-04T20:14:42.622" v="3414" actId="478"/>
          <ac:spMkLst>
            <pc:docMk/>
            <pc:sldMk cId="1164228851" sldId="274"/>
            <ac:spMk id="19" creationId="{63C1ACF1-4AEF-4E18-AED0-B8F87E677FC8}"/>
          </ac:spMkLst>
        </pc:spChg>
        <pc:spChg chg="add del mod">
          <ac:chgData name="田中 航佑" userId="a3041fab9388262f" providerId="LiveId" clId="{F8980459-E421-4340-AD50-5B0E7003AB98}" dt="2020-11-04T20:15:04.436" v="3417" actId="478"/>
          <ac:spMkLst>
            <pc:docMk/>
            <pc:sldMk cId="1164228851" sldId="274"/>
            <ac:spMk id="20" creationId="{C95275C0-ED3C-4B3E-B0EA-D3D65B9CD59A}"/>
          </ac:spMkLst>
        </pc:spChg>
        <pc:spChg chg="add mod">
          <ac:chgData name="田中 航佑" userId="a3041fab9388262f" providerId="LiveId" clId="{F8980459-E421-4340-AD50-5B0E7003AB98}" dt="2020-11-04T20:15:35.489" v="3427" actId="1076"/>
          <ac:spMkLst>
            <pc:docMk/>
            <pc:sldMk cId="1164228851" sldId="274"/>
            <ac:spMk id="21" creationId="{E162C5C1-2F47-4EC2-BDC2-62484ADFE42C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4" creationId="{307E0F8F-9B84-42D0-B186-087E28C9E357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25" creationId="{024938AA-6A6B-4926-AFD6-B982FB100028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28" creationId="{8D956422-B55C-4355-BB30-69ECAC77A7F1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29" creationId="{009BE748-DA7E-4ADF-9707-9A42B4FB7136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32" creationId="{735EFE5C-611E-46B2-B517-D9E0AC1D1416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4" creationId="{3C238D9F-C041-40B5-8965-0D6DCFB1D067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35" creationId="{EA89642C-C784-445D-9EDF-8D8D0E87D601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6" creationId="{C41D9BBC-D552-4C1A-965B-EF8B4D2146A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38" creationId="{0A97E738-5728-4D36-88B9-FD17F0010B36}"/>
          </ac:spMkLst>
        </pc:spChg>
        <pc:spChg chg="del mod">
          <ac:chgData name="田中 航佑" userId="a3041fab9388262f" providerId="LiveId" clId="{F8980459-E421-4340-AD50-5B0E7003AB98}" dt="2020-11-04T20:06:23.534" v="3093" actId="478"/>
          <ac:spMkLst>
            <pc:docMk/>
            <pc:sldMk cId="1164228851" sldId="274"/>
            <ac:spMk id="39" creationId="{1992146F-014D-48AD-AD1A-BBE702E21D86}"/>
          </ac:spMkLst>
        </pc:spChg>
        <pc:spChg chg="add del mod">
          <ac:chgData name="田中 航佑" userId="a3041fab9388262f" providerId="LiveId" clId="{F8980459-E421-4340-AD50-5B0E7003AB98}" dt="2020-11-04T20:08:14.453" v="3113" actId="478"/>
          <ac:spMkLst>
            <pc:docMk/>
            <pc:sldMk cId="1164228851" sldId="274"/>
            <ac:spMk id="40" creationId="{2DA80B38-8088-4D81-A588-9C52FB6B98B9}"/>
          </ac:spMkLst>
        </pc:spChg>
        <pc:spChg chg="del mod">
          <ac:chgData name="田中 航佑" userId="a3041fab9388262f" providerId="LiveId" clId="{F8980459-E421-4340-AD50-5B0E7003AB98}" dt="2020-11-04T20:06:06.379" v="3089" actId="478"/>
          <ac:spMkLst>
            <pc:docMk/>
            <pc:sldMk cId="1164228851" sldId="274"/>
            <ac:spMk id="41" creationId="{8FE5715D-A230-4F07-A08E-65564EE6A72A}"/>
          </ac:spMkLst>
        </pc:spChg>
        <pc:spChg chg="add del 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3" creationId="{5683F7E5-4B8E-4D37-914F-DC0B9732C491}"/>
          </ac:spMkLst>
        </pc:spChg>
        <pc:spChg chg="mod">
          <ac:chgData name="田中 航佑" userId="a3041fab9388262f" providerId="LiveId" clId="{F8980459-E421-4340-AD50-5B0E7003AB98}" dt="2020-11-04T20:15:32.408" v="3426" actId="1076"/>
          <ac:spMkLst>
            <pc:docMk/>
            <pc:sldMk cId="1164228851" sldId="274"/>
            <ac:spMk id="44" creationId="{394922F0-B536-47A1-A42A-A63A4E60834B}"/>
          </ac:spMkLst>
        </pc:spChg>
        <pc:spChg chg="add mod">
          <ac:chgData name="田中 航佑" userId="a3041fab9388262f" providerId="LiveId" clId="{F8980459-E421-4340-AD50-5B0E7003AB98}" dt="2020-11-04T20:16:27.555" v="3462" actId="1076"/>
          <ac:spMkLst>
            <pc:docMk/>
            <pc:sldMk cId="1164228851" sldId="274"/>
            <ac:spMk id="49" creationId="{F469C873-1706-4719-A89F-290BCC45A432}"/>
          </ac:spMkLst>
        </pc:spChg>
        <pc:cxnChg chg="add del mod">
          <ac:chgData name="田中 航佑" userId="a3041fab9388262f" providerId="LiveId" clId="{F8980459-E421-4340-AD50-5B0E7003AB98}" dt="2020-11-04T20:07:42.052" v="3104" actId="478"/>
          <ac:cxnSpMkLst>
            <pc:docMk/>
            <pc:sldMk cId="1164228851" sldId="274"/>
            <ac:cxnSpMk id="3" creationId="{B0E97F7F-0C77-44BA-8E49-283C5EFAF4BE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7" creationId="{DD9C76EC-9F59-4290-9579-BED03604578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2" creationId="{0980FEA5-536C-4BAA-9A53-8C732B31C9F8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3" creationId="{FCB051AB-A5D4-4E16-BB3C-BC282BAD44D5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26" creationId="{36C4B9BD-F1E9-4BDE-9168-B7F8767BFC9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27" creationId="{D2CEF983-4ED1-404A-A987-11FADD00B857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0" creationId="{E0180267-6B36-4675-B380-A978B879F0EA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1" creationId="{163F2550-3EB3-45E5-AFED-A1D8D6A2CD13}"/>
          </ac:cxnSpMkLst>
        </pc:cxnChg>
        <pc:cxnChg chg="del mod">
          <ac:chgData name="田中 航佑" userId="a3041fab9388262f" providerId="LiveId" clId="{F8980459-E421-4340-AD50-5B0E7003AB98}" dt="2020-11-04T20:06:06.379" v="3089" actId="478"/>
          <ac:cxnSpMkLst>
            <pc:docMk/>
            <pc:sldMk cId="1164228851" sldId="274"/>
            <ac:cxnSpMk id="33" creationId="{AA344D0D-48B1-4F60-8716-5E22B09C31A5}"/>
          </ac:cxnSpMkLst>
        </pc:cxnChg>
        <pc:cxnChg chg="add del mod">
          <ac:chgData name="田中 航佑" userId="a3041fab9388262f" providerId="LiveId" clId="{F8980459-E421-4340-AD50-5B0E7003AB98}" dt="2020-11-04T20:08:14.453" v="3113" actId="478"/>
          <ac:cxnSpMkLst>
            <pc:docMk/>
            <pc:sldMk cId="1164228851" sldId="274"/>
            <ac:cxnSpMk id="37" creationId="{B0C802BE-CCE7-44B1-AB66-9F9C84EE8891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5" creationId="{D6470252-1893-40EC-A002-895682676E44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6" creationId="{9AF4EFA1-E5B7-4A17-8095-0C6586B3AD39}"/>
          </ac:cxnSpMkLst>
        </pc:cxnChg>
        <pc:cxnChg chg="add del mod">
          <ac:chgData name="田中 航佑" userId="a3041fab9388262f" providerId="LiveId" clId="{F8980459-E421-4340-AD50-5B0E7003AB98}" dt="2020-11-04T20:15:32.408" v="3426" actId="1076"/>
          <ac:cxnSpMkLst>
            <pc:docMk/>
            <pc:sldMk cId="1164228851" sldId="274"/>
            <ac:cxnSpMk id="47" creationId="{594A1049-853F-4A62-BF91-74F361F1C8DA}"/>
          </ac:cxnSpMkLst>
        </pc:cxnChg>
      </pc:sldChg>
      <pc:sldChg chg="add del">
        <pc:chgData name="田中 航佑" userId="a3041fab9388262f" providerId="LiveId" clId="{F8980459-E421-4340-AD50-5B0E7003AB98}" dt="2020-10-30T19:54:35.190" v="5" actId="2890"/>
        <pc:sldMkLst>
          <pc:docMk/>
          <pc:sldMk cId="3224826843" sldId="274"/>
        </pc:sldMkLst>
      </pc:sldChg>
      <pc:sldChg chg="add del">
        <pc:chgData name="田中 航佑" userId="a3041fab9388262f" providerId="LiveId" clId="{F8980459-E421-4340-AD50-5B0E7003AB98}" dt="2020-10-30T19:54:34.992" v="4" actId="2890"/>
        <pc:sldMkLst>
          <pc:docMk/>
          <pc:sldMk cId="1305450654" sldId="275"/>
        </pc:sldMkLst>
      </pc:sldChg>
      <pc:sldChg chg="addSp delSp modSp mod">
        <pc:chgData name="田中 航佑" userId="a3041fab9388262f" providerId="LiveId" clId="{F8980459-E421-4340-AD50-5B0E7003AB98}" dt="2020-11-04T20:18:18.098" v="3548" actId="22"/>
        <pc:sldMkLst>
          <pc:docMk/>
          <pc:sldMk cId="1740579195" sldId="275"/>
        </pc:sldMkLst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2" creationId="{3842D378-F06B-47DC-9012-714B47902DAA}"/>
          </ac:spMkLst>
        </pc:spChg>
        <pc:spChg chg="add">
          <ac:chgData name="田中 航佑" userId="a3041fab9388262f" providerId="LiveId" clId="{F8980459-E421-4340-AD50-5B0E7003AB98}" dt="2020-11-04T20:18:18.098" v="3548" actId="22"/>
          <ac:spMkLst>
            <pc:docMk/>
            <pc:sldMk cId="1740579195" sldId="275"/>
            <ac:spMk id="3" creationId="{E47B0E69-018A-4623-BB9B-76792A213B1B}"/>
          </ac:spMkLst>
        </pc:spChg>
        <pc:spChg chg="mod">
          <ac:chgData name="田中 航佑" userId="a3041fab9388262f" providerId="LiveId" clId="{F8980459-E421-4340-AD50-5B0E7003AB98}" dt="2020-11-04T20:17:31.985" v="3544" actId="1076"/>
          <ac:spMkLst>
            <pc:docMk/>
            <pc:sldMk cId="1740579195" sldId="275"/>
            <ac:spMk id="18" creationId="{B24F1B26-3192-43F6-9F2C-F9D579E27FD4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21" creationId="{E162C5C1-2F47-4EC2-BDC2-62484ADFE42C}"/>
          </ac:spMkLst>
        </pc:spChg>
        <pc:spChg chg="mod">
          <ac:chgData name="田中 航佑" userId="a3041fab9388262f" providerId="LiveId" clId="{F8980459-E421-4340-AD50-5B0E7003AB98}" dt="2020-11-04T20:17:56.210" v="3547" actId="208"/>
          <ac:spMkLst>
            <pc:docMk/>
            <pc:sldMk cId="1740579195" sldId="275"/>
            <ac:spMk id="25" creationId="{024938AA-6A6B-4926-AFD6-B982FB100028}"/>
          </ac:spMkLst>
        </pc:spChg>
        <pc:spChg chg="mod">
          <ac:chgData name="田中 航佑" userId="a3041fab9388262f" providerId="LiveId" clId="{F8980459-E421-4340-AD50-5B0E7003AB98}" dt="2020-11-04T20:17:41.158" v="3545" actId="208"/>
          <ac:spMkLst>
            <pc:docMk/>
            <pc:sldMk cId="1740579195" sldId="275"/>
            <ac:spMk id="36" creationId="{C41D9BBC-D552-4C1A-965B-EF8B4D2146AA}"/>
          </ac:spMkLst>
        </pc:spChg>
        <pc:spChg chg="del">
          <ac:chgData name="田中 航佑" userId="a3041fab9388262f" providerId="LiveId" clId="{F8980459-E421-4340-AD50-5B0E7003AB98}" dt="2020-11-04T20:16:54.830" v="3463" actId="478"/>
          <ac:spMkLst>
            <pc:docMk/>
            <pc:sldMk cId="1740579195" sldId="275"/>
            <ac:spMk id="49" creationId="{F469C873-1706-4719-A89F-290BCC45A432}"/>
          </ac:spMkLst>
        </pc:spChg>
        <pc:cxnChg chg="mod">
          <ac:chgData name="田中 航佑" userId="a3041fab9388262f" providerId="LiveId" clId="{F8980459-E421-4340-AD50-5B0E7003AB98}" dt="2020-11-04T20:17:45.279" v="3546" actId="208"/>
          <ac:cxnSpMkLst>
            <pc:docMk/>
            <pc:sldMk cId="1740579195" sldId="275"/>
            <ac:cxnSpMk id="22" creationId="{0980FEA5-536C-4BAA-9A53-8C732B31C9F8}"/>
          </ac:cxnSpMkLst>
        </pc:cxnChg>
      </pc:sldChg>
      <pc:sldChg chg="addSp delSp modSp add mod">
        <pc:chgData name="田中 航佑" userId="a3041fab9388262f" providerId="LiveId" clId="{F8980459-E421-4340-AD50-5B0E7003AB98}" dt="2020-11-04T21:02:18.274" v="4975" actId="1076"/>
        <pc:sldMkLst>
          <pc:docMk/>
          <pc:sldMk cId="1006079914" sldId="276"/>
        </pc:sldMkLst>
        <pc:spChg chg="del">
          <ac:chgData name="田中 航佑" userId="a3041fab9388262f" providerId="LiveId" clId="{F8980459-E421-4340-AD50-5B0E7003AB98}" dt="2020-11-04T20:42:10.386" v="4329" actId="478"/>
          <ac:spMkLst>
            <pc:docMk/>
            <pc:sldMk cId="1006079914" sldId="276"/>
            <ac:spMk id="2" creationId="{282A0482-76A9-45E2-9046-6903434E1BC1}"/>
          </ac:spMkLst>
        </pc:spChg>
        <pc:spChg chg="del">
          <ac:chgData name="田中 航佑" userId="a3041fab9388262f" providerId="LiveId" clId="{F8980459-E421-4340-AD50-5B0E7003AB98}" dt="2020-11-04T20:42:16.862" v="4332" actId="478"/>
          <ac:spMkLst>
            <pc:docMk/>
            <pc:sldMk cId="1006079914" sldId="276"/>
            <ac:spMk id="3" creationId="{1068B405-8E4B-45DD-801B-2345FFF21ED8}"/>
          </ac:spMkLst>
        </pc:spChg>
        <pc:spChg chg="mod">
          <ac:chgData name="田中 航佑" userId="a3041fab9388262f" providerId="LiveId" clId="{F8980459-E421-4340-AD50-5B0E7003AB98}" dt="2020-11-04T20:57:24.945" v="4631" actId="1076"/>
          <ac:spMkLst>
            <pc:docMk/>
            <pc:sldMk cId="1006079914" sldId="276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0:42:09.322" v="4328" actId="478"/>
          <ac:spMkLst>
            <pc:docMk/>
            <pc:sldMk cId="1006079914" sldId="276"/>
            <ac:spMk id="6" creationId="{8D2A6ED4-9FA5-4AB4-AC42-2597FF713E46}"/>
          </ac:spMkLst>
        </pc:spChg>
        <pc:spChg chg="del">
          <ac:chgData name="田中 航佑" userId="a3041fab9388262f" providerId="LiveId" clId="{F8980459-E421-4340-AD50-5B0E7003AB98}" dt="2020-11-04T20:42:07.959" v="4327" actId="478"/>
          <ac:spMkLst>
            <pc:docMk/>
            <pc:sldMk cId="1006079914" sldId="276"/>
            <ac:spMk id="9" creationId="{268A6D1C-335B-4CE9-B783-FBB8576FA1D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11" creationId="{47495867-49EE-4A86-B530-BC91063308BE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2" creationId="{E5FB1F24-7645-4EB2-A1A9-A70B9EC45DA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5" creationId="{5B4D0B97-D7F2-4191-A456-9D26CD8A3C1C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6" creationId="{AEC0A1E6-4642-479D-8B56-A4EF43F25FF1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18" creationId="{6C5EEA20-FB50-497E-8063-B872B1DD4783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19" creationId="{D8AEF890-2412-4151-BD59-D05233E784D7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1" creationId="{B3D071BB-313E-4DB5-9507-ED03969E5C7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2" creationId="{93D573DB-20C2-4703-BC2E-C37DBB373AEB}"/>
          </ac:spMkLst>
        </pc:spChg>
        <pc:spChg chg="del">
          <ac:chgData name="田中 航佑" userId="a3041fab9388262f" providerId="LiveId" clId="{F8980459-E421-4340-AD50-5B0E7003AB98}" dt="2020-11-04T20:42:14.084" v="4331" actId="478"/>
          <ac:spMkLst>
            <pc:docMk/>
            <pc:sldMk cId="1006079914" sldId="276"/>
            <ac:spMk id="25" creationId="{DD8F5373-2E99-4EAB-A242-3B984231833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7" creationId="{285DC2DB-8FB5-4922-A3AF-99E27A8F7B6C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28" creationId="{3486EAD1-B577-404D-AFB5-7881CF7EB3CF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0" creationId="{D8D78185-F956-40B6-8687-71AE8437A8A8}"/>
          </ac:spMkLst>
        </pc:spChg>
        <pc:spChg chg="add del mod">
          <ac:chgData name="田中 航佑" userId="a3041fab9388262f" providerId="LiveId" clId="{F8980459-E421-4340-AD50-5B0E7003AB98}" dt="2020-11-04T20:49:17.910" v="4453" actId="478"/>
          <ac:spMkLst>
            <pc:docMk/>
            <pc:sldMk cId="1006079914" sldId="276"/>
            <ac:spMk id="32" creationId="{F4847D37-3457-48C6-BF82-E325F3B26C26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3" creationId="{9CC55D14-B4CE-4C33-A61F-D94228021421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5" creationId="{8D17450E-0456-4026-B163-9999A5AB94E9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37" creationId="{8B363F79-0281-48DB-9C54-23116E371BC5}"/>
          </ac:spMkLst>
        </pc:spChg>
        <pc:spChg chg="del">
          <ac:chgData name="田中 航佑" userId="a3041fab9388262f" providerId="LiveId" clId="{F8980459-E421-4340-AD50-5B0E7003AB98}" dt="2020-11-04T20:42:12.478" v="4330" actId="478"/>
          <ac:spMkLst>
            <pc:docMk/>
            <pc:sldMk cId="1006079914" sldId="276"/>
            <ac:spMk id="40" creationId="{E0E3A933-F6EC-4DB5-BE30-62667DE8CAEA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46" creationId="{C525C0D6-BA82-4907-B9BB-0EA3052DCAE5}"/>
          </ac:spMkLst>
        </pc:spChg>
        <pc:spChg chg="add del mod">
          <ac:chgData name="田中 航佑" userId="a3041fab9388262f" providerId="LiveId" clId="{F8980459-E421-4340-AD50-5B0E7003AB98}" dt="2020-11-04T20:52:34.727" v="4508" actId="21"/>
          <ac:spMkLst>
            <pc:docMk/>
            <pc:sldMk cId="1006079914" sldId="276"/>
            <ac:spMk id="48" creationId="{022AD32B-DA2E-48CB-91C7-61E60DCD9994}"/>
          </ac:spMkLst>
        </pc:spChg>
        <pc:spChg chg="add del mod">
          <ac:chgData name="田中 航佑" userId="a3041fab9388262f" providerId="LiveId" clId="{F8980459-E421-4340-AD50-5B0E7003AB98}" dt="2020-11-04T20:53:50.539" v="4525" actId="22"/>
          <ac:spMkLst>
            <pc:docMk/>
            <pc:sldMk cId="1006079914" sldId="276"/>
            <ac:spMk id="72" creationId="{9958615E-8CCD-417D-BFD3-E55550EB86DB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74" creationId="{62D22D88-5957-470A-866B-7E5CFD90CA47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1" creationId="{325FD069-B5CF-4BDD-AB1C-6F8560222FBD}"/>
          </ac:spMkLst>
        </pc:spChg>
        <pc:spChg chg="add mod">
          <ac:chgData name="田中 航佑" userId="a3041fab9388262f" providerId="LiveId" clId="{F8980459-E421-4340-AD50-5B0E7003AB98}" dt="2020-11-04T20:57:47.030" v="4636" actId="1076"/>
          <ac:spMkLst>
            <pc:docMk/>
            <pc:sldMk cId="1006079914" sldId="276"/>
            <ac:spMk id="82" creationId="{52DC022C-E705-449A-95C5-567616C468F9}"/>
          </ac:spMkLst>
        </pc:spChg>
        <pc:spChg chg="add mod">
          <ac:chgData name="田中 航佑" userId="a3041fab9388262f" providerId="LiveId" clId="{F8980459-E421-4340-AD50-5B0E7003AB98}" dt="2020-11-04T21:01:46.630" v="4972" actId="1076"/>
          <ac:spMkLst>
            <pc:docMk/>
            <pc:sldMk cId="1006079914" sldId="276"/>
            <ac:spMk id="83" creationId="{79E88BF0-0212-4BA8-BCC5-E099C22A6656}"/>
          </ac:spMkLst>
        </pc:spChg>
        <pc:spChg chg="add mod">
          <ac:chgData name="田中 航佑" userId="a3041fab9388262f" providerId="LiveId" clId="{F8980459-E421-4340-AD50-5B0E7003AB98}" dt="2020-11-04T21:02:18.274" v="4975" actId="1076"/>
          <ac:spMkLst>
            <pc:docMk/>
            <pc:sldMk cId="1006079914" sldId="276"/>
            <ac:spMk id="85" creationId="{7D638A8B-6916-4F5E-8B85-941554F52EDF}"/>
          </ac:spMkLst>
        </pc:sp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4" creationId="{D2FDBBAA-FFAA-40D7-9403-1FE2CDF489AE}"/>
          </ac:picMkLst>
        </pc:picChg>
        <pc:picChg chg="del">
          <ac:chgData name="田中 航佑" userId="a3041fab9388262f" providerId="LiveId" clId="{F8980459-E421-4340-AD50-5B0E7003AB98}" dt="2020-11-04T20:42:12.478" v="4330" actId="478"/>
          <ac:picMkLst>
            <pc:docMk/>
            <pc:sldMk cId="1006079914" sldId="276"/>
            <ac:picMk id="7" creationId="{0DA412EC-1A4F-4846-B8FC-54E47D4B10D6}"/>
          </ac:picMkLst>
        </pc:picChg>
        <pc:picChg chg="add del mod ord">
          <ac:chgData name="田中 航佑" userId="a3041fab9388262f" providerId="LiveId" clId="{F8980459-E421-4340-AD50-5B0E7003AB98}" dt="2020-11-04T20:44:20.968" v="4357" actId="478"/>
          <ac:picMkLst>
            <pc:docMk/>
            <pc:sldMk cId="1006079914" sldId="276"/>
            <ac:picMk id="10" creationId="{8067311A-E53E-4B57-8A8D-474016FA219C}"/>
          </ac:picMkLst>
        </pc:picChg>
        <pc:picChg chg="add del mod">
          <ac:chgData name="田中 航佑" userId="a3041fab9388262f" providerId="LiveId" clId="{F8980459-E421-4340-AD50-5B0E7003AB98}" dt="2020-11-04T20:53:14.090" v="4515" actId="478"/>
          <ac:picMkLst>
            <pc:docMk/>
            <pc:sldMk cId="1006079914" sldId="276"/>
            <ac:picMk id="14" creationId="{89C8DF67-51A4-47AB-A3FE-16687E619CC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0" creationId="{F3A69DD0-275A-4C52-80C0-72E6AD603665}"/>
          </ac:picMkLst>
        </pc:picChg>
        <pc:picChg chg="add del mod">
          <ac:chgData name="田中 航佑" userId="a3041fab9388262f" providerId="LiveId" clId="{F8980459-E421-4340-AD50-5B0E7003AB98}" dt="2020-11-04T20:55:42.624" v="4577" actId="478"/>
          <ac:picMkLst>
            <pc:docMk/>
            <pc:sldMk cId="1006079914" sldId="276"/>
            <ac:picMk id="52" creationId="{5E1CD50F-8A83-42D7-88E0-4DB9D752A259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4" creationId="{9A210EC7-A7AD-478C-946B-A284B3C5E438}"/>
          </ac:picMkLst>
        </pc:picChg>
        <pc:picChg chg="add del mod">
          <ac:chgData name="田中 航佑" userId="a3041fab9388262f" providerId="LiveId" clId="{F8980459-E421-4340-AD50-5B0E7003AB98}" dt="2020-11-04T20:54:47.504" v="4563" actId="478"/>
          <ac:picMkLst>
            <pc:docMk/>
            <pc:sldMk cId="1006079914" sldId="276"/>
            <ac:picMk id="56" creationId="{9F03967E-1E5D-48B3-A7F9-C60A47BE56B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0" creationId="{3052FE52-BF4D-44E5-B92B-65DCC7E8B216}"/>
          </ac:picMkLst>
        </pc:picChg>
        <pc:picChg chg="add del mod">
          <ac:chgData name="田中 航佑" userId="a3041fab9388262f" providerId="LiveId" clId="{F8980459-E421-4340-AD50-5B0E7003AB98}" dt="2020-11-04T20:55:42.269" v="4576" actId="478"/>
          <ac:picMkLst>
            <pc:docMk/>
            <pc:sldMk cId="1006079914" sldId="276"/>
            <ac:picMk id="62" creationId="{9B43D075-446E-438D-A0F0-21B50A8B4A19}"/>
          </ac:picMkLst>
        </pc:picChg>
        <pc:picChg chg="add del mod">
          <ac:chgData name="田中 航佑" userId="a3041fab9388262f" providerId="LiveId" clId="{F8980459-E421-4340-AD50-5B0E7003AB98}" dt="2020-11-04T20:55:41.741" v="4575" actId="478"/>
          <ac:picMkLst>
            <pc:docMk/>
            <pc:sldMk cId="1006079914" sldId="276"/>
            <ac:picMk id="64" creationId="{0457B019-459F-475E-A69B-7B00237BF939}"/>
          </ac:picMkLst>
        </pc:picChg>
        <pc:picChg chg="add del mod">
          <ac:chgData name="田中 航佑" userId="a3041fab9388262f" providerId="LiveId" clId="{F8980459-E421-4340-AD50-5B0E7003AB98}" dt="2020-11-04T20:52:38.769" v="4509" actId="478"/>
          <ac:picMkLst>
            <pc:docMk/>
            <pc:sldMk cId="1006079914" sldId="276"/>
            <ac:picMk id="66" creationId="{2BD09CFB-EA97-4874-8111-35873DF836C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68" creationId="{91AC4D11-F813-4C25-985A-58267831FE52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0" creationId="{92269FDF-522B-4681-9CBA-C84A6929A597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6" creationId="{A43FB353-3F22-422F-AD87-8071784ECFE5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78" creationId="{FEE8B9C1-F47C-4B17-984C-A83CBAD4B0B0}"/>
          </ac:picMkLst>
        </pc:picChg>
        <pc:picChg chg="add mod">
          <ac:chgData name="田中 航佑" userId="a3041fab9388262f" providerId="LiveId" clId="{F8980459-E421-4340-AD50-5B0E7003AB98}" dt="2020-11-04T20:57:47.030" v="4636" actId="1076"/>
          <ac:picMkLst>
            <pc:docMk/>
            <pc:sldMk cId="1006079914" sldId="276"/>
            <ac:picMk id="80" creationId="{F4A2CA61-5F7D-4F5D-BEE0-3764887D07BE}"/>
          </ac:picMkLst>
        </pc:pic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17" creationId="{F44C82B8-7747-4C17-BE18-4C9C3EE29817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0" creationId="{887595F2-1BCA-4AAD-A6D5-3067531E6CBD}"/>
          </ac:cxnSpMkLst>
        </pc:cxnChg>
        <pc:cxnChg chg="del mod">
          <ac:chgData name="田中 航佑" userId="a3041fab9388262f" providerId="LiveId" clId="{F8980459-E421-4340-AD50-5B0E7003AB98}" dt="2020-11-04T20:42:14.084" v="4331" actId="478"/>
          <ac:cxnSpMkLst>
            <pc:docMk/>
            <pc:sldMk cId="1006079914" sldId="276"/>
            <ac:cxnSpMk id="26" creationId="{9C7490DD-FCEE-4D37-869B-3F232F6FFE3C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29" creationId="{B4C1D983-44E2-42BE-A9C1-41DD74172B25}"/>
          </ac:cxnSpMkLst>
        </pc:cxnChg>
        <pc:cxnChg chg="add del mod">
          <ac:chgData name="田中 航佑" userId="a3041fab9388262f" providerId="LiveId" clId="{F8980459-E421-4340-AD50-5B0E7003AB98}" dt="2020-11-04T20:49:17.910" v="4453" actId="478"/>
          <ac:cxnSpMkLst>
            <pc:docMk/>
            <pc:sldMk cId="1006079914" sldId="276"/>
            <ac:cxnSpMk id="31" creationId="{B9D626EA-BC5A-4BEA-83F5-7949A8F4717C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1" creationId="{9FE20077-2EC4-4906-8647-451DE7888FF1}"/>
          </ac:cxnSpMkLst>
        </pc:cxnChg>
        <pc:cxnChg chg="add mod">
          <ac:chgData name="田中 航佑" userId="a3041fab9388262f" providerId="LiveId" clId="{F8980459-E421-4340-AD50-5B0E7003AB98}" dt="2020-11-04T20:57:47.030" v="4636" actId="1076"/>
          <ac:cxnSpMkLst>
            <pc:docMk/>
            <pc:sldMk cId="1006079914" sldId="276"/>
            <ac:cxnSpMk id="44" creationId="{D9585FFA-C7F2-4766-975F-D7F5770A8F32}"/>
          </ac:cxnSpMkLst>
        </pc:cxnChg>
      </pc:sldChg>
      <pc:sldChg chg="new del">
        <pc:chgData name="田中 航佑" userId="a3041fab9388262f" providerId="LiveId" clId="{F8980459-E421-4340-AD50-5B0E7003AB98}" dt="2020-11-04T20:41:56.200" v="4311" actId="680"/>
        <pc:sldMkLst>
          <pc:docMk/>
          <pc:sldMk cId="2830331941" sldId="276"/>
        </pc:sldMkLst>
      </pc:sldChg>
      <pc:sldChg chg="delSp modSp add mod ord">
        <pc:chgData name="田中 航佑" userId="a3041fab9388262f" providerId="LiveId" clId="{F8980459-E421-4340-AD50-5B0E7003AB98}" dt="2020-11-04T21:02:58.434" v="5026"/>
        <pc:sldMkLst>
          <pc:docMk/>
          <pc:sldMk cId="49340322" sldId="277"/>
        </pc:sldMkLst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2" creationId="{73A3D9EE-B536-4AC1-80CD-411C847ED997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3" creationId="{7D449E07-7584-4C3A-A896-28D93AE43154}"/>
          </ac:spMkLst>
        </pc:spChg>
        <pc:spChg chg="mod">
          <ac:chgData name="田中 航佑" userId="a3041fab9388262f" providerId="LiveId" clId="{F8980459-E421-4340-AD50-5B0E7003AB98}" dt="2020-11-04T21:02:58.434" v="5026"/>
          <ac:spMkLst>
            <pc:docMk/>
            <pc:sldMk cId="49340322" sldId="277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6" creationId="{AB6497A9-C40D-41D4-BC4E-2A31B5B16B2D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9" creationId="{B28B2614-2EE9-4123-B804-CC22EF73736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0" creationId="{AF68D1ED-BFC1-4973-9487-E99A12706582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1" creationId="{47495867-49EE-4A86-B530-BC91063308BE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14" creationId="{61B809BE-0A03-48DD-BCD7-B920EC77D0EA}"/>
          </ac:spMkLst>
        </pc:spChg>
        <pc:spChg chg="del">
          <ac:chgData name="田中 航佑" userId="a3041fab9388262f" providerId="LiveId" clId="{F8980459-E421-4340-AD50-5B0E7003AB98}" dt="2020-11-04T21:02:47.181" v="4980" actId="478"/>
          <ac:spMkLst>
            <pc:docMk/>
            <pc:sldMk cId="49340322" sldId="277"/>
            <ac:spMk id="40" creationId="{E0E3A933-F6EC-4DB5-BE30-62667DE8CAEA}"/>
          </ac:spMkLst>
        </pc:sp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8" creationId="{E1A1DDB3-B85A-4A7B-AF82-946F6EA23E28}"/>
          </ac:picMkLst>
        </pc:picChg>
        <pc:picChg chg="del">
          <ac:chgData name="田中 航佑" userId="a3041fab9388262f" providerId="LiveId" clId="{F8980459-E421-4340-AD50-5B0E7003AB98}" dt="2020-11-04T21:02:47.181" v="4980" actId="478"/>
          <ac:picMkLst>
            <pc:docMk/>
            <pc:sldMk cId="49340322" sldId="277"/>
            <ac:picMk id="36" creationId="{F3BC8C92-F039-4B16-AE89-8AF1A97E08EF}"/>
          </ac:picMkLst>
        </pc:picChg>
      </pc:sldChg>
      <pc:sldChg chg="addSp delSp modSp mod">
        <pc:chgData name="田中 航佑" userId="a3041fab9388262f" providerId="LiveId" clId="{F8980459-E421-4340-AD50-5B0E7003AB98}" dt="2020-11-09T18:58:49.654" v="5650" actId="1076"/>
        <pc:sldMkLst>
          <pc:docMk/>
          <pc:sldMk cId="1135982643" sldId="284"/>
        </pc:sldMkLst>
        <pc:spChg chg="del mod">
          <ac:chgData name="田中 航佑" userId="a3041fab9388262f" providerId="LiveId" clId="{F8980459-E421-4340-AD50-5B0E7003AB98}" dt="2020-11-09T18:49:50.690" v="5103" actId="478"/>
          <ac:spMkLst>
            <pc:docMk/>
            <pc:sldMk cId="1135982643" sldId="284"/>
            <ac:spMk id="3" creationId="{17FB1197-473E-4854-A382-18ADF8D9B90E}"/>
          </ac:spMkLst>
        </pc:spChg>
        <pc:spChg chg="mod">
          <ac:chgData name="田中 航佑" userId="a3041fab9388262f" providerId="LiveId" clId="{F8980459-E421-4340-AD50-5B0E7003AB98}" dt="2020-11-09T18:58:02.811" v="5639" actId="1076"/>
          <ac:spMkLst>
            <pc:docMk/>
            <pc:sldMk cId="1135982643" sldId="284"/>
            <ac:spMk id="5" creationId="{1C2C4F8F-362A-4735-B7B0-98AE75294678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6" creationId="{08A7EA31-43CF-45C7-8001-7817D33B0DC4}"/>
          </ac:spMkLst>
        </pc:spChg>
        <pc:spChg chg="add del 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5" creationId="{37D9CF12-1A96-4B96-8F03-355D34F3F26B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8" creationId="{9E95D322-D39F-428F-9DA3-7E03D6601731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19" creationId="{D583BDC3-E260-4D1C-ADD3-ADA33E40722F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0" creationId="{FC97B90F-5C82-468F-B499-2FE1BBCB3C36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22" creationId="{026FC598-6A3B-49D9-B35B-4206B4075060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2" creationId="{348A6460-F27D-414C-B9A8-76F17224D15D}"/>
          </ac:spMkLst>
        </pc:spChg>
        <pc:spChg chg="mod">
          <ac:chgData name="田中 航佑" userId="a3041fab9388262f" providerId="LiveId" clId="{F8980459-E421-4340-AD50-5B0E7003AB98}" dt="2020-11-09T18:58:49.654" v="5650" actId="1076"/>
          <ac:spMkLst>
            <pc:docMk/>
            <pc:sldMk cId="1135982643" sldId="284"/>
            <ac:spMk id="38" creationId="{DA4B8F43-EC6B-4485-83E5-2CD3E158BF31}"/>
          </ac:spMkLst>
        </pc:sp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14" creationId="{DAFB6497-A5F1-4990-9C0D-F42F091EAA4A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6" creationId="{5DC83514-78F8-4334-9048-2387948C909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28" creationId="{8F7C9714-384C-47A1-977A-F479005F044F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4" creationId="{6FFBD7FB-4648-4E60-B3BE-133E556EB78D}"/>
          </ac:picMkLst>
        </pc:picChg>
        <pc:picChg chg="mod">
          <ac:chgData name="田中 航佑" userId="a3041fab9388262f" providerId="LiveId" clId="{F8980459-E421-4340-AD50-5B0E7003AB98}" dt="2020-11-09T18:58:49.654" v="5650" actId="1076"/>
          <ac:picMkLst>
            <pc:docMk/>
            <pc:sldMk cId="1135982643" sldId="284"/>
            <ac:picMk id="36" creationId="{3EEFCB6C-7377-428A-81AC-A0AD2B01AAE1}"/>
          </ac:picMkLst>
        </pc:picChg>
        <pc:picChg chg="del mod">
          <ac:chgData name="田中 航佑" userId="a3041fab9388262f" providerId="LiveId" clId="{F8980459-E421-4340-AD50-5B0E7003AB98}" dt="2020-11-09T18:49:49.038" v="5101" actId="478"/>
          <ac:picMkLst>
            <pc:docMk/>
            <pc:sldMk cId="1135982643" sldId="284"/>
            <ac:picMk id="2050" creationId="{7DDED34F-A999-4350-807B-9E0C3F00A480}"/>
          </ac:picMkLst>
        </pc:picChg>
        <pc:picChg chg="del mod">
          <ac:chgData name="田中 航佑" userId="a3041fab9388262f" providerId="LiveId" clId="{F8980459-E421-4340-AD50-5B0E7003AB98}" dt="2020-11-09T18:58:05.434" v="5640" actId="478"/>
          <ac:picMkLst>
            <pc:docMk/>
            <pc:sldMk cId="1135982643" sldId="284"/>
            <ac:picMk id="2052" creationId="{B52A61DF-A861-4CA1-89D8-DB67C2014ABE}"/>
          </ac:picMkLst>
        </pc:picChg>
      </pc:sldChg>
      <pc:sldChg chg="addSp delSp modSp add del mod">
        <pc:chgData name="田中 航佑" userId="a3041fab9388262f" providerId="LiveId" clId="{F8980459-E421-4340-AD50-5B0E7003AB98}" dt="2020-11-09T19:04:23.625" v="6065" actId="2696"/>
        <pc:sldMkLst>
          <pc:docMk/>
          <pc:sldMk cId="2556893897" sldId="285"/>
        </pc:sldMkLst>
        <pc:spChg chg="add mod">
          <ac:chgData name="田中 航佑" userId="a3041fab9388262f" providerId="LiveId" clId="{F8980459-E421-4340-AD50-5B0E7003AB98}" dt="2020-11-09T18:56:44.167" v="5612" actId="1076"/>
          <ac:spMkLst>
            <pc:docMk/>
            <pc:sldMk cId="2556893897" sldId="285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0:20.129" v="5128" actId="20577"/>
          <ac:spMkLst>
            <pc:docMk/>
            <pc:sldMk cId="2556893897" sldId="285"/>
            <ac:spMk id="5" creationId="{1C2C4F8F-362A-4735-B7B0-98AE75294678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6" creationId="{08A7EA31-43CF-45C7-8001-7817D33B0DC4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5" creationId="{37D9CF12-1A96-4B96-8F03-355D34F3F26B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8" creationId="{9E95D322-D39F-428F-9DA3-7E03D6601731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19" creationId="{D583BDC3-E260-4D1C-ADD3-ADA33E40722F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0" creationId="{FC97B90F-5C82-468F-B499-2FE1BBCB3C36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22" creationId="{026FC598-6A3B-49D9-B35B-4206B4075060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2" creationId="{348A6460-F27D-414C-B9A8-76F17224D15D}"/>
          </ac:spMkLst>
        </pc:spChg>
        <pc:spChg chg="del">
          <ac:chgData name="田中 航佑" userId="a3041fab9388262f" providerId="LiveId" clId="{F8980459-E421-4340-AD50-5B0E7003AB98}" dt="2020-11-09T18:50:24.671" v="5129" actId="478"/>
          <ac:spMkLst>
            <pc:docMk/>
            <pc:sldMk cId="2556893897" sldId="285"/>
            <ac:spMk id="38" creationId="{DA4B8F43-EC6B-4485-83E5-2CD3E158BF31}"/>
          </ac:spMkLst>
        </pc:sp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14" creationId="{DAFB6497-A5F1-4990-9C0D-F42F091EAA4A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6" creationId="{5DC83514-78F8-4334-9048-2387948C909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8" creationId="{8F7C9714-384C-47A1-977A-F479005F044F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4" creationId="{6FFBD7FB-4648-4E60-B3BE-133E556EB78D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36" creationId="{3EEFCB6C-7377-428A-81AC-A0AD2B01AAE1}"/>
          </ac:picMkLst>
        </pc:picChg>
        <pc:picChg chg="del">
          <ac:chgData name="田中 航佑" userId="a3041fab9388262f" providerId="LiveId" clId="{F8980459-E421-4340-AD50-5B0E7003AB98}" dt="2020-11-09T18:50:24.671" v="5129" actId="478"/>
          <ac:picMkLst>
            <pc:docMk/>
            <pc:sldMk cId="2556893897" sldId="285"/>
            <ac:picMk id="2052" creationId="{B52A61DF-A861-4CA1-89D8-DB67C2014ABE}"/>
          </ac:picMkLst>
        </pc:picChg>
      </pc:sldChg>
      <pc:sldChg chg="delSp new del mod">
        <pc:chgData name="田中 航佑" userId="a3041fab9388262f" providerId="LiveId" clId="{F8980459-E421-4340-AD50-5B0E7003AB98}" dt="2020-11-09T18:50:09.971" v="5106" actId="47"/>
        <pc:sldMkLst>
          <pc:docMk/>
          <pc:sldMk cId="3690725417" sldId="285"/>
        </pc:sldMkLst>
        <pc:spChg chg="del">
          <ac:chgData name="田中 航佑" userId="a3041fab9388262f" providerId="LiveId" clId="{F8980459-E421-4340-AD50-5B0E7003AB98}" dt="2020-11-09T18:50:07.734" v="5105" actId="478"/>
          <ac:spMkLst>
            <pc:docMk/>
            <pc:sldMk cId="3690725417" sldId="285"/>
            <ac:spMk id="2" creationId="{958A3506-1DC2-481E-8A5F-89708E7B1FF9}"/>
          </ac:spMkLst>
        </pc:spChg>
      </pc:sldChg>
      <pc:sldChg chg="addSp modSp add mod">
        <pc:chgData name="田中 航佑" userId="a3041fab9388262f" providerId="LiveId" clId="{F8980459-E421-4340-AD50-5B0E7003AB98}" dt="2020-11-09T19:05:06.325" v="6069" actId="1076"/>
        <pc:sldMkLst>
          <pc:docMk/>
          <pc:sldMk cId="2615770350" sldId="286"/>
        </pc:sldMkLst>
        <pc:spChg chg="mod">
          <ac:chgData name="田中 航佑" userId="a3041fab9388262f" providerId="LiveId" clId="{F8980459-E421-4340-AD50-5B0E7003AB98}" dt="2020-11-09T19:04:19.485" v="6064" actId="1076"/>
          <ac:spMkLst>
            <pc:docMk/>
            <pc:sldMk cId="2615770350" sldId="286"/>
            <ac:spMk id="2" creationId="{6FE33AF7-7471-4474-BE6C-6F9CCB0C40C1}"/>
          </ac:spMkLst>
        </pc:spChg>
        <pc:spChg chg="mod">
          <ac:chgData name="田中 航佑" userId="a3041fab9388262f" providerId="LiveId" clId="{F8980459-E421-4340-AD50-5B0E7003AB98}" dt="2020-11-09T18:58:57.532" v="5652" actId="20577"/>
          <ac:spMkLst>
            <pc:docMk/>
            <pc:sldMk cId="2615770350" sldId="286"/>
            <ac:spMk id="5" creationId="{1C2C4F8F-362A-4735-B7B0-98AE75294678}"/>
          </ac:spMkLst>
        </pc:spChg>
        <pc:picChg chg="add mod">
          <ac:chgData name="田中 航佑" userId="a3041fab9388262f" providerId="LiveId" clId="{F8980459-E421-4340-AD50-5B0E7003AB98}" dt="2020-11-09T19:05:06.325" v="6069" actId="1076"/>
          <ac:picMkLst>
            <pc:docMk/>
            <pc:sldMk cId="2615770350" sldId="286"/>
            <ac:picMk id="1026" creationId="{8DEC426B-602E-42C2-96F3-2F510A804281}"/>
          </ac:picMkLst>
        </pc:picChg>
      </pc:sldChg>
      <pc:sldMasterChg chg="delSldLayout">
        <pc:chgData name="田中 航佑" userId="a3041fab9388262f" providerId="LiveId" clId="{F8980459-E421-4340-AD50-5B0E7003AB98}" dt="2020-10-30T19:54:38.324" v="18" actId="2696"/>
        <pc:sldMasterMkLst>
          <pc:docMk/>
          <pc:sldMasterMk cId="0" sldId="2147483743"/>
        </pc:sldMasterMkLst>
        <pc:sldLayoutChg chg="del">
          <pc:chgData name="田中 航佑" userId="a3041fab9388262f" providerId="LiveId" clId="{F8980459-E421-4340-AD50-5B0E7003AB98}" dt="2020-10-30T19:54:38.324" v="18" actId="2696"/>
          <pc:sldLayoutMkLst>
            <pc:docMk/>
            <pc:sldMasterMk cId="0" sldId="2147483743"/>
            <pc:sldLayoutMk cId="0" sldId="2147483749"/>
          </pc:sldLayoutMkLst>
        </pc:sldLayoutChg>
        <pc:sldLayoutChg chg="del">
          <pc:chgData name="田中 航佑" userId="a3041fab9388262f" providerId="LiveId" clId="{F8980459-E421-4340-AD50-5B0E7003AB98}" dt="2020-10-30T19:54:36.457" v="11" actId="2696"/>
          <pc:sldLayoutMkLst>
            <pc:docMk/>
            <pc:sldMasterMk cId="0" sldId="2147483743"/>
            <pc:sldLayoutMk cId="0" sldId="2147483764"/>
          </pc:sldLayoutMkLst>
        </pc:sldLayoutChg>
        <pc:sldLayoutChg chg="del">
          <pc:chgData name="田中 航佑" userId="a3041fab9388262f" providerId="LiveId" clId="{F8980459-E421-4340-AD50-5B0E7003AB98}" dt="2020-10-30T19:54:37.971" v="17" actId="2696"/>
          <pc:sldLayoutMkLst>
            <pc:docMk/>
            <pc:sldMasterMk cId="0" sldId="2147483743"/>
            <pc:sldLayoutMk cId="0" sldId="21474837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35000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25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17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407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_Title 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753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3_Title 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78224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12758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5486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3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B967C7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578307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3_Heading &amp; Body2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A8F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2201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4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4_Heading &amp; Body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2A8F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42154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57251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5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0186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BD3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5_Heading &amp; Body2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6_Title 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09880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6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00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78876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6_Heading &amp; Body2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13218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2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3F8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7_Heading &amp; Body2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5151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8_Heading &amp; Body2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76013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1_Heading &amp; Body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33B49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56014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2_Title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1" y="834827"/>
            <a:ext cx="10464801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1" y="5025132"/>
            <a:ext cx="10464801" cy="15067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3600"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960120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1" y="909339"/>
            <a:ext cx="10464801" cy="793492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429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02_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464E70"/>
          </a:solidFill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dirty="0"/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7303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02_Heading &amp; Body2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2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0129" y="1679181"/>
            <a:ext cx="11526564" cy="7396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>
            <a:normAutofit/>
          </a:bodyPr>
          <a:lstStyle>
            <a:lvl2pPr marL="889000" indent="-444500"/>
            <a:lvl3pPr marL="1333500" indent="-444500"/>
            <a:lvl4pPr marL="1778000" indent="-444500"/>
            <a:lvl5pPr marL="2222500" indent="-444500"/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686976" y="268288"/>
            <a:ext cx="1243339" cy="718139"/>
          </a:xfrm>
          <a:prstGeom prst="rect">
            <a:avLst/>
          </a:prstGeom>
          <a:ln w="12700">
            <a:miter lim="400000"/>
          </a:ln>
        </p:spPr>
        <p:txBody>
          <a:bodyPr wrap="square" lIns="50797" tIns="50797" rIns="50797" bIns="50797">
            <a:spAutoFit/>
          </a:bodyPr>
          <a:lstStyle>
            <a:lvl1pPr algn="ctr">
              <a:defRPr sz="4000" b="1">
                <a:solidFill>
                  <a:srgbClr val="000000"/>
                </a:solidFill>
                <a:latin typeface="+mj-ea"/>
                <a:ea typeface="+mj-ea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414169" y="8981256"/>
            <a:ext cx="4117975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2"/>
          </p:nvPr>
        </p:nvSpPr>
        <p:spPr>
          <a:xfrm>
            <a:off x="650877" y="9040813"/>
            <a:ext cx="3033712" cy="519113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7" r:id="rId2"/>
    <p:sldLayoutId id="2147483792" r:id="rId3"/>
    <p:sldLayoutId id="2147483785" r:id="rId4"/>
    <p:sldLayoutId id="2147483793" r:id="rId5"/>
    <p:sldLayoutId id="2147483748" r:id="rId6"/>
    <p:sldLayoutId id="2147483788" r:id="rId7"/>
    <p:sldLayoutId id="2147483751" r:id="rId8"/>
    <p:sldLayoutId id="2147483752" r:id="rId9"/>
    <p:sldLayoutId id="2147483783" r:id="rId10"/>
    <p:sldLayoutId id="2147483789" r:id="rId11"/>
    <p:sldLayoutId id="2147483790" r:id="rId12"/>
    <p:sldLayoutId id="2147483784" r:id="rId13"/>
    <p:sldLayoutId id="2147483756" r:id="rId14"/>
    <p:sldLayoutId id="2147483757" r:id="rId15"/>
    <p:sldLayoutId id="2147483759" r:id="rId16"/>
    <p:sldLayoutId id="2147483794" r:id="rId17"/>
    <p:sldLayoutId id="2147483760" r:id="rId18"/>
    <p:sldLayoutId id="2147483795" r:id="rId19"/>
    <p:sldLayoutId id="2147483796" r:id="rId20"/>
    <p:sldLayoutId id="2147483763" r:id="rId21"/>
    <p:sldLayoutId id="2147483765" r:id="rId22"/>
    <p:sldLayoutId id="2147483766" r:id="rId23"/>
    <p:sldLayoutId id="2147483786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80" r:id="rId36"/>
    <p:sldLayoutId id="2147483781" r:id="rId37"/>
  </p:sldLayoutIdLst>
  <p:transition spd="med"/>
  <p:hf sldNum="0" hdr="0" ftr="0" dt="0"/>
  <p:txStyles>
    <p:titleStyle>
      <a:lvl1pPr marL="358757" marR="0" indent="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44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58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17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765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354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2941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530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119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706" algn="l" defTabSz="58417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477" marR="0" indent="-444477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1pPr>
      <a:lvl2pPr marL="93834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2pPr>
      <a:lvl3pPr marL="1382818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3pPr>
      <a:lvl4pPr marL="1827295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4pPr>
      <a:lvl5pPr marL="2271771" marR="0" indent="-493863" algn="l" defTabSz="584170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+mj-lt"/>
          <a:ea typeface="+mj-ea"/>
          <a:cs typeface="Avenir Next Medium"/>
          <a:sym typeface="Avenir Next Medium"/>
        </a:defRPr>
      </a:lvl5pPr>
      <a:lvl6pPr marL="2716248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726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203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680" marR="0" indent="-493863" algn="l" defTabSz="58417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kumimoji="1"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22858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45717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685765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914354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1142941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371530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600119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1828706" algn="ctr" defTabSz="584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D449E07-7584-4C3A-A896-28D93AE43154}"/>
              </a:ext>
            </a:extLst>
          </p:cNvPr>
          <p:cNvSpPr/>
          <p:nvPr/>
        </p:nvSpPr>
        <p:spPr>
          <a:xfrm>
            <a:off x="1439843" y="3796679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8B2614-2EE9-4123-B804-CC22EF73736E}"/>
              </a:ext>
            </a:extLst>
          </p:cNvPr>
          <p:cNvSpPr/>
          <p:nvPr/>
        </p:nvSpPr>
        <p:spPr>
          <a:xfrm>
            <a:off x="1917752" y="3076599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b="0" dirty="0">
                <a:solidFill>
                  <a:srgbClr val="FF5151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ワーキングツリー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5151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7495867-49EE-4A86-B530-BC91063308BE}"/>
              </a:ext>
            </a:extLst>
          </p:cNvPr>
          <p:cNvSpPr/>
          <p:nvPr/>
        </p:nvSpPr>
        <p:spPr>
          <a:xfrm>
            <a:off x="8621043" y="3076599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インデックス</a:t>
            </a:r>
          </a:p>
        </p:txBody>
      </p:sp>
      <p:pic>
        <p:nvPicPr>
          <p:cNvPr id="36" name="図 35" descr="テキスト, アイコン&#10;&#10;自動的に生成された説明">
            <a:extLst>
              <a:ext uri="{FF2B5EF4-FFF2-40B4-BE49-F238E27FC236}">
                <a16:creationId xmlns:a16="http://schemas.microsoft.com/office/drawing/2014/main" id="{F3BC8C92-F039-4B16-AE89-8AF1A97E0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76" y="4915580"/>
            <a:ext cx="864096" cy="864096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0E3A933-F6EC-4DB5-BE30-62667DE8CAEA}"/>
              </a:ext>
            </a:extLst>
          </p:cNvPr>
          <p:cNvSpPr/>
          <p:nvPr/>
        </p:nvSpPr>
        <p:spPr>
          <a:xfrm>
            <a:off x="8191760" y="3796679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1A1DDB3-B85A-4A7B-AF82-946F6EA23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92" y="5013950"/>
            <a:ext cx="864097" cy="864097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AF68D1ED-BFC1-4973-9487-E99A12706582}"/>
              </a:ext>
            </a:extLst>
          </p:cNvPr>
          <p:cNvSpPr/>
          <p:nvPr/>
        </p:nvSpPr>
        <p:spPr>
          <a:xfrm>
            <a:off x="5721069" y="5089003"/>
            <a:ext cx="1944216" cy="795854"/>
          </a:xfrm>
          <a:prstGeom prst="rightArrow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B809BE-0A03-48DD-BCD7-B920EC77D0EA}"/>
              </a:ext>
            </a:extLst>
          </p:cNvPr>
          <p:cNvSpPr txBox="1"/>
          <p:nvPr/>
        </p:nvSpPr>
        <p:spPr>
          <a:xfrm>
            <a:off x="5060345" y="4084712"/>
            <a:ext cx="315239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git add 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で</a:t>
            </a:r>
            <a:endParaRPr kumimoji="0" lang="en-US" altLang="ja-JP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インデックスに追加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A3D9EE-B536-4AC1-80CD-411C847ED997}"/>
              </a:ext>
            </a:extLst>
          </p:cNvPr>
          <p:cNvSpPr txBox="1"/>
          <p:nvPr/>
        </p:nvSpPr>
        <p:spPr>
          <a:xfrm>
            <a:off x="2327320" y="5838874"/>
            <a:ext cx="20868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b="0" dirty="0">
                <a:solidFill>
                  <a:schemeClr val="bg2"/>
                </a:solidFill>
              </a:rPr>
              <a:t>README.md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6497A9-C40D-41D4-BC4E-2A31B5B16B2D}"/>
              </a:ext>
            </a:extLst>
          </p:cNvPr>
          <p:cNvSpPr txBox="1"/>
          <p:nvPr/>
        </p:nvSpPr>
        <p:spPr>
          <a:xfrm>
            <a:off x="9079236" y="5888059"/>
            <a:ext cx="21036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b="0" dirty="0">
                <a:solidFill>
                  <a:schemeClr val="bg2"/>
                </a:solidFill>
              </a:rPr>
              <a:t>README.md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761440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7495867-49EE-4A86-B530-BC91063308BE}"/>
              </a:ext>
            </a:extLst>
          </p:cNvPr>
          <p:cNvSpPr/>
          <p:nvPr/>
        </p:nvSpPr>
        <p:spPr>
          <a:xfrm>
            <a:off x="2152992" y="2788568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rgbClr val="FF5151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インデックス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0E3A933-F6EC-4DB5-BE30-62667DE8CAEA}"/>
              </a:ext>
            </a:extLst>
          </p:cNvPr>
          <p:cNvSpPr/>
          <p:nvPr/>
        </p:nvSpPr>
        <p:spPr>
          <a:xfrm>
            <a:off x="1723709" y="3508648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E1A1DDB3-B85A-4A7B-AF82-946F6EA23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41" y="4725919"/>
            <a:ext cx="864097" cy="864097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B4D0B97-D7F2-4191-A456-9D26CD8A3C1C}"/>
              </a:ext>
            </a:extLst>
          </p:cNvPr>
          <p:cNvSpPr/>
          <p:nvPr/>
        </p:nvSpPr>
        <p:spPr>
          <a:xfrm>
            <a:off x="9307947" y="2682496"/>
            <a:ext cx="2788598" cy="522129"/>
          </a:xfrm>
          <a:prstGeom prst="roundRect">
            <a:avLst/>
          </a:prstGeom>
          <a:noFill/>
          <a:ln w="38100">
            <a:solidFill>
              <a:srgbClr val="FF515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b="0" dirty="0">
                <a:solidFill>
                  <a:srgbClr val="FF5151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rPr>
              <a:t>コミットツリー</a:t>
            </a: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5151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AEC0A1E6-4642-479D-8B56-A4EF43F25FF1}"/>
              </a:ext>
            </a:extLst>
          </p:cNvPr>
          <p:cNvSpPr/>
          <p:nvPr/>
        </p:nvSpPr>
        <p:spPr>
          <a:xfrm>
            <a:off x="10534848" y="445194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44C82B8-7747-4C17-BE18-4C9C3EE29817}"/>
              </a:ext>
            </a:extLst>
          </p:cNvPr>
          <p:cNvCxnSpPr>
            <a:cxnSpLocks/>
            <a:stCxn id="18" idx="0"/>
            <a:endCxn id="16" idx="4"/>
          </p:cNvCxnSpPr>
          <p:nvPr/>
        </p:nvCxnSpPr>
        <p:spPr>
          <a:xfrm flipH="1" flipV="1">
            <a:off x="10750871" y="487680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6C5EEA20-FB50-497E-8063-B872B1DD4783}"/>
              </a:ext>
            </a:extLst>
          </p:cNvPr>
          <p:cNvSpPr/>
          <p:nvPr/>
        </p:nvSpPr>
        <p:spPr>
          <a:xfrm>
            <a:off x="10542088" y="524043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87595F2-1BCA-4AAD-A6D5-3067531E6CB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0764580" y="569181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B3D071BB-313E-4DB5-9507-ED03969E5C7B}"/>
              </a:ext>
            </a:extLst>
          </p:cNvPr>
          <p:cNvSpPr/>
          <p:nvPr/>
        </p:nvSpPr>
        <p:spPr>
          <a:xfrm>
            <a:off x="10555797" y="605544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3D573DB-20C2-4703-BC2E-C37DBB373AEB}"/>
              </a:ext>
            </a:extLst>
          </p:cNvPr>
          <p:cNvSpPr/>
          <p:nvPr/>
        </p:nvSpPr>
        <p:spPr>
          <a:xfrm>
            <a:off x="8878664" y="3436640"/>
            <a:ext cx="3647163" cy="3168352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282A0482-76A9-45E2-9046-6903434E1BC1}"/>
              </a:ext>
            </a:extLst>
          </p:cNvPr>
          <p:cNvSpPr/>
          <p:nvPr/>
        </p:nvSpPr>
        <p:spPr>
          <a:xfrm>
            <a:off x="6025211" y="4559964"/>
            <a:ext cx="1945282" cy="859187"/>
          </a:xfrm>
          <a:prstGeom prst="rightArrow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2A6ED4-9FA5-4AB4-AC42-2597FF713E46}"/>
              </a:ext>
            </a:extLst>
          </p:cNvPr>
          <p:cNvSpPr txBox="1"/>
          <p:nvPr/>
        </p:nvSpPr>
        <p:spPr>
          <a:xfrm>
            <a:off x="5478884" y="3493194"/>
            <a:ext cx="315239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git </a:t>
            </a:r>
            <a:r>
              <a:rPr lang="en-US" altLang="ja-JP" sz="2400" dirty="0">
                <a:solidFill>
                  <a:schemeClr val="bg2"/>
                </a:solidFill>
              </a:rPr>
              <a:t>commit</a:t>
            </a:r>
            <a:r>
              <a:rPr kumimoji="0" lang="en-US" altLang="ja-JP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 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で</a:t>
            </a:r>
            <a:endParaRPr kumimoji="0" lang="en-US" altLang="ja-JP" sz="24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2400" dirty="0">
                <a:solidFill>
                  <a:schemeClr val="bg2"/>
                </a:solidFill>
              </a:rPr>
              <a:t>コミットツリー</a:t>
            </a:r>
            <a:r>
              <a:rPr kumimoji="0" lang="ja-JP" altLang="en-US" sz="2400" b="1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Next"/>
              </a:rPr>
              <a:t>に追加</a:t>
            </a:r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DD8F5373-2E99-4EAB-A242-3B9842318331}"/>
              </a:ext>
            </a:extLst>
          </p:cNvPr>
          <p:cNvSpPr/>
          <p:nvPr/>
        </p:nvSpPr>
        <p:spPr>
          <a:xfrm>
            <a:off x="10542088" y="3650198"/>
            <a:ext cx="432045" cy="424852"/>
          </a:xfrm>
          <a:prstGeom prst="flowChartConnector">
            <a:avLst/>
          </a:prstGeom>
          <a:solidFill>
            <a:schemeClr val="bg1"/>
          </a:solidFill>
          <a:ln w="57150" cap="flat">
            <a:solidFill>
              <a:srgbClr val="FF515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C7490DD-FCEE-4D37-869B-3F232F6FFE3C}"/>
              </a:ext>
            </a:extLst>
          </p:cNvPr>
          <p:cNvCxnSpPr>
            <a:cxnSpLocks/>
            <a:endCxn id="25" idx="4"/>
          </p:cNvCxnSpPr>
          <p:nvPr/>
        </p:nvCxnSpPr>
        <p:spPr>
          <a:xfrm flipH="1" flipV="1">
            <a:off x="10758111" y="4075050"/>
            <a:ext cx="7240" cy="3636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4A479A-C3C7-4582-B36D-9658437FEA91}"/>
              </a:ext>
            </a:extLst>
          </p:cNvPr>
          <p:cNvSpPr txBox="1"/>
          <p:nvPr/>
        </p:nvSpPr>
        <p:spPr>
          <a:xfrm>
            <a:off x="2465777" y="5672136"/>
            <a:ext cx="216302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800" b="0" dirty="0">
                <a:solidFill>
                  <a:schemeClr val="bg2"/>
                </a:solidFill>
              </a:rPr>
              <a:t>README.md</a:t>
            </a:r>
            <a:endParaRPr kumimoji="0" lang="ja-JP" altLang="en-US" sz="2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Next"/>
            </a:endParaRPr>
          </a:p>
        </p:txBody>
      </p:sp>
    </p:spTree>
    <p:extLst>
      <p:ext uri="{BB962C8B-B14F-4D97-AF65-F5344CB8AC3E}">
        <p14:creationId xmlns:p14="http://schemas.microsoft.com/office/powerpoint/2010/main" val="3979955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矢印: 右 28">
            <a:extLst>
              <a:ext uri="{FF2B5EF4-FFF2-40B4-BE49-F238E27FC236}">
                <a16:creationId xmlns:a16="http://schemas.microsoft.com/office/drawing/2014/main" id="{2C7A1907-C465-6235-7197-F61CB3D8A5F9}"/>
              </a:ext>
            </a:extLst>
          </p:cNvPr>
          <p:cNvSpPr/>
          <p:nvPr/>
        </p:nvSpPr>
        <p:spPr>
          <a:xfrm>
            <a:off x="4956487" y="4087094"/>
            <a:ext cx="1137648" cy="668975"/>
          </a:xfrm>
          <a:prstGeom prst="rightArrow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ヒラギノ角ゴ ProN W3"/>
              <a:ea typeface="ヒラギノ角ゴ ProN W3"/>
              <a:cs typeface="ヒラギノ角ゴ ProN W3"/>
              <a:sym typeface="ヒラギノ角ゴ ProN W3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ED7B327-9BD9-9D4B-63BB-274AD9602D76}"/>
              </a:ext>
            </a:extLst>
          </p:cNvPr>
          <p:cNvGrpSpPr/>
          <p:nvPr/>
        </p:nvGrpSpPr>
        <p:grpSpPr>
          <a:xfrm>
            <a:off x="-3362699" y="2284512"/>
            <a:ext cx="8021652" cy="4392488"/>
            <a:chOff x="-338360" y="2284512"/>
            <a:chExt cx="8021652" cy="4392488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B4D0B97-D7F2-4191-A456-9D26CD8A3C1C}"/>
                </a:ext>
              </a:extLst>
            </p:cNvPr>
            <p:cNvSpPr/>
            <p:nvPr/>
          </p:nvSpPr>
          <p:spPr>
            <a:xfrm>
              <a:off x="3838104" y="3292624"/>
              <a:ext cx="3305128" cy="522129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2</a:t>
              </a:r>
              <a:r>
                <a: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つ目の文章を修正</a:t>
              </a:r>
            </a:p>
          </p:txBody>
        </p:sp>
        <p:sp>
          <p:nvSpPr>
            <p:cNvPr id="16" name="フローチャート: 結合子 15">
              <a:extLst>
                <a:ext uri="{FF2B5EF4-FFF2-40B4-BE49-F238E27FC236}">
                  <a16:creationId xmlns:a16="http://schemas.microsoft.com/office/drawing/2014/main" id="{AEC0A1E6-4642-479D-8B56-A4EF43F25FF1}"/>
                </a:ext>
              </a:extLst>
            </p:cNvPr>
            <p:cNvSpPr/>
            <p:nvPr/>
          </p:nvSpPr>
          <p:spPr>
            <a:xfrm>
              <a:off x="2750744" y="414301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F44C82B8-7747-4C17-BE18-4C9C3EE29817}"/>
                </a:ext>
              </a:extLst>
            </p:cNvPr>
            <p:cNvCxnSpPr>
              <a:cxnSpLocks/>
              <a:stCxn id="18" idx="0"/>
              <a:endCxn id="16" idx="4"/>
            </p:cNvCxnSpPr>
            <p:nvPr/>
          </p:nvCxnSpPr>
          <p:spPr>
            <a:xfrm flipH="1" flipV="1">
              <a:off x="2966767" y="456786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フローチャート: 結合子 17">
              <a:extLst>
                <a:ext uri="{FF2B5EF4-FFF2-40B4-BE49-F238E27FC236}">
                  <a16:creationId xmlns:a16="http://schemas.microsoft.com/office/drawing/2014/main" id="{6C5EEA20-FB50-497E-8063-B872B1DD4783}"/>
                </a:ext>
              </a:extLst>
            </p:cNvPr>
            <p:cNvSpPr/>
            <p:nvPr/>
          </p:nvSpPr>
          <p:spPr>
            <a:xfrm>
              <a:off x="2757984" y="493150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887595F2-1BCA-4AAD-A6D5-3067531E6CB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2980476" y="538287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フローチャート: 結合子 20">
              <a:extLst>
                <a:ext uri="{FF2B5EF4-FFF2-40B4-BE49-F238E27FC236}">
                  <a16:creationId xmlns:a16="http://schemas.microsoft.com/office/drawing/2014/main" id="{B3D071BB-313E-4DB5-9507-ED03969E5C7B}"/>
                </a:ext>
              </a:extLst>
            </p:cNvPr>
            <p:cNvSpPr/>
            <p:nvPr/>
          </p:nvSpPr>
          <p:spPr>
            <a:xfrm>
              <a:off x="2771693" y="574651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25" name="フローチャート: 結合子 24">
              <a:extLst>
                <a:ext uri="{FF2B5EF4-FFF2-40B4-BE49-F238E27FC236}">
                  <a16:creationId xmlns:a16="http://schemas.microsoft.com/office/drawing/2014/main" id="{DD8F5373-2E99-4EAB-A242-3B9842318331}"/>
                </a:ext>
              </a:extLst>
            </p:cNvPr>
            <p:cNvSpPr/>
            <p:nvPr/>
          </p:nvSpPr>
          <p:spPr>
            <a:xfrm>
              <a:off x="2757984" y="334126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9C7490DD-FCEE-4D37-869B-3F232F6FFE3C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 flipV="1">
              <a:off x="2974007" y="376611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D9798ACD-A08D-65FC-B99E-D812E34ED981}"/>
                </a:ext>
              </a:extLst>
            </p:cNvPr>
            <p:cNvCxnSpPr>
              <a:cxnSpLocks/>
              <a:stCxn id="15" idx="1"/>
              <a:endCxn id="25" idx="6"/>
            </p:cNvCxnSpPr>
            <p:nvPr/>
          </p:nvCxnSpPr>
          <p:spPr>
            <a:xfrm flipH="1">
              <a:off x="3190029" y="3553689"/>
              <a:ext cx="648075" cy="0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F2AF6286-660E-B227-5AFA-5C52F5C0D805}"/>
                </a:ext>
              </a:extLst>
            </p:cNvPr>
            <p:cNvSpPr/>
            <p:nvPr/>
          </p:nvSpPr>
          <p:spPr>
            <a:xfrm>
              <a:off x="3838104" y="4104442"/>
              <a:ext cx="3305128" cy="522129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1</a:t>
              </a:r>
              <a:r>
                <a: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つ目の文章を修正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86B2051-AEE6-D361-91BD-1A46AEAF62EC}"/>
                </a:ext>
              </a:extLst>
            </p:cNvPr>
            <p:cNvCxnSpPr>
              <a:cxnSpLocks/>
              <a:stCxn id="12" idx="1"/>
              <a:endCxn id="16" idx="6"/>
            </p:cNvCxnSpPr>
            <p:nvPr/>
          </p:nvCxnSpPr>
          <p:spPr>
            <a:xfrm flipH="1" flipV="1">
              <a:off x="3182789" y="4355439"/>
              <a:ext cx="655315" cy="1006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吹き出し: 四角形 26">
              <a:extLst>
                <a:ext uri="{FF2B5EF4-FFF2-40B4-BE49-F238E27FC236}">
                  <a16:creationId xmlns:a16="http://schemas.microsoft.com/office/drawing/2014/main" id="{6D25A309-C8F8-D15B-3535-F0985E9CC31E}"/>
                </a:ext>
              </a:extLst>
            </p:cNvPr>
            <p:cNvSpPr/>
            <p:nvPr/>
          </p:nvSpPr>
          <p:spPr>
            <a:xfrm>
              <a:off x="89130" y="2693191"/>
              <a:ext cx="2590003" cy="471924"/>
            </a:xfrm>
            <a:prstGeom prst="wedgeRectCallout">
              <a:avLst>
                <a:gd name="adj1" fmla="val 53834"/>
                <a:gd name="adj2" fmla="val 118264"/>
              </a:avLst>
            </a:prstGeom>
            <a:noFill/>
            <a:ln w="57150" cap="flat">
              <a:solidFill>
                <a:schemeClr val="accent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400" b="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現在のバージョン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7C3E8C4-BCE9-BA8D-1819-78F9BA85BE7C}"/>
                </a:ext>
              </a:extLst>
            </p:cNvPr>
            <p:cNvSpPr/>
            <p:nvPr/>
          </p:nvSpPr>
          <p:spPr>
            <a:xfrm>
              <a:off x="-338360" y="2284512"/>
              <a:ext cx="8021652" cy="4392488"/>
            </a:xfrm>
            <a:prstGeom prst="roundRect">
              <a:avLst/>
            </a:prstGeom>
            <a:noFill/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E87523D-98F0-CB1C-C2CF-BE2E1ACE246B}"/>
              </a:ext>
            </a:extLst>
          </p:cNvPr>
          <p:cNvGrpSpPr/>
          <p:nvPr/>
        </p:nvGrpSpPr>
        <p:grpSpPr>
          <a:xfrm>
            <a:off x="6391669" y="2284512"/>
            <a:ext cx="8021652" cy="4392488"/>
            <a:chOff x="-338360" y="2284512"/>
            <a:chExt cx="8021652" cy="4392488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72E6D574-AB2B-C66D-CB80-FCEAEB12467F}"/>
                </a:ext>
              </a:extLst>
            </p:cNvPr>
            <p:cNvSpPr/>
            <p:nvPr/>
          </p:nvSpPr>
          <p:spPr>
            <a:xfrm>
              <a:off x="3838104" y="3292624"/>
              <a:ext cx="3305128" cy="522129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2400" b="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2</a:t>
              </a:r>
              <a:r>
                <a: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つ目の文章を修正</a:t>
              </a:r>
            </a:p>
          </p:txBody>
        </p:sp>
        <p:sp>
          <p:nvSpPr>
            <p:cNvPr id="35" name="フローチャート: 結合子 34">
              <a:extLst>
                <a:ext uri="{FF2B5EF4-FFF2-40B4-BE49-F238E27FC236}">
                  <a16:creationId xmlns:a16="http://schemas.microsoft.com/office/drawing/2014/main" id="{81544870-2D9F-03D2-DC55-D037A8E7BE14}"/>
                </a:ext>
              </a:extLst>
            </p:cNvPr>
            <p:cNvSpPr/>
            <p:nvPr/>
          </p:nvSpPr>
          <p:spPr>
            <a:xfrm>
              <a:off x="2750744" y="414301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08A3577-C003-8C41-F511-12CDF1196145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2966767" y="456786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フローチャート: 結合子 36">
              <a:extLst>
                <a:ext uri="{FF2B5EF4-FFF2-40B4-BE49-F238E27FC236}">
                  <a16:creationId xmlns:a16="http://schemas.microsoft.com/office/drawing/2014/main" id="{B1593C4C-7384-968C-703E-5733A5CE268D}"/>
                </a:ext>
              </a:extLst>
            </p:cNvPr>
            <p:cNvSpPr/>
            <p:nvPr/>
          </p:nvSpPr>
          <p:spPr>
            <a:xfrm>
              <a:off x="2757984" y="493150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0B4D9DCC-829B-8405-7718-A875E2D9F4A4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2980476" y="538287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フローチャート: 結合子 38">
              <a:extLst>
                <a:ext uri="{FF2B5EF4-FFF2-40B4-BE49-F238E27FC236}">
                  <a16:creationId xmlns:a16="http://schemas.microsoft.com/office/drawing/2014/main" id="{587ABC47-8448-495F-24D3-3648B7DA11C9}"/>
                </a:ext>
              </a:extLst>
            </p:cNvPr>
            <p:cNvSpPr/>
            <p:nvPr/>
          </p:nvSpPr>
          <p:spPr>
            <a:xfrm>
              <a:off x="2771693" y="574651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40" name="フローチャート: 結合子 39">
              <a:extLst>
                <a:ext uri="{FF2B5EF4-FFF2-40B4-BE49-F238E27FC236}">
                  <a16:creationId xmlns:a16="http://schemas.microsoft.com/office/drawing/2014/main" id="{2750DEA9-9E9F-3CAC-663A-3CF86F26DE04}"/>
                </a:ext>
              </a:extLst>
            </p:cNvPr>
            <p:cNvSpPr/>
            <p:nvPr/>
          </p:nvSpPr>
          <p:spPr>
            <a:xfrm>
              <a:off x="2757984" y="3341263"/>
              <a:ext cx="432045" cy="424852"/>
            </a:xfrm>
            <a:prstGeom prst="flowChartConnector">
              <a:avLst/>
            </a:prstGeom>
            <a:solidFill>
              <a:schemeClr val="bg1"/>
            </a:solidFill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7630571-186E-CE24-59C4-9DCAE35764F9}"/>
                </a:ext>
              </a:extLst>
            </p:cNvPr>
            <p:cNvCxnSpPr>
              <a:cxnSpLocks/>
              <a:endCxn id="40" idx="4"/>
            </p:cNvCxnSpPr>
            <p:nvPr/>
          </p:nvCxnSpPr>
          <p:spPr>
            <a:xfrm flipH="1" flipV="1">
              <a:off x="2974007" y="3766115"/>
              <a:ext cx="7240" cy="36363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96D2915-3F80-6758-25AB-F35C4B28F7B3}"/>
                </a:ext>
              </a:extLst>
            </p:cNvPr>
            <p:cNvCxnSpPr>
              <a:cxnSpLocks/>
              <a:stCxn id="34" idx="1"/>
              <a:endCxn id="40" idx="6"/>
            </p:cNvCxnSpPr>
            <p:nvPr/>
          </p:nvCxnSpPr>
          <p:spPr>
            <a:xfrm flipH="1">
              <a:off x="3190029" y="3553689"/>
              <a:ext cx="648075" cy="0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01F9270-EC05-798C-8D5E-05F91DEC3A0F}"/>
                </a:ext>
              </a:extLst>
            </p:cNvPr>
            <p:cNvSpPr/>
            <p:nvPr/>
          </p:nvSpPr>
          <p:spPr>
            <a:xfrm>
              <a:off x="3838104" y="4104442"/>
              <a:ext cx="3305128" cy="522129"/>
            </a:xfrm>
            <a:prstGeom prst="roundRect">
              <a:avLst/>
            </a:prstGeom>
            <a:noFill/>
            <a:ln w="38100"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1</a:t>
              </a:r>
              <a:r>
                <a:rPr kumimoji="0" lang="ja-JP" altLang="en-US" sz="2400" b="0" i="0" u="none" strike="noStrike" cap="none" spc="0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つ目の文章を修正</a:t>
              </a: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3E243CA3-C6E0-DD5C-E73B-0DBFCBDDA0C3}"/>
                </a:ext>
              </a:extLst>
            </p:cNvPr>
            <p:cNvCxnSpPr>
              <a:cxnSpLocks/>
              <a:stCxn id="43" idx="1"/>
              <a:endCxn id="35" idx="6"/>
            </p:cNvCxnSpPr>
            <p:nvPr/>
          </p:nvCxnSpPr>
          <p:spPr>
            <a:xfrm flipH="1" flipV="1">
              <a:off x="3182789" y="4355439"/>
              <a:ext cx="655315" cy="10068"/>
            </a:xfrm>
            <a:prstGeom prst="straightConnector1">
              <a:avLst/>
            </a:prstGeom>
            <a:noFill/>
            <a:ln w="76200" cap="flat">
              <a:solidFill>
                <a:schemeClr val="bg2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吹き出し: 四角形 44">
              <a:extLst>
                <a:ext uri="{FF2B5EF4-FFF2-40B4-BE49-F238E27FC236}">
                  <a16:creationId xmlns:a16="http://schemas.microsoft.com/office/drawing/2014/main" id="{F34E56FB-AE44-76A1-DE84-4E127226AD17}"/>
                </a:ext>
              </a:extLst>
            </p:cNvPr>
            <p:cNvSpPr/>
            <p:nvPr/>
          </p:nvSpPr>
          <p:spPr>
            <a:xfrm>
              <a:off x="61225" y="3476010"/>
              <a:ext cx="2590003" cy="471924"/>
            </a:xfrm>
            <a:prstGeom prst="wedgeRectCallout">
              <a:avLst>
                <a:gd name="adj1" fmla="val 53834"/>
                <a:gd name="adj2" fmla="val 118264"/>
              </a:avLst>
            </a:prstGeom>
            <a:noFill/>
            <a:ln w="57150" cap="flat">
              <a:solidFill>
                <a:schemeClr val="accent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400" b="0" dirty="0">
                  <a:solidFill>
                    <a:schemeClr val="bg2"/>
                  </a:solidFill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rPr>
                <a:t>現在のバージョン</a:t>
              </a:r>
              <a:endParaRPr kumimoji="0" lang="ja-JP" altLang="en-US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7B2D7F95-7657-C930-0481-A85C3E8D45A6}"/>
                </a:ext>
              </a:extLst>
            </p:cNvPr>
            <p:cNvSpPr/>
            <p:nvPr/>
          </p:nvSpPr>
          <p:spPr>
            <a:xfrm>
              <a:off x="-338360" y="2284512"/>
              <a:ext cx="8021652" cy="4392488"/>
            </a:xfrm>
            <a:prstGeom prst="roundRect">
              <a:avLst/>
            </a:prstGeom>
            <a:noFill/>
            <a:ln w="57150" cap="flat">
              <a:solidFill>
                <a:schemeClr val="bg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ヒラギノ角ゴ ProN W3"/>
                <a:ea typeface="ヒラギノ角ゴ ProN W3"/>
                <a:cs typeface="ヒラギノ角ゴ ProN W3"/>
                <a:sym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21605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azusa-colors">
  <a:themeElements>
    <a:clrScheme name="azusa-colors">
      <a:dk1>
        <a:srgbClr val="FFFFFF"/>
      </a:dk1>
      <a:lt1>
        <a:srgbClr val="FFF5E3"/>
      </a:lt1>
      <a:dk2>
        <a:srgbClr val="464E70"/>
      </a:dk2>
      <a:lt2>
        <a:srgbClr val="DCDEE0"/>
      </a:lt2>
      <a:accent1>
        <a:srgbClr val="02A8F3"/>
      </a:accent1>
      <a:accent2>
        <a:srgbClr val="33B490"/>
      </a:accent2>
      <a:accent3>
        <a:srgbClr val="00BBD3"/>
      </a:accent3>
      <a:accent4>
        <a:srgbClr val="FF9000"/>
      </a:accent4>
      <a:accent5>
        <a:srgbClr val="FF5151"/>
      </a:accent5>
      <a:accent6>
        <a:srgbClr val="B967C7"/>
      </a:accent6>
      <a:hlink>
        <a:srgbClr val="0000FF"/>
      </a:hlink>
      <a:folHlink>
        <a:srgbClr val="FF00FF"/>
      </a:folHlink>
    </a:clrScheme>
    <a:fontScheme name="メイリオ + Segoe UI">
      <a:majorFont>
        <a:latin typeface="Segoe UI"/>
        <a:ea typeface="メイリオ"/>
        <a:cs typeface="Avenir Next"/>
      </a:majorFont>
      <a:minorFont>
        <a:latin typeface="Segoe UI"/>
        <a:ea typeface="メイリオ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 cap="flat">
          <a:solidFill>
            <a:schemeClr val="accent5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rgbClr val="FF5151"/>
          </a:solidFill>
          <a:prstDash val="solid"/>
          <a:miter lim="400000"/>
          <a:tailEnd type="arrow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5E3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</TotalTime>
  <Words>55</Words>
  <Application>Microsoft Office PowerPoint</Application>
  <PresentationFormat>ユーザー設定</PresentationFormat>
  <Paragraphs>17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Avenir Next Medium</vt:lpstr>
      <vt:lpstr>Avenir Roman</vt:lpstr>
      <vt:lpstr>ヒラギノ角ゴ ProN W3</vt:lpstr>
      <vt:lpstr>メイリオ</vt:lpstr>
      <vt:lpstr>Segoe UI</vt:lpstr>
      <vt:lpstr>azusa-colors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mikihiro</dc:creator>
  <cp:lastModifiedBy>田中航佑</cp:lastModifiedBy>
  <cp:revision>57</cp:revision>
  <cp:lastPrinted>2016-06-20T19:35:27Z</cp:lastPrinted>
  <dcterms:modified xsi:type="dcterms:W3CDTF">2022-12-09T12:35:06Z</dcterms:modified>
</cp:coreProperties>
</file>