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43" r:id="rId1"/>
  </p:sldMasterIdLst>
  <p:notesMasterIdLst>
    <p:notesMasterId r:id="rId6"/>
  </p:notesMasterIdLst>
  <p:sldIdLst>
    <p:sldId id="281" r:id="rId2"/>
    <p:sldId id="282" r:id="rId3"/>
    <p:sldId id="284" r:id="rId4"/>
    <p:sldId id="285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F5E3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F5E3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F5E3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F5E3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F5E3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F5E3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F5E3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F5E3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F5E3"/>
        </a:solidFill>
        <a:effectLst/>
        <a:uFillTx/>
        <a:latin typeface="+mn-lt"/>
        <a:ea typeface="+mn-ea"/>
        <a:cs typeface="+mn-cs"/>
        <a:sym typeface="Avenir Nex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田中 航佑" initials="田中" lastIdx="2" clrIdx="0">
    <p:extLst>
      <p:ext uri="{19B8F6BF-5375-455C-9EA6-DF929625EA0E}">
        <p15:presenceInfo xmlns:p15="http://schemas.microsoft.com/office/powerpoint/2012/main" userId="a3041fab938826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151"/>
    <a:srgbClr val="33B490"/>
    <a:srgbClr val="FF9000"/>
    <a:srgbClr val="FF3F80"/>
    <a:srgbClr val="B967C7"/>
    <a:srgbClr val="FFF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FCCD63-9842-4E10-8F24-1F5EC03807ED}" v="28" dt="2023-03-22T11:52:39.81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8" autoAdjust="0"/>
    <p:restoredTop sz="88118" autoAdjust="0"/>
  </p:normalViewPr>
  <p:slideViewPr>
    <p:cSldViewPr>
      <p:cViewPr varScale="1">
        <p:scale>
          <a:sx n="77" d="100"/>
          <a:sy n="77" d="100"/>
        </p:scale>
        <p:origin x="1954" y="86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6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航佑 田中" userId="a3041fab9388262f" providerId="LiveId" clId="{30D24E50-3204-424A-9275-4E9928E775C3}"/>
    <pc:docChg chg="delSld">
      <pc:chgData name="航佑 田中" userId="a3041fab9388262f" providerId="LiveId" clId="{30D24E50-3204-424A-9275-4E9928E775C3}" dt="2020-11-14T12:21:19.606" v="1" actId="47"/>
      <pc:docMkLst>
        <pc:docMk/>
      </pc:docMkLst>
      <pc:sldChg chg="del">
        <pc:chgData name="航佑 田中" userId="a3041fab9388262f" providerId="LiveId" clId="{30D24E50-3204-424A-9275-4E9928E775C3}" dt="2020-11-14T12:21:18.626" v="0" actId="47"/>
        <pc:sldMkLst>
          <pc:docMk/>
          <pc:sldMk cId="1107698531" sldId="266"/>
        </pc:sldMkLst>
      </pc:sldChg>
      <pc:sldChg chg="del">
        <pc:chgData name="航佑 田中" userId="a3041fab9388262f" providerId="LiveId" clId="{30D24E50-3204-424A-9275-4E9928E775C3}" dt="2020-11-14T12:21:19.606" v="1" actId="47"/>
        <pc:sldMkLst>
          <pc:docMk/>
          <pc:sldMk cId="2802437537" sldId="267"/>
        </pc:sldMkLst>
      </pc:sldChg>
    </pc:docChg>
  </pc:docChgLst>
  <pc:docChgLst>
    <pc:chgData name="田中 航佑" userId="a3041fab9388262f" providerId="LiveId" clId="{F8980459-E421-4340-AD50-5B0E7003AB98}"/>
    <pc:docChg chg="undo redo custSel addSld delSld modSld sldOrd">
      <pc:chgData name="田中 航佑" userId="a3041fab9388262f" providerId="LiveId" clId="{F8980459-E421-4340-AD50-5B0E7003AB98}" dt="2020-11-09T19:05:06.325" v="6069" actId="1076"/>
      <pc:docMkLst>
        <pc:docMk/>
      </pc:docMkLst>
      <pc:sldChg chg="del">
        <pc:chgData name="田中 航佑" userId="a3041fab9388262f" providerId="LiveId" clId="{F8980459-E421-4340-AD50-5B0E7003AB98}" dt="2020-10-30T19:54:44.678" v="23" actId="2696"/>
        <pc:sldMkLst>
          <pc:docMk/>
          <pc:sldMk cId="1253992208" sldId="256"/>
        </pc:sldMkLst>
      </pc:sldChg>
      <pc:sldChg chg="modSp new mod">
        <pc:chgData name="田中 航佑" userId="a3041fab9388262f" providerId="LiveId" clId="{F8980459-E421-4340-AD50-5B0E7003AB98}" dt="2020-10-30T19:54:54.901" v="55"/>
        <pc:sldMkLst>
          <pc:docMk/>
          <pc:sldMk cId="1527468730" sldId="256"/>
        </pc:sldMkLst>
        <pc:spChg chg="mod">
          <ac:chgData name="田中 航佑" userId="a3041fab9388262f" providerId="LiveId" clId="{F8980459-E421-4340-AD50-5B0E7003AB98}" dt="2020-10-30T19:54:54.901" v="55"/>
          <ac:spMkLst>
            <pc:docMk/>
            <pc:sldMk cId="1527468730" sldId="256"/>
            <ac:spMk id="2" creationId="{CCDE0409-3187-4C9C-9D6A-3CE5D5518A2C}"/>
          </ac:spMkLst>
        </pc:spChg>
      </pc:sldChg>
      <pc:sldChg chg="modSp new mod">
        <pc:chgData name="田中 航佑" userId="a3041fab9388262f" providerId="LiveId" clId="{F8980459-E421-4340-AD50-5B0E7003AB98}" dt="2020-10-30T19:56:22.438" v="104"/>
        <pc:sldMkLst>
          <pc:docMk/>
          <pc:sldMk cId="684941758" sldId="257"/>
        </pc:sldMkLst>
        <pc:spChg chg="mod">
          <ac:chgData name="田中 航佑" userId="a3041fab9388262f" providerId="LiveId" clId="{F8980459-E421-4340-AD50-5B0E7003AB98}" dt="2020-10-30T19:56:22.438" v="104"/>
          <ac:spMkLst>
            <pc:docMk/>
            <pc:sldMk cId="684941758" sldId="257"/>
            <ac:spMk id="2" creationId="{DE4497FA-6952-46DE-BA01-BA31014AD521}"/>
          </ac:spMkLst>
        </pc:spChg>
      </pc:sldChg>
      <pc:sldChg chg="new del">
        <pc:chgData name="田中 航佑" userId="a3041fab9388262f" providerId="LiveId" clId="{F8980459-E421-4340-AD50-5B0E7003AB98}" dt="2020-10-30T19:54:44.347" v="22" actId="2696"/>
        <pc:sldMkLst>
          <pc:docMk/>
          <pc:sldMk cId="1452371524" sldId="257"/>
        </pc:sldMkLst>
      </pc:sldChg>
      <pc:sldChg chg="new del">
        <pc:chgData name="田中 航佑" userId="a3041fab9388262f" providerId="LiveId" clId="{F8980459-E421-4340-AD50-5B0E7003AB98}" dt="2020-10-30T19:55:31.246" v="82" actId="680"/>
        <pc:sldMkLst>
          <pc:docMk/>
          <pc:sldMk cId="230530146" sldId="258"/>
        </pc:sldMkLst>
      </pc:sldChg>
      <pc:sldChg chg="add del">
        <pc:chgData name="田中 航佑" userId="a3041fab9388262f" providerId="LiveId" clId="{F8980459-E421-4340-AD50-5B0E7003AB98}" dt="2020-10-30T19:54:44.195" v="21" actId="2696"/>
        <pc:sldMkLst>
          <pc:docMk/>
          <pc:sldMk cId="717780414" sldId="258"/>
        </pc:sldMkLst>
      </pc:sldChg>
      <pc:sldChg chg="new del">
        <pc:chgData name="田中 航佑" userId="a3041fab9388262f" providerId="LiveId" clId="{F8980459-E421-4340-AD50-5B0E7003AB98}" dt="2020-10-30T19:55:43.989" v="86" actId="680"/>
        <pc:sldMkLst>
          <pc:docMk/>
          <pc:sldMk cId="2247497146" sldId="258"/>
        </pc:sldMkLst>
      </pc:sldChg>
      <pc:sldChg chg="new del">
        <pc:chgData name="田中 航佑" userId="a3041fab9388262f" providerId="LiveId" clId="{F8980459-E421-4340-AD50-5B0E7003AB98}" dt="2020-10-30T19:55:41.071" v="84" actId="680"/>
        <pc:sldMkLst>
          <pc:docMk/>
          <pc:sldMk cId="2938746737" sldId="258"/>
        </pc:sldMkLst>
      </pc:sldChg>
      <pc:sldChg chg="addSp delSp modSp new mod">
        <pc:chgData name="田中 航佑" userId="a3041fab9388262f" providerId="LiveId" clId="{F8980459-E421-4340-AD50-5B0E7003AB98}" dt="2020-11-04T21:11:04.975" v="5047"/>
        <pc:sldMkLst>
          <pc:docMk/>
          <pc:sldMk cId="4089262691" sldId="258"/>
        </pc:sldMkLst>
        <pc:spChg chg="del mod">
          <ac:chgData name="田中 航佑" userId="a3041fab9388262f" providerId="LiveId" clId="{F8980459-E421-4340-AD50-5B0E7003AB98}" dt="2020-10-30T19:58:42.287" v="276" actId="478"/>
          <ac:spMkLst>
            <pc:docMk/>
            <pc:sldMk cId="4089262691" sldId="258"/>
            <ac:spMk id="2" creationId="{6F740249-9457-44E9-B21C-5EDA21E69F3C}"/>
          </ac:spMkLst>
        </pc:spChg>
        <pc:spChg chg="add del mod">
          <ac:chgData name="田中 航佑" userId="a3041fab9388262f" providerId="LiveId" clId="{F8980459-E421-4340-AD50-5B0E7003AB98}" dt="2020-10-30T19:58:54.619" v="298" actId="478"/>
          <ac:spMkLst>
            <pc:docMk/>
            <pc:sldMk cId="4089262691" sldId="258"/>
            <ac:spMk id="3" creationId="{46FBFFFF-E4E2-4B7A-A861-E793012359A8}"/>
          </ac:spMkLst>
        </pc:spChg>
        <pc:spChg chg="add mod">
          <ac:chgData name="田中 航佑" userId="a3041fab9388262f" providerId="LiveId" clId="{F8980459-E421-4340-AD50-5B0E7003AB98}" dt="2020-10-30T20:04:27.023" v="860" actId="2711"/>
          <ac:spMkLst>
            <pc:docMk/>
            <pc:sldMk cId="4089262691" sldId="258"/>
            <ac:spMk id="5" creationId="{1C2C4F8F-362A-4735-B7B0-98AE75294678}"/>
          </ac:spMkLst>
        </pc:spChg>
        <pc:spChg chg="add mod">
          <ac:chgData name="田中 航佑" userId="a3041fab9388262f" providerId="LiveId" clId="{F8980459-E421-4340-AD50-5B0E7003AB98}" dt="2020-11-04T21:11:04.975" v="5047"/>
          <ac:spMkLst>
            <pc:docMk/>
            <pc:sldMk cId="4089262691" sldId="258"/>
            <ac:spMk id="6" creationId="{063EFF93-0C5F-4298-BD9C-00BF3AABB483}"/>
          </ac:spMkLst>
        </pc:spChg>
        <pc:picChg chg="add mod">
          <ac:chgData name="田中 航佑" userId="a3041fab9388262f" providerId="LiveId" clId="{F8980459-E421-4340-AD50-5B0E7003AB98}" dt="2020-10-30T20:02:51.049" v="575" actId="1076"/>
          <ac:picMkLst>
            <pc:docMk/>
            <pc:sldMk cId="4089262691" sldId="258"/>
            <ac:picMk id="8" creationId="{12A21E43-C5DE-4F11-8DB7-8F555D3A5258}"/>
          </ac:picMkLst>
        </pc:picChg>
      </pc:sldChg>
      <pc:sldChg chg="modSp add del mod setBg">
        <pc:chgData name="田中 航佑" userId="a3041fab9388262f" providerId="LiveId" clId="{F8980459-E421-4340-AD50-5B0E7003AB98}" dt="2020-10-30T20:03:03.881" v="578" actId="2696"/>
        <pc:sldMkLst>
          <pc:docMk/>
          <pc:sldMk cId="72535150" sldId="259"/>
        </pc:sldMkLst>
        <pc:spChg chg="mod">
          <ac:chgData name="田中 航佑" userId="a3041fab9388262f" providerId="LiveId" clId="{F8980459-E421-4340-AD50-5B0E7003AB98}" dt="2020-10-30T20:02:55.062" v="577" actId="27636"/>
          <ac:spMkLst>
            <pc:docMk/>
            <pc:sldMk cId="72535150" sldId="259"/>
            <ac:spMk id="3" creationId="{00000000-0000-0000-0000-000000000000}"/>
          </ac:spMkLst>
        </pc:spChg>
      </pc:sldChg>
      <pc:sldChg chg="addSp delSp modSp add del mod addCm delCm">
        <pc:chgData name="田中 航佑" userId="a3041fab9388262f" providerId="LiveId" clId="{F8980459-E421-4340-AD50-5B0E7003AB98}" dt="2020-11-04T20:04:12.228" v="3020" actId="2696"/>
        <pc:sldMkLst>
          <pc:docMk/>
          <pc:sldMk cId="316296419" sldId="259"/>
        </pc:sldMkLst>
        <pc:spChg chg="add del mod">
          <ac:chgData name="田中 航佑" userId="a3041fab9388262f" providerId="LiveId" clId="{F8980459-E421-4340-AD50-5B0E7003AB98}" dt="2020-10-30T20:22:01.463" v="1833" actId="478"/>
          <ac:spMkLst>
            <pc:docMk/>
            <pc:sldMk cId="316296419" sldId="259"/>
            <ac:spMk id="2" creationId="{4982FD26-53CF-4E8E-B6D4-69A1CCF2BF47}"/>
          </ac:spMkLst>
        </pc:spChg>
        <pc:spChg chg="mod">
          <ac:chgData name="田中 航佑" userId="a3041fab9388262f" providerId="LiveId" clId="{F8980459-E421-4340-AD50-5B0E7003AB98}" dt="2020-10-30T20:19:08.039" v="1390" actId="20577"/>
          <ac:spMkLst>
            <pc:docMk/>
            <pc:sldMk cId="316296419" sldId="259"/>
            <ac:spMk id="5" creationId="{1C2C4F8F-362A-4735-B7B0-98AE75294678}"/>
          </ac:spMkLst>
        </pc:spChg>
        <pc:spChg chg="del">
          <ac:chgData name="田中 航佑" userId="a3041fab9388262f" providerId="LiveId" clId="{F8980459-E421-4340-AD50-5B0E7003AB98}" dt="2020-10-30T20:04:06.761" v="859" actId="478"/>
          <ac:spMkLst>
            <pc:docMk/>
            <pc:sldMk cId="316296419" sldId="259"/>
            <ac:spMk id="6" creationId="{063EFF93-0C5F-4298-BD9C-00BF3AABB483}"/>
          </ac:spMkLst>
        </pc:spChg>
        <pc:spChg chg="add del">
          <ac:chgData name="田中 航佑" userId="a3041fab9388262f" providerId="LiveId" clId="{F8980459-E421-4340-AD50-5B0E7003AB98}" dt="2020-10-30T20:09:48.012" v="988" actId="11529"/>
          <ac:spMkLst>
            <pc:docMk/>
            <pc:sldMk cId="316296419" sldId="259"/>
            <ac:spMk id="14" creationId="{1BCCCBED-B245-48A4-9C9E-E287DBF0A155}"/>
          </ac:spMkLst>
        </pc:spChg>
        <pc:spChg chg="add del mod">
          <ac:chgData name="田中 航佑" userId="a3041fab9388262f" providerId="LiveId" clId="{F8980459-E421-4340-AD50-5B0E7003AB98}" dt="2020-10-30T20:20:22.142" v="1502" actId="478"/>
          <ac:spMkLst>
            <pc:docMk/>
            <pc:sldMk cId="316296419" sldId="259"/>
            <ac:spMk id="15" creationId="{E2ED938E-09FB-4B58-8359-A4AD45AE2FA4}"/>
          </ac:spMkLst>
        </pc:spChg>
        <pc:spChg chg="add del mod">
          <ac:chgData name="田中 航佑" userId="a3041fab9388262f" providerId="LiveId" clId="{F8980459-E421-4340-AD50-5B0E7003AB98}" dt="2020-10-30T20:20:22.142" v="1502" actId="478"/>
          <ac:spMkLst>
            <pc:docMk/>
            <pc:sldMk cId="316296419" sldId="259"/>
            <ac:spMk id="17" creationId="{A64365A6-DD60-4435-AB37-FBD0E2647FB4}"/>
          </ac:spMkLst>
        </pc:spChg>
        <pc:spChg chg="add del mod">
          <ac:chgData name="田中 航佑" userId="a3041fab9388262f" providerId="LiveId" clId="{F8980459-E421-4340-AD50-5B0E7003AB98}" dt="2020-10-30T20:11:30.124" v="1007" actId="478"/>
          <ac:spMkLst>
            <pc:docMk/>
            <pc:sldMk cId="316296419" sldId="259"/>
            <ac:spMk id="19" creationId="{0236B6E8-DECC-43AF-9FA8-49E818C12519}"/>
          </ac:spMkLst>
        </pc:spChg>
        <pc:spChg chg="add del mod">
          <ac:chgData name="田中 航佑" userId="a3041fab9388262f" providerId="LiveId" clId="{F8980459-E421-4340-AD50-5B0E7003AB98}" dt="2020-10-30T20:11:30.124" v="1007" actId="478"/>
          <ac:spMkLst>
            <pc:docMk/>
            <pc:sldMk cId="316296419" sldId="259"/>
            <ac:spMk id="21" creationId="{77FAAE2C-87D6-44DE-AB82-8CBC9DB2094D}"/>
          </ac:spMkLst>
        </pc:spChg>
        <pc:spChg chg="add del mod">
          <ac:chgData name="田中 航佑" userId="a3041fab9388262f" providerId="LiveId" clId="{F8980459-E421-4340-AD50-5B0E7003AB98}" dt="2020-10-30T20:11:30.124" v="1007" actId="478"/>
          <ac:spMkLst>
            <pc:docMk/>
            <pc:sldMk cId="316296419" sldId="259"/>
            <ac:spMk id="23" creationId="{7E39E660-83D7-471C-B64A-68E83FF3D365}"/>
          </ac:spMkLst>
        </pc:spChg>
        <pc:spChg chg="add del mod">
          <ac:chgData name="田中 航佑" userId="a3041fab9388262f" providerId="LiveId" clId="{F8980459-E421-4340-AD50-5B0E7003AB98}" dt="2020-10-30T20:10:36.254" v="1000" actId="478"/>
          <ac:spMkLst>
            <pc:docMk/>
            <pc:sldMk cId="316296419" sldId="259"/>
            <ac:spMk id="25" creationId="{F7CC182F-85D2-4B37-9BF9-44EB341E8F77}"/>
          </ac:spMkLst>
        </pc:spChg>
        <pc:spChg chg="add del mod">
          <ac:chgData name="田中 航佑" userId="a3041fab9388262f" providerId="LiveId" clId="{F8980459-E421-4340-AD50-5B0E7003AB98}" dt="2020-10-30T20:20:22.142" v="1502" actId="478"/>
          <ac:spMkLst>
            <pc:docMk/>
            <pc:sldMk cId="316296419" sldId="259"/>
            <ac:spMk id="28" creationId="{8D956422-B55C-4355-BB30-69ECAC77A7F1}"/>
          </ac:spMkLst>
        </pc:spChg>
        <pc:spChg chg="add del mod">
          <ac:chgData name="田中 航佑" userId="a3041fab9388262f" providerId="LiveId" clId="{F8980459-E421-4340-AD50-5B0E7003AB98}" dt="2020-10-30T20:14:58.400" v="1279" actId="478"/>
          <ac:spMkLst>
            <pc:docMk/>
            <pc:sldMk cId="316296419" sldId="259"/>
            <ac:spMk id="29" creationId="{AFA9C528-C304-4E11-AD16-A9BA6BB666FD}"/>
          </ac:spMkLst>
        </pc:spChg>
        <pc:spChg chg="add del mod">
          <ac:chgData name="田中 航佑" userId="a3041fab9388262f" providerId="LiveId" clId="{F8980459-E421-4340-AD50-5B0E7003AB98}" dt="2020-10-30T20:20:22.142" v="1502" actId="478"/>
          <ac:spMkLst>
            <pc:docMk/>
            <pc:sldMk cId="316296419" sldId="259"/>
            <ac:spMk id="32" creationId="{735EFE5C-611E-46B2-B517-D9E0AC1D1416}"/>
          </ac:spMkLst>
        </pc:spChg>
        <pc:spChg chg="add del mod">
          <ac:chgData name="田中 航佑" userId="a3041fab9388262f" providerId="LiveId" clId="{F8980459-E421-4340-AD50-5B0E7003AB98}" dt="2020-10-30T20:20:22.142" v="1502" actId="478"/>
          <ac:spMkLst>
            <pc:docMk/>
            <pc:sldMk cId="316296419" sldId="259"/>
            <ac:spMk id="34" creationId="{3C238D9F-C041-40B5-8965-0D6DCFB1D067}"/>
          </ac:spMkLst>
        </pc:spChg>
        <pc:spChg chg="add del mod">
          <ac:chgData name="田中 航佑" userId="a3041fab9388262f" providerId="LiveId" clId="{F8980459-E421-4340-AD50-5B0E7003AB98}" dt="2020-10-30T20:20:22.142" v="1502" actId="478"/>
          <ac:spMkLst>
            <pc:docMk/>
            <pc:sldMk cId="316296419" sldId="259"/>
            <ac:spMk id="36" creationId="{C41D9BBC-D552-4C1A-965B-EF8B4D2146AA}"/>
          </ac:spMkLst>
        </pc:spChg>
        <pc:spChg chg="add del mod">
          <ac:chgData name="田中 航佑" userId="a3041fab9388262f" providerId="LiveId" clId="{F8980459-E421-4340-AD50-5B0E7003AB98}" dt="2020-10-30T20:20:22.142" v="1502" actId="478"/>
          <ac:spMkLst>
            <pc:docMk/>
            <pc:sldMk cId="316296419" sldId="259"/>
            <ac:spMk id="38" creationId="{0A97E738-5728-4D36-88B9-FD17F0010B36}"/>
          </ac:spMkLst>
        </pc:spChg>
        <pc:spChg chg="add del mod">
          <ac:chgData name="田中 航佑" userId="a3041fab9388262f" providerId="LiveId" clId="{F8980459-E421-4340-AD50-5B0E7003AB98}" dt="2020-10-30T20:20:22.142" v="1502" actId="478"/>
          <ac:spMkLst>
            <pc:docMk/>
            <pc:sldMk cId="316296419" sldId="259"/>
            <ac:spMk id="39" creationId="{1992146F-014D-48AD-AD1A-BBE702E21D86}"/>
          </ac:spMkLst>
        </pc:spChg>
        <pc:spChg chg="add del mod">
          <ac:chgData name="田中 航佑" userId="a3041fab9388262f" providerId="LiveId" clId="{F8980459-E421-4340-AD50-5B0E7003AB98}" dt="2020-10-30T20:20:22.142" v="1502" actId="478"/>
          <ac:spMkLst>
            <pc:docMk/>
            <pc:sldMk cId="316296419" sldId="259"/>
            <ac:spMk id="41" creationId="{8FE5715D-A230-4F07-A08E-65564EE6A72A}"/>
          </ac:spMkLst>
        </pc:spChg>
        <pc:spChg chg="add del mod">
          <ac:chgData name="田中 航佑" userId="a3041fab9388262f" providerId="LiveId" clId="{F8980459-E421-4340-AD50-5B0E7003AB98}" dt="2020-10-30T20:15:59.118" v="1291" actId="478"/>
          <ac:spMkLst>
            <pc:docMk/>
            <pc:sldMk cId="316296419" sldId="259"/>
            <ac:spMk id="42" creationId="{EE593CB3-FB03-4C1C-BEB8-C564F478D6AE}"/>
          </ac:spMkLst>
        </pc:spChg>
        <pc:spChg chg="add del mod">
          <ac:chgData name="田中 航佑" userId="a3041fab9388262f" providerId="LiveId" clId="{F8980459-E421-4340-AD50-5B0E7003AB98}" dt="2020-10-30T20:20:22.142" v="1502" actId="478"/>
          <ac:spMkLst>
            <pc:docMk/>
            <pc:sldMk cId="316296419" sldId="259"/>
            <ac:spMk id="43" creationId="{5683F7E5-4B8E-4D37-914F-DC0B9732C491}"/>
          </ac:spMkLst>
        </pc:spChg>
        <pc:spChg chg="add del mod">
          <ac:chgData name="田中 航佑" userId="a3041fab9388262f" providerId="LiveId" clId="{F8980459-E421-4340-AD50-5B0E7003AB98}" dt="2020-10-30T20:20:22.142" v="1502" actId="478"/>
          <ac:spMkLst>
            <pc:docMk/>
            <pc:sldMk cId="316296419" sldId="259"/>
            <ac:spMk id="44" creationId="{394922F0-B536-47A1-A42A-A63A4E60834B}"/>
          </ac:spMkLst>
        </pc:spChg>
        <pc:spChg chg="add del mod">
          <ac:chgData name="田中 航佑" userId="a3041fab9388262f" providerId="LiveId" clId="{F8980459-E421-4340-AD50-5B0E7003AB98}" dt="2020-10-30T20:19:08.623" v="1391" actId="47"/>
          <ac:spMkLst>
            <pc:docMk/>
            <pc:sldMk cId="316296419" sldId="259"/>
            <ac:spMk id="46" creationId="{20C7F24F-C51A-4CC5-9916-A05B92EEB154}"/>
          </ac:spMkLst>
        </pc:spChg>
        <pc:spChg chg="add mod">
          <ac:chgData name="田中 航佑" userId="a3041fab9388262f" providerId="LiveId" clId="{F8980459-E421-4340-AD50-5B0E7003AB98}" dt="2020-10-30T20:25:59.070" v="2291" actId="1076"/>
          <ac:spMkLst>
            <pc:docMk/>
            <pc:sldMk cId="316296419" sldId="259"/>
            <ac:spMk id="47" creationId="{E6836A85-908F-4D94-90DF-9B70B52CE82E}"/>
          </ac:spMkLst>
        </pc:spChg>
        <pc:picChg chg="del">
          <ac:chgData name="田中 航佑" userId="a3041fab9388262f" providerId="LiveId" clId="{F8980459-E421-4340-AD50-5B0E7003AB98}" dt="2020-10-30T20:04:04.516" v="858" actId="478"/>
          <ac:picMkLst>
            <pc:docMk/>
            <pc:sldMk cId="316296419" sldId="259"/>
            <ac:picMk id="8" creationId="{12A21E43-C5DE-4F11-8DB7-8F555D3A5258}"/>
          </ac:picMkLst>
        </pc:picChg>
        <pc:cxnChg chg="add del">
          <ac:chgData name="田中 航佑" userId="a3041fab9388262f" providerId="LiveId" clId="{F8980459-E421-4340-AD50-5B0E7003AB98}" dt="2020-10-30T20:08:30.128" v="978" actId="11529"/>
          <ac:cxnSpMkLst>
            <pc:docMk/>
            <pc:sldMk cId="316296419" sldId="259"/>
            <ac:cxnSpMk id="4" creationId="{FA325860-37CD-4590-8392-55809EEC7EED}"/>
          </ac:cxnSpMkLst>
        </pc:cxnChg>
        <pc:cxnChg chg="add del mod">
          <ac:chgData name="田中 航佑" userId="a3041fab9388262f" providerId="LiveId" clId="{F8980459-E421-4340-AD50-5B0E7003AB98}" dt="2020-10-30T20:09:28.294" v="986" actId="21"/>
          <ac:cxnSpMkLst>
            <pc:docMk/>
            <pc:sldMk cId="316296419" sldId="259"/>
            <ac:cxnSpMk id="10" creationId="{1B2C6C27-8823-4B70-A15C-B4532CC06334}"/>
          </ac:cxnSpMkLst>
        </pc:cxnChg>
        <pc:cxnChg chg="add del mod">
          <ac:chgData name="田中 航佑" userId="a3041fab9388262f" providerId="LiveId" clId="{F8980459-E421-4340-AD50-5B0E7003AB98}" dt="2020-10-30T20:20:22.142" v="1502" actId="478"/>
          <ac:cxnSpMkLst>
            <pc:docMk/>
            <pc:sldMk cId="316296419" sldId="259"/>
            <ac:cxnSpMk id="27" creationId="{D2CEF983-4ED1-404A-A987-11FADD00B857}"/>
          </ac:cxnSpMkLst>
        </pc:cxnChg>
        <pc:cxnChg chg="add del mod">
          <ac:chgData name="田中 航佑" userId="a3041fab9388262f" providerId="LiveId" clId="{F8980459-E421-4340-AD50-5B0E7003AB98}" dt="2020-10-30T20:14:58.400" v="1279" actId="478"/>
          <ac:cxnSpMkLst>
            <pc:docMk/>
            <pc:sldMk cId="316296419" sldId="259"/>
            <ac:cxnSpMk id="30" creationId="{B4D78C6A-35FA-4382-A868-56BF314118CC}"/>
          </ac:cxnSpMkLst>
        </pc:cxnChg>
        <pc:cxnChg chg="add del mod">
          <ac:chgData name="田中 航佑" userId="a3041fab9388262f" providerId="LiveId" clId="{F8980459-E421-4340-AD50-5B0E7003AB98}" dt="2020-10-30T20:20:22.142" v="1502" actId="478"/>
          <ac:cxnSpMkLst>
            <pc:docMk/>
            <pc:sldMk cId="316296419" sldId="259"/>
            <ac:cxnSpMk id="31" creationId="{163F2550-3EB3-45E5-AFED-A1D8D6A2CD13}"/>
          </ac:cxnSpMkLst>
        </pc:cxnChg>
        <pc:cxnChg chg="add del mod">
          <ac:chgData name="田中 航佑" userId="a3041fab9388262f" providerId="LiveId" clId="{F8980459-E421-4340-AD50-5B0E7003AB98}" dt="2020-10-30T20:20:22.142" v="1502" actId="478"/>
          <ac:cxnSpMkLst>
            <pc:docMk/>
            <pc:sldMk cId="316296419" sldId="259"/>
            <ac:cxnSpMk id="33" creationId="{AA344D0D-48B1-4F60-8716-5E22B09C31A5}"/>
          </ac:cxnSpMkLst>
        </pc:cxnChg>
      </pc:sldChg>
      <pc:sldChg chg="del">
        <pc:chgData name="田中 航佑" userId="a3041fab9388262f" providerId="LiveId" clId="{F8980459-E421-4340-AD50-5B0E7003AB98}" dt="2020-10-30T19:54:38.324" v="18" actId="2696"/>
        <pc:sldMkLst>
          <pc:docMk/>
          <pc:sldMk cId="320924561" sldId="259"/>
        </pc:sldMkLst>
      </pc:sldChg>
      <pc:sldChg chg="modSp add mod">
        <pc:chgData name="田中 航佑" userId="a3041fab9388262f" providerId="LiveId" clId="{F8980459-E421-4340-AD50-5B0E7003AB98}" dt="2020-10-30T20:03:44.127" v="757"/>
        <pc:sldMkLst>
          <pc:docMk/>
          <pc:sldMk cId="245860345" sldId="260"/>
        </pc:sldMkLst>
        <pc:spChg chg="mod">
          <ac:chgData name="田中 航佑" userId="a3041fab9388262f" providerId="LiveId" clId="{F8980459-E421-4340-AD50-5B0E7003AB98}" dt="2020-10-30T20:03:44.127" v="757"/>
          <ac:spMkLst>
            <pc:docMk/>
            <pc:sldMk cId="245860345" sldId="260"/>
            <ac:spMk id="2" creationId="{DE4497FA-6952-46DE-BA01-BA31014AD521}"/>
          </ac:spMkLst>
        </pc:spChg>
      </pc:sldChg>
      <pc:sldChg chg="del">
        <pc:chgData name="田中 航佑" userId="a3041fab9388262f" providerId="LiveId" clId="{F8980459-E421-4340-AD50-5B0E7003AB98}" dt="2020-10-30T19:54:37.971" v="17" actId="2696"/>
        <pc:sldMkLst>
          <pc:docMk/>
          <pc:sldMk cId="666747926" sldId="261"/>
        </pc:sldMkLst>
      </pc:sldChg>
      <pc:sldChg chg="addSp delSp modSp add del mod addCm delCm">
        <pc:chgData name="田中 航佑" userId="a3041fab9388262f" providerId="LiveId" clId="{F8980459-E421-4340-AD50-5B0E7003AB98}" dt="2020-11-04T21:03:47.978" v="5027" actId="2696"/>
        <pc:sldMkLst>
          <pc:docMk/>
          <pc:sldMk cId="2146843890" sldId="261"/>
        </pc:sldMkLst>
        <pc:spChg chg="del">
          <ac:chgData name="田中 航佑" userId="a3041fab9388262f" providerId="LiveId" clId="{F8980459-E421-4340-AD50-5B0E7003AB98}" dt="2020-10-30T20:22:15.589" v="1839" actId="478"/>
          <ac:spMkLst>
            <pc:docMk/>
            <pc:sldMk cId="2146843890" sldId="261"/>
            <ac:spMk id="2" creationId="{4982FD26-53CF-4E8E-B6D4-69A1CCF2BF47}"/>
          </ac:spMkLst>
        </pc:spChg>
        <pc:spChg chg="add del mod">
          <ac:chgData name="田中 航佑" userId="a3041fab9388262f" providerId="LiveId" clId="{F8980459-E421-4340-AD50-5B0E7003AB98}" dt="2020-10-30T20:24:14.616" v="2201" actId="478"/>
          <ac:spMkLst>
            <pc:docMk/>
            <pc:sldMk cId="2146843890" sldId="261"/>
            <ac:spMk id="3" creationId="{73B4C567-4F05-43EB-8304-2461581DF741}"/>
          </ac:spMkLst>
        </pc:spChg>
        <pc:spChg chg="mod">
          <ac:chgData name="田中 航佑" userId="a3041fab9388262f" providerId="LiveId" clId="{F8980459-E421-4340-AD50-5B0E7003AB98}" dt="2020-11-04T20:05:48.371" v="3086" actId="20577"/>
          <ac:spMkLst>
            <pc:docMk/>
            <pc:sldMk cId="2146843890" sldId="261"/>
            <ac:spMk id="5" creationId="{1C2C4F8F-362A-4735-B7B0-98AE75294678}"/>
          </ac:spMkLst>
        </pc:spChg>
        <pc:spChg chg="add del mod">
          <ac:chgData name="田中 航佑" userId="a3041fab9388262f" providerId="LiveId" clId="{F8980459-E421-4340-AD50-5B0E7003AB98}" dt="2020-10-30T20:26:14.976" v="2292" actId="478"/>
          <ac:spMkLst>
            <pc:docMk/>
            <pc:sldMk cId="2146843890" sldId="261"/>
            <ac:spMk id="10" creationId="{9338ACC4-5376-4C9E-8176-EA435BC48416}"/>
          </ac:spMkLst>
        </pc:spChg>
        <pc:spChg chg="mod">
          <ac:chgData name="田中 航佑" userId="a3041fab9388262f" providerId="LiveId" clId="{F8980459-E421-4340-AD50-5B0E7003AB98}" dt="2020-11-04T20:05:33.616" v="3069" actId="1076"/>
          <ac:spMkLst>
            <pc:docMk/>
            <pc:sldMk cId="2146843890" sldId="261"/>
            <ac:spMk id="15" creationId="{E2ED938E-09FB-4B58-8359-A4AD45AE2FA4}"/>
          </ac:spMkLst>
        </pc:spChg>
        <pc:spChg chg="mod">
          <ac:chgData name="田中 航佑" userId="a3041fab9388262f" providerId="LiveId" clId="{F8980459-E421-4340-AD50-5B0E7003AB98}" dt="2020-11-04T20:05:33.616" v="3069" actId="1076"/>
          <ac:spMkLst>
            <pc:docMk/>
            <pc:sldMk cId="2146843890" sldId="261"/>
            <ac:spMk id="17" creationId="{A64365A6-DD60-4435-AB37-FBD0E2647FB4}"/>
          </ac:spMkLst>
        </pc:spChg>
        <pc:spChg chg="add del mod">
          <ac:chgData name="田中 航佑" userId="a3041fab9388262f" providerId="LiveId" clId="{F8980459-E421-4340-AD50-5B0E7003AB98}" dt="2020-10-30T20:33:03.488" v="2608" actId="478"/>
          <ac:spMkLst>
            <pc:docMk/>
            <pc:sldMk cId="2146843890" sldId="261"/>
            <ac:spMk id="19" creationId="{8CE21B97-7467-444D-91F0-207A9BA0CF4D}"/>
          </ac:spMkLst>
        </pc:spChg>
        <pc:spChg chg="mod">
          <ac:chgData name="田中 航佑" userId="a3041fab9388262f" providerId="LiveId" clId="{F8980459-E421-4340-AD50-5B0E7003AB98}" dt="2020-11-04T20:05:33.616" v="3069" actId="1076"/>
          <ac:spMkLst>
            <pc:docMk/>
            <pc:sldMk cId="2146843890" sldId="261"/>
            <ac:spMk id="28" creationId="{8D956422-B55C-4355-BB30-69ECAC77A7F1}"/>
          </ac:spMkLst>
        </pc:spChg>
        <pc:spChg chg="mod">
          <ac:chgData name="田中 航佑" userId="a3041fab9388262f" providerId="LiveId" clId="{F8980459-E421-4340-AD50-5B0E7003AB98}" dt="2020-11-04T20:05:33.616" v="3069" actId="1076"/>
          <ac:spMkLst>
            <pc:docMk/>
            <pc:sldMk cId="2146843890" sldId="261"/>
            <ac:spMk id="32" creationId="{735EFE5C-611E-46B2-B517-D9E0AC1D1416}"/>
          </ac:spMkLst>
        </pc:spChg>
        <pc:spChg chg="mod">
          <ac:chgData name="田中 航佑" userId="a3041fab9388262f" providerId="LiveId" clId="{F8980459-E421-4340-AD50-5B0E7003AB98}" dt="2020-11-04T20:05:33.616" v="3069" actId="1076"/>
          <ac:spMkLst>
            <pc:docMk/>
            <pc:sldMk cId="2146843890" sldId="261"/>
            <ac:spMk id="34" creationId="{3C238D9F-C041-40B5-8965-0D6DCFB1D067}"/>
          </ac:spMkLst>
        </pc:spChg>
        <pc:spChg chg="mod">
          <ac:chgData name="田中 航佑" userId="a3041fab9388262f" providerId="LiveId" clId="{F8980459-E421-4340-AD50-5B0E7003AB98}" dt="2020-11-04T20:05:33.616" v="3069" actId="1076"/>
          <ac:spMkLst>
            <pc:docMk/>
            <pc:sldMk cId="2146843890" sldId="261"/>
            <ac:spMk id="36" creationId="{C41D9BBC-D552-4C1A-965B-EF8B4D2146AA}"/>
          </ac:spMkLst>
        </pc:spChg>
        <pc:spChg chg="mod">
          <ac:chgData name="田中 航佑" userId="a3041fab9388262f" providerId="LiveId" clId="{F8980459-E421-4340-AD50-5B0E7003AB98}" dt="2020-11-04T20:05:33.616" v="3069" actId="1076"/>
          <ac:spMkLst>
            <pc:docMk/>
            <pc:sldMk cId="2146843890" sldId="261"/>
            <ac:spMk id="38" creationId="{0A97E738-5728-4D36-88B9-FD17F0010B36}"/>
          </ac:spMkLst>
        </pc:spChg>
        <pc:spChg chg="mod">
          <ac:chgData name="田中 航佑" userId="a3041fab9388262f" providerId="LiveId" clId="{F8980459-E421-4340-AD50-5B0E7003AB98}" dt="2020-11-04T20:05:33.616" v="3069" actId="1076"/>
          <ac:spMkLst>
            <pc:docMk/>
            <pc:sldMk cId="2146843890" sldId="261"/>
            <ac:spMk id="39" creationId="{1992146F-014D-48AD-AD1A-BBE702E21D86}"/>
          </ac:spMkLst>
        </pc:spChg>
        <pc:spChg chg="mod">
          <ac:chgData name="田中 航佑" userId="a3041fab9388262f" providerId="LiveId" clId="{F8980459-E421-4340-AD50-5B0E7003AB98}" dt="2020-11-04T20:05:33.616" v="3069" actId="1076"/>
          <ac:spMkLst>
            <pc:docMk/>
            <pc:sldMk cId="2146843890" sldId="261"/>
            <ac:spMk id="41" creationId="{8FE5715D-A230-4F07-A08E-65564EE6A72A}"/>
          </ac:spMkLst>
        </pc:spChg>
        <pc:spChg chg="mod">
          <ac:chgData name="田中 航佑" userId="a3041fab9388262f" providerId="LiveId" clId="{F8980459-E421-4340-AD50-5B0E7003AB98}" dt="2020-11-04T20:05:33.616" v="3069" actId="1076"/>
          <ac:spMkLst>
            <pc:docMk/>
            <pc:sldMk cId="2146843890" sldId="261"/>
            <ac:spMk id="43" creationId="{5683F7E5-4B8E-4D37-914F-DC0B9732C491}"/>
          </ac:spMkLst>
        </pc:spChg>
        <pc:spChg chg="mod">
          <ac:chgData name="田中 航佑" userId="a3041fab9388262f" providerId="LiveId" clId="{F8980459-E421-4340-AD50-5B0E7003AB98}" dt="2020-11-04T20:05:34.158" v="3070" actId="1076"/>
          <ac:spMkLst>
            <pc:docMk/>
            <pc:sldMk cId="2146843890" sldId="261"/>
            <ac:spMk id="44" creationId="{394922F0-B536-47A1-A42A-A63A4E60834B}"/>
          </ac:spMkLst>
        </pc:spChg>
        <pc:spChg chg="del">
          <ac:chgData name="田中 航佑" userId="a3041fab9388262f" providerId="LiveId" clId="{F8980459-E421-4340-AD50-5B0E7003AB98}" dt="2020-10-30T20:22:13.583" v="1838" actId="478"/>
          <ac:spMkLst>
            <pc:docMk/>
            <pc:sldMk cId="2146843890" sldId="261"/>
            <ac:spMk id="47" creationId="{E6836A85-908F-4D94-90DF-9B70B52CE82E}"/>
          </ac:spMkLst>
        </pc:spChg>
        <pc:cxnChg chg="add del mod">
          <ac:chgData name="田中 航佑" userId="a3041fab9388262f" providerId="LiveId" clId="{F8980459-E421-4340-AD50-5B0E7003AB98}" dt="2020-11-04T20:05:31.044" v="3067" actId="11529"/>
          <ac:cxnSpMkLst>
            <pc:docMk/>
            <pc:sldMk cId="2146843890" sldId="261"/>
            <ac:cxnSpMk id="3" creationId="{607D7C4B-8F0C-420D-A07A-D518C927BDC3}"/>
          </ac:cxnSpMkLst>
        </pc:cxnChg>
        <pc:cxnChg chg="add del">
          <ac:chgData name="田中 航佑" userId="a3041fab9388262f" providerId="LiveId" clId="{F8980459-E421-4340-AD50-5B0E7003AB98}" dt="2020-10-30T20:24:20.546" v="2203" actId="11529"/>
          <ac:cxnSpMkLst>
            <pc:docMk/>
            <pc:sldMk cId="2146843890" sldId="261"/>
            <ac:cxnSpMk id="6" creationId="{DE18874C-9FD2-458A-BEFB-914A5D7667B9}"/>
          </ac:cxnSpMkLst>
        </pc:cxnChg>
        <pc:cxnChg chg="add del mod">
          <ac:chgData name="田中 航佑" userId="a3041fab9388262f" providerId="LiveId" clId="{F8980459-E421-4340-AD50-5B0E7003AB98}" dt="2020-10-30T20:26:16.785" v="2293" actId="478"/>
          <ac:cxnSpMkLst>
            <pc:docMk/>
            <pc:sldMk cId="2146843890" sldId="261"/>
            <ac:cxnSpMk id="8" creationId="{E0083265-877D-473D-A037-AADFD96C6755}"/>
          </ac:cxnSpMkLst>
        </pc:cxnChg>
        <pc:cxnChg chg="add del mod">
          <ac:chgData name="田中 航佑" userId="a3041fab9388262f" providerId="LiveId" clId="{F8980459-E421-4340-AD50-5B0E7003AB98}" dt="2020-10-30T20:33:04.264" v="2609" actId="478"/>
          <ac:cxnSpMkLst>
            <pc:docMk/>
            <pc:sldMk cId="2146843890" sldId="261"/>
            <ac:cxnSpMk id="18" creationId="{04BF48FE-B9C6-4715-A332-6B36BD9D117F}"/>
          </ac:cxnSpMkLst>
        </pc:cxnChg>
        <pc:cxnChg chg="mod">
          <ac:chgData name="田中 航佑" userId="a3041fab9388262f" providerId="LiveId" clId="{F8980459-E421-4340-AD50-5B0E7003AB98}" dt="2020-11-04T20:05:33.616" v="3069" actId="1076"/>
          <ac:cxnSpMkLst>
            <pc:docMk/>
            <pc:sldMk cId="2146843890" sldId="261"/>
            <ac:cxnSpMk id="27" creationId="{D2CEF983-4ED1-404A-A987-11FADD00B857}"/>
          </ac:cxnSpMkLst>
        </pc:cxnChg>
        <pc:cxnChg chg="mod">
          <ac:chgData name="田中 航佑" userId="a3041fab9388262f" providerId="LiveId" clId="{F8980459-E421-4340-AD50-5B0E7003AB98}" dt="2020-11-04T20:05:33.616" v="3069" actId="1076"/>
          <ac:cxnSpMkLst>
            <pc:docMk/>
            <pc:sldMk cId="2146843890" sldId="261"/>
            <ac:cxnSpMk id="31" creationId="{163F2550-3EB3-45E5-AFED-A1D8D6A2CD13}"/>
          </ac:cxnSpMkLst>
        </pc:cxnChg>
        <pc:cxnChg chg="mod">
          <ac:chgData name="田中 航佑" userId="a3041fab9388262f" providerId="LiveId" clId="{F8980459-E421-4340-AD50-5B0E7003AB98}" dt="2020-11-04T20:05:33.616" v="3069" actId="1076"/>
          <ac:cxnSpMkLst>
            <pc:docMk/>
            <pc:sldMk cId="2146843890" sldId="261"/>
            <ac:cxnSpMk id="33" creationId="{AA344D0D-48B1-4F60-8716-5E22B09C31A5}"/>
          </ac:cxnSpMkLst>
        </pc:cxnChg>
      </pc:sldChg>
      <pc:sldChg chg="add del">
        <pc:chgData name="田中 航佑" userId="a3041fab9388262f" providerId="LiveId" clId="{F8980459-E421-4340-AD50-5B0E7003AB98}" dt="2020-10-30T20:20:15.462" v="1500"/>
        <pc:sldMkLst>
          <pc:docMk/>
          <pc:sldMk cId="3067438461" sldId="261"/>
        </pc:sldMkLst>
      </pc:sldChg>
      <pc:sldChg chg="del">
        <pc:chgData name="田中 航佑" userId="a3041fab9388262f" providerId="LiveId" clId="{F8980459-E421-4340-AD50-5B0E7003AB98}" dt="2020-10-30T19:54:37.637" v="16" actId="2696"/>
        <pc:sldMkLst>
          <pc:docMk/>
          <pc:sldMk cId="1956087871" sldId="262"/>
        </pc:sldMkLst>
      </pc:sldChg>
      <pc:sldChg chg="addSp delSp modSp add mod ord">
        <pc:chgData name="田中 航佑" userId="a3041fab9388262f" providerId="LiveId" clId="{F8980459-E421-4340-AD50-5B0E7003AB98}" dt="2020-11-04T21:05:11.931" v="5029" actId="207"/>
        <pc:sldMkLst>
          <pc:docMk/>
          <pc:sldMk cId="3830005464" sldId="262"/>
        </pc:sldMkLst>
        <pc:spChg chg="mod">
          <ac:chgData name="田中 航佑" userId="a3041fab9388262f" providerId="LiveId" clId="{F8980459-E421-4340-AD50-5B0E7003AB98}" dt="2020-10-30T20:27:38.672" v="2346"/>
          <ac:spMkLst>
            <pc:docMk/>
            <pc:sldMk cId="3830005464" sldId="262"/>
            <ac:spMk id="5" creationId="{1C2C4F8F-362A-4735-B7B0-98AE75294678}"/>
          </ac:spMkLst>
        </pc:spChg>
        <pc:spChg chg="add mod">
          <ac:chgData name="田中 航佑" userId="a3041fab9388262f" providerId="LiveId" clId="{F8980459-E421-4340-AD50-5B0E7003AB98}" dt="2020-11-04T21:05:08.777" v="5028" actId="207"/>
          <ac:spMkLst>
            <pc:docMk/>
            <pc:sldMk cId="3830005464" sldId="262"/>
            <ac:spMk id="23" creationId="{2625134D-DA24-45D9-952C-F68035249AA8}"/>
          </ac:spMkLst>
        </pc:spChg>
        <pc:spChg chg="mod">
          <ac:chgData name="田中 航佑" userId="a3041fab9388262f" providerId="LiveId" clId="{F8980459-E421-4340-AD50-5B0E7003AB98}" dt="2020-11-04T21:05:11.931" v="5029" actId="207"/>
          <ac:spMkLst>
            <pc:docMk/>
            <pc:sldMk cId="3830005464" sldId="262"/>
            <ac:spMk id="47" creationId="{E6836A85-908F-4D94-90DF-9B70B52CE82E}"/>
          </ac:spMkLst>
        </pc:spChg>
        <pc:picChg chg="add del mod">
          <ac:chgData name="田中 航佑" userId="a3041fab9388262f" providerId="LiveId" clId="{F8980459-E421-4340-AD50-5B0E7003AB98}" dt="2020-10-30T20:30:30.409" v="2560" actId="478"/>
          <ac:picMkLst>
            <pc:docMk/>
            <pc:sldMk cId="3830005464" sldId="262"/>
            <ac:picMk id="3" creationId="{97EF2188-E280-407D-988C-52C3CEFE8DD8}"/>
          </ac:picMkLst>
        </pc:picChg>
        <pc:picChg chg="add del mod">
          <ac:chgData name="田中 航佑" userId="a3041fab9388262f" providerId="LiveId" clId="{F8980459-E421-4340-AD50-5B0E7003AB98}" dt="2020-10-30T20:30:28.844" v="2559" actId="478"/>
          <ac:picMkLst>
            <pc:docMk/>
            <pc:sldMk cId="3830005464" sldId="262"/>
            <ac:picMk id="4" creationId="{42A03DC8-764B-46FF-8CCF-0A81F6A4B32F}"/>
          </ac:picMkLst>
        </pc:picChg>
        <pc:picChg chg="add del mod">
          <ac:chgData name="田中 航佑" userId="a3041fab9388262f" providerId="LiveId" clId="{F8980459-E421-4340-AD50-5B0E7003AB98}" dt="2020-10-30T20:36:15.905" v="2625" actId="478"/>
          <ac:picMkLst>
            <pc:docMk/>
            <pc:sldMk cId="3830005464" sldId="262"/>
            <ac:picMk id="8" creationId="{163C3EF4-84D8-4E12-97E4-FF9417ED23E3}"/>
          </ac:picMkLst>
        </pc:picChg>
        <pc:picChg chg="add del mod">
          <ac:chgData name="田中 航佑" userId="a3041fab9388262f" providerId="LiveId" clId="{F8980459-E421-4340-AD50-5B0E7003AB98}" dt="2020-10-30T20:36:16.392" v="2626" actId="478"/>
          <ac:picMkLst>
            <pc:docMk/>
            <pc:sldMk cId="3830005464" sldId="262"/>
            <ac:picMk id="9" creationId="{12CD7A39-1035-4E65-921C-F0328AF71BA1}"/>
          </ac:picMkLst>
        </pc:picChg>
        <pc:picChg chg="add mod">
          <ac:chgData name="田中 航佑" userId="a3041fab9388262f" providerId="LiveId" clId="{F8980459-E421-4340-AD50-5B0E7003AB98}" dt="2020-10-30T20:39:09.249" v="2936" actId="1076"/>
          <ac:picMkLst>
            <pc:docMk/>
            <pc:sldMk cId="3830005464" sldId="262"/>
            <ac:picMk id="11" creationId="{B6A828A4-0A4F-47BF-BA37-339188D8B9A1}"/>
          </ac:picMkLst>
        </pc:picChg>
        <pc:picChg chg="add del mod">
          <ac:chgData name="田中 航佑" userId="a3041fab9388262f" providerId="LiveId" clId="{F8980459-E421-4340-AD50-5B0E7003AB98}" dt="2020-10-30T20:38:43.303" v="2926" actId="478"/>
          <ac:picMkLst>
            <pc:docMk/>
            <pc:sldMk cId="3830005464" sldId="262"/>
            <ac:picMk id="13" creationId="{CD21B538-B1EE-4842-848B-50B4331F85EA}"/>
          </ac:picMkLst>
        </pc:picChg>
        <pc:picChg chg="add del mod">
          <ac:chgData name="田中 航佑" userId="a3041fab9388262f" providerId="LiveId" clId="{F8980459-E421-4340-AD50-5B0E7003AB98}" dt="2020-10-30T20:38:43.952" v="2927" actId="478"/>
          <ac:picMkLst>
            <pc:docMk/>
            <pc:sldMk cId="3830005464" sldId="262"/>
            <ac:picMk id="15" creationId="{CF0A24DD-3E07-46B7-B5C7-6A8040ACC516}"/>
          </ac:picMkLst>
        </pc:picChg>
        <pc:picChg chg="add mod">
          <ac:chgData name="田中 航佑" userId="a3041fab9388262f" providerId="LiveId" clId="{F8980459-E421-4340-AD50-5B0E7003AB98}" dt="2020-10-30T20:39:09.249" v="2936" actId="1076"/>
          <ac:picMkLst>
            <pc:docMk/>
            <pc:sldMk cId="3830005464" sldId="262"/>
            <ac:picMk id="26" creationId="{C7E00B2A-8D6C-4010-AB12-A58E668924A0}"/>
          </ac:picMkLst>
        </pc:picChg>
        <pc:picChg chg="add mod">
          <ac:chgData name="田中 航佑" userId="a3041fab9388262f" providerId="LiveId" clId="{F8980459-E421-4340-AD50-5B0E7003AB98}" dt="2020-10-30T20:39:12.174" v="2937" actId="1076"/>
          <ac:picMkLst>
            <pc:docMk/>
            <pc:sldMk cId="3830005464" sldId="262"/>
            <ac:picMk id="28" creationId="{2601337E-F0CB-496E-A9AB-F03112B8F6FB}"/>
          </ac:picMkLst>
        </pc:picChg>
        <pc:cxnChg chg="add mod">
          <ac:chgData name="田中 航佑" userId="a3041fab9388262f" providerId="LiveId" clId="{F8980459-E421-4340-AD50-5B0E7003AB98}" dt="2020-10-30T20:39:09.249" v="2936" actId="1076"/>
          <ac:cxnSpMkLst>
            <pc:docMk/>
            <pc:sldMk cId="3830005464" sldId="262"/>
            <ac:cxnSpMk id="18" creationId="{4FC89751-1022-4A38-8FE8-631B84707A58}"/>
          </ac:cxnSpMkLst>
        </pc:cxnChg>
        <pc:cxnChg chg="add mod">
          <ac:chgData name="田中 航佑" userId="a3041fab9388262f" providerId="LiveId" clId="{F8980459-E421-4340-AD50-5B0E7003AB98}" dt="2020-10-30T20:39:09.249" v="2936" actId="1076"/>
          <ac:cxnSpMkLst>
            <pc:docMk/>
            <pc:sldMk cId="3830005464" sldId="262"/>
            <ac:cxnSpMk id="21" creationId="{896D819B-6FAB-4952-9BE8-8EA50FC2430E}"/>
          </ac:cxnSpMkLst>
        </pc:cxnChg>
      </pc:sldChg>
      <pc:sldChg chg="new del">
        <pc:chgData name="田中 航佑" userId="a3041fab9388262f" providerId="LiveId" clId="{F8980459-E421-4340-AD50-5B0E7003AB98}" dt="2020-10-30T20:39:29.886" v="2943" actId="47"/>
        <pc:sldMkLst>
          <pc:docMk/>
          <pc:sldMk cId="2043239703" sldId="263"/>
        </pc:sldMkLst>
      </pc:sldChg>
      <pc:sldChg chg="modSp add mod ord">
        <pc:chgData name="田中 航佑" userId="a3041fab9388262f" providerId="LiveId" clId="{F8980459-E421-4340-AD50-5B0E7003AB98}" dt="2020-10-30T20:39:40.209" v="2985"/>
        <pc:sldMkLst>
          <pc:docMk/>
          <pc:sldMk cId="61632007" sldId="264"/>
        </pc:sldMkLst>
        <pc:spChg chg="mod">
          <ac:chgData name="田中 航佑" userId="a3041fab9388262f" providerId="LiveId" clId="{F8980459-E421-4340-AD50-5B0E7003AB98}" dt="2020-10-30T20:39:40.209" v="2985"/>
          <ac:spMkLst>
            <pc:docMk/>
            <pc:sldMk cId="61632007" sldId="264"/>
            <ac:spMk id="2" creationId="{DE4497FA-6952-46DE-BA01-BA31014AD521}"/>
          </ac:spMkLst>
        </pc:spChg>
      </pc:sldChg>
      <pc:sldChg chg="del">
        <pc:chgData name="田中 航佑" userId="a3041fab9388262f" providerId="LiveId" clId="{F8980459-E421-4340-AD50-5B0E7003AB98}" dt="2020-10-30T19:54:37.321" v="15" actId="2696"/>
        <pc:sldMkLst>
          <pc:docMk/>
          <pc:sldMk cId="549818084" sldId="264"/>
        </pc:sldMkLst>
      </pc:sldChg>
      <pc:sldChg chg="del">
        <pc:chgData name="田中 航佑" userId="a3041fab9388262f" providerId="LiveId" clId="{F8980459-E421-4340-AD50-5B0E7003AB98}" dt="2020-10-30T19:54:37.075" v="14" actId="2696"/>
        <pc:sldMkLst>
          <pc:docMk/>
          <pc:sldMk cId="135726993" sldId="265"/>
        </pc:sldMkLst>
      </pc:sldChg>
      <pc:sldChg chg="addSp delSp modSp add mod">
        <pc:chgData name="田中 航佑" userId="a3041fab9388262f" providerId="LiveId" clId="{F8980459-E421-4340-AD50-5B0E7003AB98}" dt="2020-11-04T21:07:14.372" v="5036" actId="1076"/>
        <pc:sldMkLst>
          <pc:docMk/>
          <pc:sldMk cId="4201385500" sldId="265"/>
        </pc:sldMkLst>
        <pc:spChg chg="add del mod">
          <ac:chgData name="田中 航佑" userId="a3041fab9388262f" providerId="LiveId" clId="{F8980459-E421-4340-AD50-5B0E7003AB98}" dt="2020-11-04T20:26:29.319" v="3626" actId="478"/>
          <ac:spMkLst>
            <pc:docMk/>
            <pc:sldMk cId="4201385500" sldId="265"/>
            <ac:spMk id="2" creationId="{52F6716F-D3CF-4E8F-B15F-B8DDE9545942}"/>
          </ac:spMkLst>
        </pc:spChg>
        <pc:spChg chg="mod">
          <ac:chgData name="田中 航佑" userId="a3041fab9388262f" providerId="LiveId" clId="{F8980459-E421-4340-AD50-5B0E7003AB98}" dt="2020-10-30T20:42:21.658" v="3012"/>
          <ac:spMkLst>
            <pc:docMk/>
            <pc:sldMk cId="4201385500" sldId="265"/>
            <ac:spMk id="5" creationId="{1C2C4F8F-362A-4735-B7B0-98AE75294678}"/>
          </ac:spMkLst>
        </pc:spChg>
        <pc:spChg chg="del mod">
          <ac:chgData name="田中 航佑" userId="a3041fab9388262f" providerId="LiveId" clId="{F8980459-E421-4340-AD50-5B0E7003AB98}" dt="2020-10-30T20:42:24.198" v="3013" actId="478"/>
          <ac:spMkLst>
            <pc:docMk/>
            <pc:sldMk cId="4201385500" sldId="265"/>
            <ac:spMk id="47" creationId="{E6836A85-908F-4D94-90DF-9B70B52CE82E}"/>
          </ac:spMkLst>
        </pc:spChg>
        <pc:spChg chg="mod">
          <ac:chgData name="田中 航佑" userId="a3041fab9388262f" providerId="LiveId" clId="{F8980459-E421-4340-AD50-5B0E7003AB98}" dt="2020-11-04T21:07:14.372" v="5036" actId="1076"/>
          <ac:spMkLst>
            <pc:docMk/>
            <pc:sldMk cId="4201385500" sldId="265"/>
            <ac:spMk id="61" creationId="{5E980E93-20C4-4F7C-B901-10AE8D89154C}"/>
          </ac:spMkLst>
        </pc:spChg>
        <pc:spChg chg="mod">
          <ac:chgData name="田中 航佑" userId="a3041fab9388262f" providerId="LiveId" clId="{F8980459-E421-4340-AD50-5B0E7003AB98}" dt="2020-11-04T20:26:40.904" v="3654"/>
          <ac:spMkLst>
            <pc:docMk/>
            <pc:sldMk cId="4201385500" sldId="265"/>
            <ac:spMk id="63" creationId="{952E2544-2CB4-47EE-9F84-252BC4B3632B}"/>
          </ac:spMkLst>
        </pc:spChg>
      </pc:sldChg>
      <pc:sldChg chg="del">
        <pc:chgData name="田中 航佑" userId="a3041fab9388262f" providerId="LiveId" clId="{F8980459-E421-4340-AD50-5B0E7003AB98}" dt="2020-10-30T19:54:36.836" v="13" actId="2696"/>
        <pc:sldMkLst>
          <pc:docMk/>
          <pc:sldMk cId="951367674" sldId="266"/>
        </pc:sldMkLst>
      </pc:sldChg>
      <pc:sldChg chg="ord">
        <pc:chgData name="田中 航佑" userId="a3041fab9388262f" providerId="LiveId" clId="{F8980459-E421-4340-AD50-5B0E7003AB98}" dt="2020-11-04T21:06:25.442" v="5033"/>
        <pc:sldMkLst>
          <pc:docMk/>
          <pc:sldMk cId="1107698531" sldId="266"/>
        </pc:sldMkLst>
      </pc:sldChg>
      <pc:sldChg chg="del">
        <pc:chgData name="田中 航佑" userId="a3041fab9388262f" providerId="LiveId" clId="{F8980459-E421-4340-AD50-5B0E7003AB98}" dt="2020-10-30T19:54:36.656" v="12" actId="2696"/>
        <pc:sldMkLst>
          <pc:docMk/>
          <pc:sldMk cId="387998386" sldId="267"/>
        </pc:sldMkLst>
      </pc:sldChg>
      <pc:sldChg chg="ord">
        <pc:chgData name="田中 航佑" userId="a3041fab9388262f" providerId="LiveId" clId="{F8980459-E421-4340-AD50-5B0E7003AB98}" dt="2020-11-04T21:06:25.442" v="5033"/>
        <pc:sldMkLst>
          <pc:docMk/>
          <pc:sldMk cId="2802437537" sldId="267"/>
        </pc:sldMkLst>
      </pc:sldChg>
      <pc:sldChg chg="addSp delSp modSp add del mod">
        <pc:chgData name="田中 航佑" userId="a3041fab9388262f" providerId="LiveId" clId="{F8980459-E421-4340-AD50-5B0E7003AB98}" dt="2020-11-04T20:32:03.558" v="4060" actId="1076"/>
        <pc:sldMkLst>
          <pc:docMk/>
          <pc:sldMk cId="1710240574" sldId="268"/>
        </pc:sldMkLst>
        <pc:spChg chg="add mod">
          <ac:chgData name="田中 航佑" userId="a3041fab9388262f" providerId="LiveId" clId="{F8980459-E421-4340-AD50-5B0E7003AB98}" dt="2020-11-04T20:31:14.327" v="4051" actId="1076"/>
          <ac:spMkLst>
            <pc:docMk/>
            <pc:sldMk cId="1710240574" sldId="268"/>
            <ac:spMk id="2" creationId="{9B62066D-011B-4A11-BED3-6828A5E1B9E8}"/>
          </ac:spMkLst>
        </pc:spChg>
        <pc:spChg chg="mod">
          <ac:chgData name="田中 航佑" userId="a3041fab9388262f" providerId="LiveId" clId="{F8980459-E421-4340-AD50-5B0E7003AB98}" dt="2020-11-04T20:28:38.513" v="3774" actId="1076"/>
          <ac:spMkLst>
            <pc:docMk/>
            <pc:sldMk cId="1710240574" sldId="268"/>
            <ac:spMk id="3" creationId="{7D449E07-7584-4C3A-A896-28D93AE43154}"/>
          </ac:spMkLst>
        </pc:spChg>
        <pc:spChg chg="del">
          <ac:chgData name="田中 航佑" userId="a3041fab9388262f" providerId="LiveId" clId="{F8980459-E421-4340-AD50-5B0E7003AB98}" dt="2020-11-04T20:27:21.392" v="3677" actId="478"/>
          <ac:spMkLst>
            <pc:docMk/>
            <pc:sldMk cId="1710240574" sldId="268"/>
            <ac:spMk id="4" creationId="{157B8AD7-6DE4-444C-BD33-FF7AADAC2A7F}"/>
          </ac:spMkLst>
        </pc:spChg>
        <pc:spChg chg="mod">
          <ac:chgData name="田中 航佑" userId="a3041fab9388262f" providerId="LiveId" clId="{F8980459-E421-4340-AD50-5B0E7003AB98}" dt="2020-11-04T20:27:18.069" v="3676"/>
          <ac:spMkLst>
            <pc:docMk/>
            <pc:sldMk cId="1710240574" sldId="268"/>
            <ac:spMk id="5" creationId="{1C2C4F8F-362A-4735-B7B0-98AE75294678}"/>
          </ac:spMkLst>
        </pc:spChg>
        <pc:spChg chg="mod">
          <ac:chgData name="田中 航佑" userId="a3041fab9388262f" providerId="LiveId" clId="{F8980459-E421-4340-AD50-5B0E7003AB98}" dt="2020-11-04T20:28:38.513" v="3774" actId="1076"/>
          <ac:spMkLst>
            <pc:docMk/>
            <pc:sldMk cId="1710240574" sldId="268"/>
            <ac:spMk id="9" creationId="{B28B2614-2EE9-4123-B804-CC22EF73736E}"/>
          </ac:spMkLst>
        </pc:spChg>
        <pc:spChg chg="mod">
          <ac:chgData name="田中 航佑" userId="a3041fab9388262f" providerId="LiveId" clId="{F8980459-E421-4340-AD50-5B0E7003AB98}" dt="2020-11-04T20:28:38.513" v="3774" actId="1076"/>
          <ac:spMkLst>
            <pc:docMk/>
            <pc:sldMk cId="1710240574" sldId="268"/>
            <ac:spMk id="10" creationId="{AF68D1ED-BFC1-4973-9487-E99A12706582}"/>
          </ac:spMkLst>
        </pc:spChg>
        <pc:spChg chg="mod">
          <ac:chgData name="田中 航佑" userId="a3041fab9388262f" providerId="LiveId" clId="{F8980459-E421-4340-AD50-5B0E7003AB98}" dt="2020-11-04T20:28:38.513" v="3774" actId="1076"/>
          <ac:spMkLst>
            <pc:docMk/>
            <pc:sldMk cId="1710240574" sldId="268"/>
            <ac:spMk id="11" creationId="{47495867-49EE-4A86-B530-BC91063308BE}"/>
          </ac:spMkLst>
        </pc:spChg>
        <pc:spChg chg="mod">
          <ac:chgData name="田中 航佑" userId="a3041fab9388262f" providerId="LiveId" clId="{F8980459-E421-4340-AD50-5B0E7003AB98}" dt="2020-11-04T20:28:38.513" v="3774" actId="1076"/>
          <ac:spMkLst>
            <pc:docMk/>
            <pc:sldMk cId="1710240574" sldId="268"/>
            <ac:spMk id="14" creationId="{61B809BE-0A03-48DD-BCD7-B920EC77D0EA}"/>
          </ac:spMkLst>
        </pc:spChg>
        <pc:spChg chg="mod">
          <ac:chgData name="田中 航佑" userId="a3041fab9388262f" providerId="LiveId" clId="{F8980459-E421-4340-AD50-5B0E7003AB98}" dt="2020-11-04T20:28:38.513" v="3774" actId="1076"/>
          <ac:spMkLst>
            <pc:docMk/>
            <pc:sldMk cId="1710240574" sldId="268"/>
            <ac:spMk id="40" creationId="{E0E3A933-F6EC-4DB5-BE30-62667DE8CAEA}"/>
          </ac:spMkLst>
        </pc:spChg>
        <pc:picChg chg="add mod">
          <ac:chgData name="田中 航佑" userId="a3041fab9388262f" providerId="LiveId" clId="{F8980459-E421-4340-AD50-5B0E7003AB98}" dt="2020-11-04T20:31:45.536" v="4054" actId="1076"/>
          <ac:picMkLst>
            <pc:docMk/>
            <pc:sldMk cId="1710240574" sldId="268"/>
            <ac:picMk id="6" creationId="{549C5A6E-DF66-49AF-9D4F-145DC43D3561}"/>
          </ac:picMkLst>
        </pc:picChg>
        <pc:picChg chg="mod">
          <ac:chgData name="田中 航佑" userId="a3041fab9388262f" providerId="LiveId" clId="{F8980459-E421-4340-AD50-5B0E7003AB98}" dt="2020-11-04T20:28:38.513" v="3774" actId="1076"/>
          <ac:picMkLst>
            <pc:docMk/>
            <pc:sldMk cId="1710240574" sldId="268"/>
            <ac:picMk id="7" creationId="{7100D819-3AC7-4371-AC18-B75CB80CC967}"/>
          </ac:picMkLst>
        </pc:picChg>
        <pc:picChg chg="mod">
          <ac:chgData name="田中 航佑" userId="a3041fab9388262f" providerId="LiveId" clId="{F8980459-E421-4340-AD50-5B0E7003AB98}" dt="2020-11-04T20:32:00.925" v="4059" actId="1076"/>
          <ac:picMkLst>
            <pc:docMk/>
            <pc:sldMk cId="1710240574" sldId="268"/>
            <ac:picMk id="8" creationId="{E1A1DDB3-B85A-4A7B-AF82-946F6EA23E28}"/>
          </ac:picMkLst>
        </pc:picChg>
        <pc:picChg chg="add mod">
          <ac:chgData name="田中 航佑" userId="a3041fab9388262f" providerId="LiveId" clId="{F8980459-E421-4340-AD50-5B0E7003AB98}" dt="2020-11-04T20:32:03.558" v="4060" actId="1076"/>
          <ac:picMkLst>
            <pc:docMk/>
            <pc:sldMk cId="1710240574" sldId="268"/>
            <ac:picMk id="12" creationId="{66720883-7C6E-4D58-8DF8-F33E802F5FEC}"/>
          </ac:picMkLst>
        </pc:picChg>
        <pc:picChg chg="del mod">
          <ac:chgData name="田中 航佑" userId="a3041fab9388262f" providerId="LiveId" clId="{F8980459-E421-4340-AD50-5B0E7003AB98}" dt="2020-11-04T20:31:40.192" v="4052" actId="478"/>
          <ac:picMkLst>
            <pc:docMk/>
            <pc:sldMk cId="1710240574" sldId="268"/>
            <ac:picMk id="19" creationId="{C2470B7F-684A-4899-9C54-0F0D2D1AC089}"/>
          </ac:picMkLst>
        </pc:picChg>
        <pc:picChg chg="mod">
          <ac:chgData name="田中 航佑" userId="a3041fab9388262f" providerId="LiveId" clId="{F8980459-E421-4340-AD50-5B0E7003AB98}" dt="2020-11-04T20:28:38.513" v="3774" actId="1076"/>
          <ac:picMkLst>
            <pc:docMk/>
            <pc:sldMk cId="1710240574" sldId="268"/>
            <ac:picMk id="34" creationId="{ADFD08B9-3557-4286-9B3F-0FBFA5E5FE59}"/>
          </ac:picMkLst>
        </pc:picChg>
        <pc:picChg chg="mod">
          <ac:chgData name="田中 航佑" userId="a3041fab9388262f" providerId="LiveId" clId="{F8980459-E421-4340-AD50-5B0E7003AB98}" dt="2020-11-04T20:28:38.513" v="3774" actId="1076"/>
          <ac:picMkLst>
            <pc:docMk/>
            <pc:sldMk cId="1710240574" sldId="268"/>
            <ac:picMk id="36" creationId="{F3BC8C92-F039-4B16-AE89-8AF1A97E08EF}"/>
          </ac:picMkLst>
        </pc:picChg>
      </pc:sldChg>
      <pc:sldChg chg="del">
        <pc:chgData name="田中 航佑" userId="a3041fab9388262f" providerId="LiveId" clId="{F8980459-E421-4340-AD50-5B0E7003AB98}" dt="2020-10-30T19:54:36.457" v="11" actId="2696"/>
        <pc:sldMkLst>
          <pc:docMk/>
          <pc:sldMk cId="2670769579" sldId="268"/>
        </pc:sldMkLst>
      </pc:sldChg>
      <pc:sldChg chg="del">
        <pc:chgData name="田中 航佑" userId="a3041fab9388262f" providerId="LiveId" clId="{F8980459-E421-4340-AD50-5B0E7003AB98}" dt="2020-10-30T19:54:36.302" v="10" actId="2696"/>
        <pc:sldMkLst>
          <pc:docMk/>
          <pc:sldMk cId="427033452" sldId="269"/>
        </pc:sldMkLst>
      </pc:sldChg>
      <pc:sldChg chg="addSp delSp modSp add del mod">
        <pc:chgData name="田中 航佑" userId="a3041fab9388262f" providerId="LiveId" clId="{F8980459-E421-4340-AD50-5B0E7003AB98}" dt="2020-11-04T21:36:08.658" v="5088"/>
        <pc:sldMkLst>
          <pc:docMk/>
          <pc:sldMk cId="461647782" sldId="269"/>
        </pc:sldMkLst>
        <pc:spChg chg="mod">
          <ac:chgData name="田中 航佑" userId="a3041fab9388262f" providerId="LiveId" clId="{F8980459-E421-4340-AD50-5B0E7003AB98}" dt="2020-11-04T20:31:04.609" v="4039" actId="1076"/>
          <ac:spMkLst>
            <pc:docMk/>
            <pc:sldMk cId="461647782" sldId="269"/>
            <ac:spMk id="2" creationId="{282A0482-76A9-45E2-9046-6903434E1BC1}"/>
          </ac:spMkLst>
        </pc:spChg>
        <pc:spChg chg="add mod">
          <ac:chgData name="田中 航佑" userId="a3041fab9388262f" providerId="LiveId" clId="{F8980459-E421-4340-AD50-5B0E7003AB98}" dt="2020-11-04T20:40:48.445" v="4309" actId="20577"/>
          <ac:spMkLst>
            <pc:docMk/>
            <pc:sldMk cId="461647782" sldId="269"/>
            <ac:spMk id="3" creationId="{1068B405-8E4B-45DD-801B-2345FFF21ED8}"/>
          </ac:spMkLst>
        </pc:spChg>
        <pc:spChg chg="mod">
          <ac:chgData name="田中 航佑" userId="a3041fab9388262f" providerId="LiveId" clId="{F8980459-E421-4340-AD50-5B0E7003AB98}" dt="2020-11-04T20:27:31.556" v="3696"/>
          <ac:spMkLst>
            <pc:docMk/>
            <pc:sldMk cId="461647782" sldId="269"/>
            <ac:spMk id="5" creationId="{1C2C4F8F-362A-4735-B7B0-98AE75294678}"/>
          </ac:spMkLst>
        </pc:spChg>
        <pc:spChg chg="mod">
          <ac:chgData name="田中 航佑" userId="a3041fab9388262f" providerId="LiveId" clId="{F8980459-E421-4340-AD50-5B0E7003AB98}" dt="2020-11-04T20:31:04.609" v="4039" actId="1076"/>
          <ac:spMkLst>
            <pc:docMk/>
            <pc:sldMk cId="461647782" sldId="269"/>
            <ac:spMk id="6" creationId="{8D2A6ED4-9FA5-4AB4-AC42-2597FF713E46}"/>
          </ac:spMkLst>
        </pc:spChg>
        <pc:spChg chg="add mod">
          <ac:chgData name="田中 航佑" userId="a3041fab9388262f" providerId="LiveId" clId="{F8980459-E421-4340-AD50-5B0E7003AB98}" dt="2020-11-04T21:36:08.658" v="5088"/>
          <ac:spMkLst>
            <pc:docMk/>
            <pc:sldMk cId="461647782" sldId="269"/>
            <ac:spMk id="9" creationId="{268A6D1C-335B-4CE9-B783-FBB8576FA1D5}"/>
          </ac:spMkLst>
        </pc:spChg>
        <pc:spChg chg="mod">
          <ac:chgData name="田中 航佑" userId="a3041fab9388262f" providerId="LiveId" clId="{F8980459-E421-4340-AD50-5B0E7003AB98}" dt="2020-11-04T20:31:04.609" v="4039" actId="1076"/>
          <ac:spMkLst>
            <pc:docMk/>
            <pc:sldMk cId="461647782" sldId="269"/>
            <ac:spMk id="11" creationId="{47495867-49EE-4A86-B530-BC91063308BE}"/>
          </ac:spMkLst>
        </pc:spChg>
        <pc:spChg chg="mod">
          <ac:chgData name="田中 航佑" userId="a3041fab9388262f" providerId="LiveId" clId="{F8980459-E421-4340-AD50-5B0E7003AB98}" dt="2020-11-04T20:31:04.609" v="4039" actId="1076"/>
          <ac:spMkLst>
            <pc:docMk/>
            <pc:sldMk cId="461647782" sldId="269"/>
            <ac:spMk id="15" creationId="{5B4D0B97-D7F2-4191-A456-9D26CD8A3C1C}"/>
          </ac:spMkLst>
        </pc:spChg>
        <pc:spChg chg="mod">
          <ac:chgData name="田中 航佑" userId="a3041fab9388262f" providerId="LiveId" clId="{F8980459-E421-4340-AD50-5B0E7003AB98}" dt="2020-11-04T20:31:04.609" v="4039" actId="1076"/>
          <ac:spMkLst>
            <pc:docMk/>
            <pc:sldMk cId="461647782" sldId="269"/>
            <ac:spMk id="16" creationId="{AEC0A1E6-4642-479D-8B56-A4EF43F25FF1}"/>
          </ac:spMkLst>
        </pc:spChg>
        <pc:spChg chg="mod">
          <ac:chgData name="田中 航佑" userId="a3041fab9388262f" providerId="LiveId" clId="{F8980459-E421-4340-AD50-5B0E7003AB98}" dt="2020-11-04T20:31:04.609" v="4039" actId="1076"/>
          <ac:spMkLst>
            <pc:docMk/>
            <pc:sldMk cId="461647782" sldId="269"/>
            <ac:spMk id="18" creationId="{6C5EEA20-FB50-497E-8063-B872B1DD4783}"/>
          </ac:spMkLst>
        </pc:spChg>
        <pc:spChg chg="mod">
          <ac:chgData name="田中 航佑" userId="a3041fab9388262f" providerId="LiveId" clId="{F8980459-E421-4340-AD50-5B0E7003AB98}" dt="2020-11-04T20:31:04.609" v="4039" actId="1076"/>
          <ac:spMkLst>
            <pc:docMk/>
            <pc:sldMk cId="461647782" sldId="269"/>
            <ac:spMk id="21" creationId="{B3D071BB-313E-4DB5-9507-ED03969E5C7B}"/>
          </ac:spMkLst>
        </pc:spChg>
        <pc:spChg chg="mod">
          <ac:chgData name="田中 航佑" userId="a3041fab9388262f" providerId="LiveId" clId="{F8980459-E421-4340-AD50-5B0E7003AB98}" dt="2020-11-04T20:31:04.609" v="4039" actId="1076"/>
          <ac:spMkLst>
            <pc:docMk/>
            <pc:sldMk cId="461647782" sldId="269"/>
            <ac:spMk id="22" creationId="{93D573DB-20C2-4703-BC2E-C37DBB373AEB}"/>
          </ac:spMkLst>
        </pc:spChg>
        <pc:spChg chg="mod">
          <ac:chgData name="田中 航佑" userId="a3041fab9388262f" providerId="LiveId" clId="{F8980459-E421-4340-AD50-5B0E7003AB98}" dt="2020-11-04T20:31:04.609" v="4039" actId="1076"/>
          <ac:spMkLst>
            <pc:docMk/>
            <pc:sldMk cId="461647782" sldId="269"/>
            <ac:spMk id="25" creationId="{DD8F5373-2E99-4EAB-A242-3B9842318331}"/>
          </ac:spMkLst>
        </pc:spChg>
        <pc:spChg chg="mod">
          <ac:chgData name="田中 航佑" userId="a3041fab9388262f" providerId="LiveId" clId="{F8980459-E421-4340-AD50-5B0E7003AB98}" dt="2020-11-04T20:31:04.609" v="4039" actId="1076"/>
          <ac:spMkLst>
            <pc:docMk/>
            <pc:sldMk cId="461647782" sldId="269"/>
            <ac:spMk id="40" creationId="{E0E3A933-F6EC-4DB5-BE30-62667DE8CAEA}"/>
          </ac:spMkLst>
        </pc:spChg>
        <pc:picChg chg="add mod">
          <ac:chgData name="田中 航佑" userId="a3041fab9388262f" providerId="LiveId" clId="{F8980459-E421-4340-AD50-5B0E7003AB98}" dt="2020-11-04T20:32:26.648" v="4065" actId="1076"/>
          <ac:picMkLst>
            <pc:docMk/>
            <pc:sldMk cId="461647782" sldId="269"/>
            <ac:picMk id="4" creationId="{D2FDBBAA-FFAA-40D7-9403-1FE2CDF489AE}"/>
          </ac:picMkLst>
        </pc:picChg>
        <pc:picChg chg="add mod">
          <ac:chgData name="田中 航佑" userId="a3041fab9388262f" providerId="LiveId" clId="{F8980459-E421-4340-AD50-5B0E7003AB98}" dt="2020-11-04T20:32:21.333" v="4064" actId="1076"/>
          <ac:picMkLst>
            <pc:docMk/>
            <pc:sldMk cId="461647782" sldId="269"/>
            <ac:picMk id="7" creationId="{0DA412EC-1A4F-4846-B8FC-54E47D4B10D6}"/>
          </ac:picMkLst>
        </pc:picChg>
        <pc:picChg chg="del mod">
          <ac:chgData name="田中 航佑" userId="a3041fab9388262f" providerId="LiveId" clId="{F8980459-E421-4340-AD50-5B0E7003AB98}" dt="2020-11-04T20:32:12.278" v="4062" actId="478"/>
          <ac:picMkLst>
            <pc:docMk/>
            <pc:sldMk cId="461647782" sldId="269"/>
            <ac:picMk id="8" creationId="{E1A1DDB3-B85A-4A7B-AF82-946F6EA23E28}"/>
          </ac:picMkLst>
        </pc:picChg>
        <pc:cxnChg chg="mod">
          <ac:chgData name="田中 航佑" userId="a3041fab9388262f" providerId="LiveId" clId="{F8980459-E421-4340-AD50-5B0E7003AB98}" dt="2020-11-04T20:31:04.609" v="4039" actId="1076"/>
          <ac:cxnSpMkLst>
            <pc:docMk/>
            <pc:sldMk cId="461647782" sldId="269"/>
            <ac:cxnSpMk id="17" creationId="{F44C82B8-7747-4C17-BE18-4C9C3EE29817}"/>
          </ac:cxnSpMkLst>
        </pc:cxnChg>
        <pc:cxnChg chg="mod">
          <ac:chgData name="田中 航佑" userId="a3041fab9388262f" providerId="LiveId" clId="{F8980459-E421-4340-AD50-5B0E7003AB98}" dt="2020-11-04T20:31:04.609" v="4039" actId="1076"/>
          <ac:cxnSpMkLst>
            <pc:docMk/>
            <pc:sldMk cId="461647782" sldId="269"/>
            <ac:cxnSpMk id="20" creationId="{887595F2-1BCA-4AAD-A6D5-3067531E6CBD}"/>
          </ac:cxnSpMkLst>
        </pc:cxnChg>
        <pc:cxnChg chg="mod">
          <ac:chgData name="田中 航佑" userId="a3041fab9388262f" providerId="LiveId" clId="{F8980459-E421-4340-AD50-5B0E7003AB98}" dt="2020-11-04T20:31:04.609" v="4039" actId="1076"/>
          <ac:cxnSpMkLst>
            <pc:docMk/>
            <pc:sldMk cId="461647782" sldId="269"/>
            <ac:cxnSpMk id="26" creationId="{9C7490DD-FCEE-4D37-869B-3F232F6FFE3C}"/>
          </ac:cxnSpMkLst>
        </pc:cxnChg>
      </pc:sldChg>
      <pc:sldChg chg="del">
        <pc:chgData name="田中 航佑" userId="a3041fab9388262f" providerId="LiveId" clId="{F8980459-E421-4340-AD50-5B0E7003AB98}" dt="2020-10-30T19:54:36.149" v="9" actId="2696"/>
        <pc:sldMkLst>
          <pc:docMk/>
          <pc:sldMk cId="1811054319" sldId="270"/>
        </pc:sldMkLst>
      </pc:sldChg>
      <pc:sldChg chg="del">
        <pc:chgData name="田中 航佑" userId="a3041fab9388262f" providerId="LiveId" clId="{F8980459-E421-4340-AD50-5B0E7003AB98}" dt="2020-10-30T19:54:35.667" v="6" actId="2696"/>
        <pc:sldMkLst>
          <pc:docMk/>
          <pc:sldMk cId="2787400726" sldId="271"/>
        </pc:sldMkLst>
      </pc:sldChg>
      <pc:sldChg chg="add del">
        <pc:chgData name="田中 航佑" userId="a3041fab9388262f" providerId="LiveId" clId="{F8980459-E421-4340-AD50-5B0E7003AB98}" dt="2020-11-04T21:02:39.544" v="4976" actId="2696"/>
        <pc:sldMkLst>
          <pc:docMk/>
          <pc:sldMk cId="3671750279" sldId="271"/>
        </pc:sldMkLst>
      </pc:sldChg>
      <pc:sldChg chg="addSp delSp modSp mod ord">
        <pc:chgData name="田中 航佑" userId="a3041fab9388262f" providerId="LiveId" clId="{F8980459-E421-4340-AD50-5B0E7003AB98}" dt="2020-11-04T21:33:10.320" v="5055" actId="207"/>
        <pc:sldMkLst>
          <pc:docMk/>
          <pc:sldMk cId="761440365" sldId="272"/>
        </pc:sldMkLst>
        <pc:spChg chg="mod">
          <ac:chgData name="田中 航佑" userId="a3041fab9388262f" providerId="LiveId" clId="{F8980459-E421-4340-AD50-5B0E7003AB98}" dt="2020-11-04T21:31:41.056" v="5052" actId="1076"/>
          <ac:spMkLst>
            <pc:docMk/>
            <pc:sldMk cId="761440365" sldId="272"/>
            <ac:spMk id="2" creationId="{73A3D9EE-B536-4AC1-80CD-411C847ED997}"/>
          </ac:spMkLst>
        </pc:spChg>
        <pc:spChg chg="mod">
          <ac:chgData name="田中 航佑" userId="a3041fab9388262f" providerId="LiveId" clId="{F8980459-E421-4340-AD50-5B0E7003AB98}" dt="2020-11-04T21:31:41.056" v="5052" actId="1076"/>
          <ac:spMkLst>
            <pc:docMk/>
            <pc:sldMk cId="761440365" sldId="272"/>
            <ac:spMk id="3" creationId="{7D449E07-7584-4C3A-A896-28D93AE43154}"/>
          </ac:spMkLst>
        </pc:spChg>
        <pc:spChg chg="del">
          <ac:chgData name="田中 航佑" userId="a3041fab9388262f" providerId="LiveId" clId="{F8980459-E421-4340-AD50-5B0E7003AB98}" dt="2020-11-04T21:31:27.060" v="5048" actId="478"/>
          <ac:spMkLst>
            <pc:docMk/>
            <pc:sldMk cId="761440365" sldId="272"/>
            <ac:spMk id="5" creationId="{1C2C4F8F-362A-4735-B7B0-98AE75294678}"/>
          </ac:spMkLst>
        </pc:spChg>
        <pc:spChg chg="mod">
          <ac:chgData name="田中 航佑" userId="a3041fab9388262f" providerId="LiveId" clId="{F8980459-E421-4340-AD50-5B0E7003AB98}" dt="2020-11-04T21:31:37.085" v="5051" actId="1076"/>
          <ac:spMkLst>
            <pc:docMk/>
            <pc:sldMk cId="761440365" sldId="272"/>
            <ac:spMk id="6" creationId="{AB6497A9-C40D-41D4-BC4E-2A31B5B16B2D}"/>
          </ac:spMkLst>
        </pc:spChg>
        <pc:spChg chg="add del mod">
          <ac:chgData name="田中 航佑" userId="a3041fab9388262f" providerId="LiveId" clId="{F8980459-E421-4340-AD50-5B0E7003AB98}" dt="2020-11-04T21:31:28.641" v="5049" actId="478"/>
          <ac:spMkLst>
            <pc:docMk/>
            <pc:sldMk cId="761440365" sldId="272"/>
            <ac:spMk id="7" creationId="{185D396E-AD06-4AE2-A617-C9A3DE3831F6}"/>
          </ac:spMkLst>
        </pc:spChg>
        <pc:spChg chg="mod">
          <ac:chgData name="田中 航佑" userId="a3041fab9388262f" providerId="LiveId" clId="{F8980459-E421-4340-AD50-5B0E7003AB98}" dt="2020-11-04T21:33:07.448" v="5054" actId="207"/>
          <ac:spMkLst>
            <pc:docMk/>
            <pc:sldMk cId="761440365" sldId="272"/>
            <ac:spMk id="9" creationId="{B28B2614-2EE9-4123-B804-CC22EF73736E}"/>
          </ac:spMkLst>
        </pc:spChg>
        <pc:spChg chg="mod">
          <ac:chgData name="田中 航佑" userId="a3041fab9388262f" providerId="LiveId" clId="{F8980459-E421-4340-AD50-5B0E7003AB98}" dt="2020-11-04T21:31:32.076" v="5050" actId="1076"/>
          <ac:spMkLst>
            <pc:docMk/>
            <pc:sldMk cId="761440365" sldId="272"/>
            <ac:spMk id="10" creationId="{AF68D1ED-BFC1-4973-9487-E99A12706582}"/>
          </ac:spMkLst>
        </pc:spChg>
        <pc:spChg chg="mod">
          <ac:chgData name="田中 航佑" userId="a3041fab9388262f" providerId="LiveId" clId="{F8980459-E421-4340-AD50-5B0E7003AB98}" dt="2020-11-04T21:33:10.320" v="5055" actId="207"/>
          <ac:spMkLst>
            <pc:docMk/>
            <pc:sldMk cId="761440365" sldId="272"/>
            <ac:spMk id="11" creationId="{47495867-49EE-4A86-B530-BC91063308BE}"/>
          </ac:spMkLst>
        </pc:spChg>
        <pc:spChg chg="mod">
          <ac:chgData name="田中 航佑" userId="a3041fab9388262f" providerId="LiveId" clId="{F8980459-E421-4340-AD50-5B0E7003AB98}" dt="2020-11-04T21:31:32.076" v="5050" actId="1076"/>
          <ac:spMkLst>
            <pc:docMk/>
            <pc:sldMk cId="761440365" sldId="272"/>
            <ac:spMk id="14" creationId="{61B809BE-0A03-48DD-BCD7-B920EC77D0EA}"/>
          </ac:spMkLst>
        </pc:spChg>
        <pc:spChg chg="mod">
          <ac:chgData name="田中 航佑" userId="a3041fab9388262f" providerId="LiveId" clId="{F8980459-E421-4340-AD50-5B0E7003AB98}" dt="2020-11-04T21:31:37.085" v="5051" actId="1076"/>
          <ac:spMkLst>
            <pc:docMk/>
            <pc:sldMk cId="761440365" sldId="272"/>
            <ac:spMk id="40" creationId="{E0E3A933-F6EC-4DB5-BE30-62667DE8CAEA}"/>
          </ac:spMkLst>
        </pc:spChg>
        <pc:picChg chg="mod">
          <ac:chgData name="田中 航佑" userId="a3041fab9388262f" providerId="LiveId" clId="{F8980459-E421-4340-AD50-5B0E7003AB98}" dt="2020-11-04T21:31:37.085" v="5051" actId="1076"/>
          <ac:picMkLst>
            <pc:docMk/>
            <pc:sldMk cId="761440365" sldId="272"/>
            <ac:picMk id="8" creationId="{E1A1DDB3-B85A-4A7B-AF82-946F6EA23E28}"/>
          </ac:picMkLst>
        </pc:picChg>
        <pc:picChg chg="mod">
          <ac:chgData name="田中 航佑" userId="a3041fab9388262f" providerId="LiveId" clId="{F8980459-E421-4340-AD50-5B0E7003AB98}" dt="2020-11-04T21:31:41.056" v="5052" actId="1076"/>
          <ac:picMkLst>
            <pc:docMk/>
            <pc:sldMk cId="761440365" sldId="272"/>
            <ac:picMk id="36" creationId="{F3BC8C92-F039-4B16-AE89-8AF1A97E08EF}"/>
          </ac:picMkLst>
        </pc:picChg>
      </pc:sldChg>
      <pc:sldChg chg="del ord">
        <pc:chgData name="田中 航佑" userId="a3041fab9388262f" providerId="LiveId" clId="{F8980459-E421-4340-AD50-5B0E7003AB98}" dt="2020-10-30T19:54:35.864" v="7" actId="2696"/>
        <pc:sldMkLst>
          <pc:docMk/>
          <pc:sldMk cId="2752872168" sldId="272"/>
        </pc:sldMkLst>
      </pc:sldChg>
      <pc:sldChg chg="addSp delSp modSp mod ord">
        <pc:chgData name="田中 航佑" userId="a3041fab9388262f" providerId="LiveId" clId="{F8980459-E421-4340-AD50-5B0E7003AB98}" dt="2020-11-04T21:43:12.362" v="5095" actId="207"/>
        <pc:sldMkLst>
          <pc:docMk/>
          <pc:sldMk cId="397995511" sldId="273"/>
        </pc:sldMkLst>
        <pc:spChg chg="mod">
          <ac:chgData name="田中 航佑" userId="a3041fab9388262f" providerId="LiveId" clId="{F8980459-E421-4340-AD50-5B0E7003AB98}" dt="2020-11-04T21:43:00.514" v="5093" actId="1076"/>
          <ac:spMkLst>
            <pc:docMk/>
            <pc:sldMk cId="397995511" sldId="273"/>
            <ac:spMk id="3" creationId="{7C4A479A-C3C7-4582-B36D-9658437FEA91}"/>
          </ac:spMkLst>
        </pc:spChg>
        <pc:spChg chg="del">
          <ac:chgData name="田中 航佑" userId="a3041fab9388262f" providerId="LiveId" clId="{F8980459-E421-4340-AD50-5B0E7003AB98}" dt="2020-11-04T21:42:49.515" v="5089" actId="478"/>
          <ac:spMkLst>
            <pc:docMk/>
            <pc:sldMk cId="397995511" sldId="273"/>
            <ac:spMk id="5" creationId="{1C2C4F8F-362A-4735-B7B0-98AE75294678}"/>
          </ac:spMkLst>
        </pc:spChg>
        <pc:spChg chg="mod">
          <ac:chgData name="田中 航佑" userId="a3041fab9388262f" providerId="LiveId" clId="{F8980459-E421-4340-AD50-5B0E7003AB98}" dt="2020-11-04T20:24:02.641" v="3608" actId="20577"/>
          <ac:spMkLst>
            <pc:docMk/>
            <pc:sldMk cId="397995511" sldId="273"/>
            <ac:spMk id="6" creationId="{8D2A6ED4-9FA5-4AB4-AC42-2597FF713E46}"/>
          </ac:spMkLst>
        </pc:spChg>
        <pc:spChg chg="add del mod">
          <ac:chgData name="田中 航佑" userId="a3041fab9388262f" providerId="LiveId" clId="{F8980459-E421-4340-AD50-5B0E7003AB98}" dt="2020-11-04T21:42:51.218" v="5090" actId="478"/>
          <ac:spMkLst>
            <pc:docMk/>
            <pc:sldMk cId="397995511" sldId="273"/>
            <ac:spMk id="7" creationId="{FAAC583A-A889-4EBA-9F9F-55331F617A88}"/>
          </ac:spMkLst>
        </pc:spChg>
        <pc:spChg chg="mod">
          <ac:chgData name="田中 航佑" userId="a3041fab9388262f" providerId="LiveId" clId="{F8980459-E421-4340-AD50-5B0E7003AB98}" dt="2020-11-04T21:43:06.775" v="5094" actId="207"/>
          <ac:spMkLst>
            <pc:docMk/>
            <pc:sldMk cId="397995511" sldId="273"/>
            <ac:spMk id="11" creationId="{47495867-49EE-4A86-B530-BC91063308BE}"/>
          </ac:spMkLst>
        </pc:spChg>
        <pc:spChg chg="mod">
          <ac:chgData name="田中 航佑" userId="a3041fab9388262f" providerId="LiveId" clId="{F8980459-E421-4340-AD50-5B0E7003AB98}" dt="2020-11-04T21:43:12.362" v="5095" actId="207"/>
          <ac:spMkLst>
            <pc:docMk/>
            <pc:sldMk cId="397995511" sldId="273"/>
            <ac:spMk id="15" creationId="{5B4D0B97-D7F2-4191-A456-9D26CD8A3C1C}"/>
          </ac:spMkLst>
        </pc:spChg>
        <pc:spChg chg="mod">
          <ac:chgData name="田中 航佑" userId="a3041fab9388262f" providerId="LiveId" clId="{F8980459-E421-4340-AD50-5B0E7003AB98}" dt="2020-11-04T21:42:56.507" v="5092" actId="1076"/>
          <ac:spMkLst>
            <pc:docMk/>
            <pc:sldMk cId="397995511" sldId="273"/>
            <ac:spMk id="16" creationId="{AEC0A1E6-4642-479D-8B56-A4EF43F25FF1}"/>
          </ac:spMkLst>
        </pc:spChg>
        <pc:spChg chg="mod">
          <ac:chgData name="田中 航佑" userId="a3041fab9388262f" providerId="LiveId" clId="{F8980459-E421-4340-AD50-5B0E7003AB98}" dt="2020-11-04T21:42:56.507" v="5092" actId="1076"/>
          <ac:spMkLst>
            <pc:docMk/>
            <pc:sldMk cId="397995511" sldId="273"/>
            <ac:spMk id="18" creationId="{6C5EEA20-FB50-497E-8063-B872B1DD4783}"/>
          </ac:spMkLst>
        </pc:spChg>
        <pc:spChg chg="mod">
          <ac:chgData name="田中 航佑" userId="a3041fab9388262f" providerId="LiveId" clId="{F8980459-E421-4340-AD50-5B0E7003AB98}" dt="2020-11-04T21:42:56.507" v="5092" actId="1076"/>
          <ac:spMkLst>
            <pc:docMk/>
            <pc:sldMk cId="397995511" sldId="273"/>
            <ac:spMk id="21" creationId="{B3D071BB-313E-4DB5-9507-ED03969E5C7B}"/>
          </ac:spMkLst>
        </pc:spChg>
        <pc:spChg chg="mod">
          <ac:chgData name="田中 航佑" userId="a3041fab9388262f" providerId="LiveId" clId="{F8980459-E421-4340-AD50-5B0E7003AB98}" dt="2020-11-04T21:42:56.507" v="5092" actId="1076"/>
          <ac:spMkLst>
            <pc:docMk/>
            <pc:sldMk cId="397995511" sldId="273"/>
            <ac:spMk id="22" creationId="{93D573DB-20C2-4703-BC2E-C37DBB373AEB}"/>
          </ac:spMkLst>
        </pc:spChg>
        <pc:spChg chg="mod">
          <ac:chgData name="田中 航佑" userId="a3041fab9388262f" providerId="LiveId" clId="{F8980459-E421-4340-AD50-5B0E7003AB98}" dt="2020-11-04T21:42:56.507" v="5092" actId="1076"/>
          <ac:spMkLst>
            <pc:docMk/>
            <pc:sldMk cId="397995511" sldId="273"/>
            <ac:spMk id="25" creationId="{DD8F5373-2E99-4EAB-A242-3B9842318331}"/>
          </ac:spMkLst>
        </pc:spChg>
        <pc:spChg chg="mod">
          <ac:chgData name="田中 航佑" userId="a3041fab9388262f" providerId="LiveId" clId="{F8980459-E421-4340-AD50-5B0E7003AB98}" dt="2020-11-04T21:43:00.514" v="5093" actId="1076"/>
          <ac:spMkLst>
            <pc:docMk/>
            <pc:sldMk cId="397995511" sldId="273"/>
            <ac:spMk id="40" creationId="{E0E3A933-F6EC-4DB5-BE30-62667DE8CAEA}"/>
          </ac:spMkLst>
        </pc:spChg>
        <pc:picChg chg="mod">
          <ac:chgData name="田中 航佑" userId="a3041fab9388262f" providerId="LiveId" clId="{F8980459-E421-4340-AD50-5B0E7003AB98}" dt="2020-11-04T21:43:00.514" v="5093" actId="1076"/>
          <ac:picMkLst>
            <pc:docMk/>
            <pc:sldMk cId="397995511" sldId="273"/>
            <ac:picMk id="8" creationId="{E1A1DDB3-B85A-4A7B-AF82-946F6EA23E28}"/>
          </ac:picMkLst>
        </pc:picChg>
        <pc:cxnChg chg="mod">
          <ac:chgData name="田中 航佑" userId="a3041fab9388262f" providerId="LiveId" clId="{F8980459-E421-4340-AD50-5B0E7003AB98}" dt="2020-11-04T21:42:56.507" v="5092" actId="1076"/>
          <ac:cxnSpMkLst>
            <pc:docMk/>
            <pc:sldMk cId="397995511" sldId="273"/>
            <ac:cxnSpMk id="17" creationId="{F44C82B8-7747-4C17-BE18-4C9C3EE29817}"/>
          </ac:cxnSpMkLst>
        </pc:cxnChg>
        <pc:cxnChg chg="mod">
          <ac:chgData name="田中 航佑" userId="a3041fab9388262f" providerId="LiveId" clId="{F8980459-E421-4340-AD50-5B0E7003AB98}" dt="2020-11-04T21:42:56.507" v="5092" actId="1076"/>
          <ac:cxnSpMkLst>
            <pc:docMk/>
            <pc:sldMk cId="397995511" sldId="273"/>
            <ac:cxnSpMk id="20" creationId="{887595F2-1BCA-4AAD-A6D5-3067531E6CBD}"/>
          </ac:cxnSpMkLst>
        </pc:cxnChg>
        <pc:cxnChg chg="mod">
          <ac:chgData name="田中 航佑" userId="a3041fab9388262f" providerId="LiveId" clId="{F8980459-E421-4340-AD50-5B0E7003AB98}" dt="2020-11-04T21:42:56.507" v="5092" actId="1076"/>
          <ac:cxnSpMkLst>
            <pc:docMk/>
            <pc:sldMk cId="397995511" sldId="273"/>
            <ac:cxnSpMk id="26" creationId="{9C7490DD-FCEE-4D37-869B-3F232F6FFE3C}"/>
          </ac:cxnSpMkLst>
        </pc:cxnChg>
      </pc:sldChg>
      <pc:sldChg chg="del">
        <pc:chgData name="田中 航佑" userId="a3041fab9388262f" providerId="LiveId" clId="{F8980459-E421-4340-AD50-5B0E7003AB98}" dt="2020-10-30T19:54:35.997" v="8" actId="2696"/>
        <pc:sldMkLst>
          <pc:docMk/>
          <pc:sldMk cId="4107706777" sldId="273"/>
        </pc:sldMkLst>
      </pc:sldChg>
      <pc:sldChg chg="addSp delSp modSp mod">
        <pc:chgData name="田中 航佑" userId="a3041fab9388262f" providerId="LiveId" clId="{F8980459-E421-4340-AD50-5B0E7003AB98}" dt="2020-11-04T20:18:47.956" v="3580" actId="14100"/>
        <pc:sldMkLst>
          <pc:docMk/>
          <pc:sldMk cId="1164228851" sldId="274"/>
        </pc:sldMkLst>
        <pc:spChg chg="mod">
          <ac:chgData name="田中 航佑" userId="a3041fab9388262f" providerId="LiveId" clId="{F8980459-E421-4340-AD50-5B0E7003AB98}" dt="2020-11-04T20:12:51.977" v="3294" actId="1076"/>
          <ac:spMkLst>
            <pc:docMk/>
            <pc:sldMk cId="1164228851" sldId="274"/>
            <ac:spMk id="5" creationId="{1C2C4F8F-362A-4735-B7B0-98AE75294678}"/>
          </ac:spMkLst>
        </pc:spChg>
        <pc:spChg chg="add del mod">
          <ac:chgData name="田中 航佑" userId="a3041fab9388262f" providerId="LiveId" clId="{F8980459-E421-4340-AD50-5B0E7003AB98}" dt="2020-11-04T20:15:32.408" v="3426" actId="1076"/>
          <ac:spMkLst>
            <pc:docMk/>
            <pc:sldMk cId="1164228851" sldId="274"/>
            <ac:spMk id="8" creationId="{F7D17B8F-72F6-4F7E-9A7A-6C9D5EEDAD03}"/>
          </ac:spMkLst>
        </pc:spChg>
        <pc:spChg chg="add del mod">
          <ac:chgData name="田中 航佑" userId="a3041fab9388262f" providerId="LiveId" clId="{F8980459-E421-4340-AD50-5B0E7003AB98}" dt="2020-11-04T20:10:34.731" v="3246" actId="478"/>
          <ac:spMkLst>
            <pc:docMk/>
            <pc:sldMk cId="1164228851" sldId="274"/>
            <ac:spMk id="13" creationId="{0240A689-5994-42CF-9CB7-55CB4D266CE8}"/>
          </ac:spMkLst>
        </pc:spChg>
        <pc:spChg chg="add del mod">
          <ac:chgData name="田中 航佑" userId="a3041fab9388262f" providerId="LiveId" clId="{F8980459-E421-4340-AD50-5B0E7003AB98}" dt="2020-11-04T20:12:17.720" v="3286" actId="478"/>
          <ac:spMkLst>
            <pc:docMk/>
            <pc:sldMk cId="1164228851" sldId="274"/>
            <ac:spMk id="14" creationId="{2F2C73C8-9E3C-40E5-9D3F-7D9AE71DCF09}"/>
          </ac:spMkLst>
        </pc:spChg>
        <pc:spChg chg="del mod">
          <ac:chgData name="田中 航佑" userId="a3041fab9388262f" providerId="LiveId" clId="{F8980459-E421-4340-AD50-5B0E7003AB98}" dt="2020-11-04T20:06:06.379" v="3089" actId="478"/>
          <ac:spMkLst>
            <pc:docMk/>
            <pc:sldMk cId="1164228851" sldId="274"/>
            <ac:spMk id="15" creationId="{E2ED938E-09FB-4B58-8359-A4AD45AE2FA4}"/>
          </ac:spMkLst>
        </pc:spChg>
        <pc:spChg chg="add del mod">
          <ac:chgData name="田中 航佑" userId="a3041fab9388262f" providerId="LiveId" clId="{F8980459-E421-4340-AD50-5B0E7003AB98}" dt="2020-11-04T20:12:42.569" v="3292"/>
          <ac:spMkLst>
            <pc:docMk/>
            <pc:sldMk cId="1164228851" sldId="274"/>
            <ac:spMk id="16" creationId="{0556D76A-0B26-48FD-8B55-DFEE23BC3A88}"/>
          </ac:spMkLst>
        </pc:spChg>
        <pc:spChg chg="del mod">
          <ac:chgData name="田中 航佑" userId="a3041fab9388262f" providerId="LiveId" clId="{F8980459-E421-4340-AD50-5B0E7003AB98}" dt="2020-11-04T20:06:06.379" v="3089" actId="478"/>
          <ac:spMkLst>
            <pc:docMk/>
            <pc:sldMk cId="1164228851" sldId="274"/>
            <ac:spMk id="17" creationId="{A64365A6-DD60-4435-AB37-FBD0E2647FB4}"/>
          </ac:spMkLst>
        </pc:spChg>
        <pc:spChg chg="add mod">
          <ac:chgData name="田中 航佑" userId="a3041fab9388262f" providerId="LiveId" clId="{F8980459-E421-4340-AD50-5B0E7003AB98}" dt="2020-11-04T20:18:47.956" v="3580" actId="14100"/>
          <ac:spMkLst>
            <pc:docMk/>
            <pc:sldMk cId="1164228851" sldId="274"/>
            <ac:spMk id="18" creationId="{B24F1B26-3192-43F6-9F2C-F9D579E27FD4}"/>
          </ac:spMkLst>
        </pc:spChg>
        <pc:spChg chg="add del mod">
          <ac:chgData name="田中 航佑" userId="a3041fab9388262f" providerId="LiveId" clId="{F8980459-E421-4340-AD50-5B0E7003AB98}" dt="2020-11-04T20:14:42.622" v="3414" actId="478"/>
          <ac:spMkLst>
            <pc:docMk/>
            <pc:sldMk cId="1164228851" sldId="274"/>
            <ac:spMk id="19" creationId="{63C1ACF1-4AEF-4E18-AED0-B8F87E677FC8}"/>
          </ac:spMkLst>
        </pc:spChg>
        <pc:spChg chg="add del mod">
          <ac:chgData name="田中 航佑" userId="a3041fab9388262f" providerId="LiveId" clId="{F8980459-E421-4340-AD50-5B0E7003AB98}" dt="2020-11-04T20:15:04.436" v="3417" actId="478"/>
          <ac:spMkLst>
            <pc:docMk/>
            <pc:sldMk cId="1164228851" sldId="274"/>
            <ac:spMk id="20" creationId="{C95275C0-ED3C-4B3E-B0EA-D3D65B9CD59A}"/>
          </ac:spMkLst>
        </pc:spChg>
        <pc:spChg chg="add mod">
          <ac:chgData name="田中 航佑" userId="a3041fab9388262f" providerId="LiveId" clId="{F8980459-E421-4340-AD50-5B0E7003AB98}" dt="2020-11-04T20:15:35.489" v="3427" actId="1076"/>
          <ac:spMkLst>
            <pc:docMk/>
            <pc:sldMk cId="1164228851" sldId="274"/>
            <ac:spMk id="21" creationId="{E162C5C1-2F47-4EC2-BDC2-62484ADFE42C}"/>
          </ac:spMkLst>
        </pc:spChg>
        <pc:spChg chg="add del mod">
          <ac:chgData name="田中 航佑" userId="a3041fab9388262f" providerId="LiveId" clId="{F8980459-E421-4340-AD50-5B0E7003AB98}" dt="2020-11-04T20:15:32.408" v="3426" actId="1076"/>
          <ac:spMkLst>
            <pc:docMk/>
            <pc:sldMk cId="1164228851" sldId="274"/>
            <ac:spMk id="24" creationId="{307E0F8F-9B84-42D0-B186-087E28C9E357}"/>
          </ac:spMkLst>
        </pc:spChg>
        <pc:spChg chg="add del mod">
          <ac:chgData name="田中 航佑" userId="a3041fab9388262f" providerId="LiveId" clId="{F8980459-E421-4340-AD50-5B0E7003AB98}" dt="2020-11-04T20:15:32.408" v="3426" actId="1076"/>
          <ac:spMkLst>
            <pc:docMk/>
            <pc:sldMk cId="1164228851" sldId="274"/>
            <ac:spMk id="25" creationId="{024938AA-6A6B-4926-AFD6-B982FB100028}"/>
          </ac:spMkLst>
        </pc:spChg>
        <pc:spChg chg="del mod">
          <ac:chgData name="田中 航佑" userId="a3041fab9388262f" providerId="LiveId" clId="{F8980459-E421-4340-AD50-5B0E7003AB98}" dt="2020-11-04T20:06:06.379" v="3089" actId="478"/>
          <ac:spMkLst>
            <pc:docMk/>
            <pc:sldMk cId="1164228851" sldId="274"/>
            <ac:spMk id="28" creationId="{8D956422-B55C-4355-BB30-69ECAC77A7F1}"/>
          </ac:spMkLst>
        </pc:spChg>
        <pc:spChg chg="add del mod">
          <ac:chgData name="田中 航佑" userId="a3041fab9388262f" providerId="LiveId" clId="{F8980459-E421-4340-AD50-5B0E7003AB98}" dt="2020-11-04T20:08:14.453" v="3113" actId="478"/>
          <ac:spMkLst>
            <pc:docMk/>
            <pc:sldMk cId="1164228851" sldId="274"/>
            <ac:spMk id="29" creationId="{009BE748-DA7E-4ADF-9707-9A42B4FB7136}"/>
          </ac:spMkLst>
        </pc:spChg>
        <pc:spChg chg="del mod">
          <ac:chgData name="田中 航佑" userId="a3041fab9388262f" providerId="LiveId" clId="{F8980459-E421-4340-AD50-5B0E7003AB98}" dt="2020-11-04T20:06:06.379" v="3089" actId="478"/>
          <ac:spMkLst>
            <pc:docMk/>
            <pc:sldMk cId="1164228851" sldId="274"/>
            <ac:spMk id="32" creationId="{735EFE5C-611E-46B2-B517-D9E0AC1D1416}"/>
          </ac:spMkLst>
        </pc:spChg>
        <pc:spChg chg="add del mod">
          <ac:chgData name="田中 航佑" userId="a3041fab9388262f" providerId="LiveId" clId="{F8980459-E421-4340-AD50-5B0E7003AB98}" dt="2020-11-04T20:15:32.408" v="3426" actId="1076"/>
          <ac:spMkLst>
            <pc:docMk/>
            <pc:sldMk cId="1164228851" sldId="274"/>
            <ac:spMk id="34" creationId="{3C238D9F-C041-40B5-8965-0D6DCFB1D067}"/>
          </ac:spMkLst>
        </pc:spChg>
        <pc:spChg chg="add del mod">
          <ac:chgData name="田中 航佑" userId="a3041fab9388262f" providerId="LiveId" clId="{F8980459-E421-4340-AD50-5B0E7003AB98}" dt="2020-11-04T20:08:14.453" v="3113" actId="478"/>
          <ac:spMkLst>
            <pc:docMk/>
            <pc:sldMk cId="1164228851" sldId="274"/>
            <ac:spMk id="35" creationId="{EA89642C-C784-445D-9EDF-8D8D0E87D601}"/>
          </ac:spMkLst>
        </pc:spChg>
        <pc:spChg chg="add del mod">
          <ac:chgData name="田中 航佑" userId="a3041fab9388262f" providerId="LiveId" clId="{F8980459-E421-4340-AD50-5B0E7003AB98}" dt="2020-11-04T20:15:32.408" v="3426" actId="1076"/>
          <ac:spMkLst>
            <pc:docMk/>
            <pc:sldMk cId="1164228851" sldId="274"/>
            <ac:spMk id="36" creationId="{C41D9BBC-D552-4C1A-965B-EF8B4D2146AA}"/>
          </ac:spMkLst>
        </pc:spChg>
        <pc:spChg chg="add del mod">
          <ac:chgData name="田中 航佑" userId="a3041fab9388262f" providerId="LiveId" clId="{F8980459-E421-4340-AD50-5B0E7003AB98}" dt="2020-11-04T20:15:32.408" v="3426" actId="1076"/>
          <ac:spMkLst>
            <pc:docMk/>
            <pc:sldMk cId="1164228851" sldId="274"/>
            <ac:spMk id="38" creationId="{0A97E738-5728-4D36-88B9-FD17F0010B36}"/>
          </ac:spMkLst>
        </pc:spChg>
        <pc:spChg chg="del mod">
          <ac:chgData name="田中 航佑" userId="a3041fab9388262f" providerId="LiveId" clId="{F8980459-E421-4340-AD50-5B0E7003AB98}" dt="2020-11-04T20:06:23.534" v="3093" actId="478"/>
          <ac:spMkLst>
            <pc:docMk/>
            <pc:sldMk cId="1164228851" sldId="274"/>
            <ac:spMk id="39" creationId="{1992146F-014D-48AD-AD1A-BBE702E21D86}"/>
          </ac:spMkLst>
        </pc:spChg>
        <pc:spChg chg="add del mod">
          <ac:chgData name="田中 航佑" userId="a3041fab9388262f" providerId="LiveId" clId="{F8980459-E421-4340-AD50-5B0E7003AB98}" dt="2020-11-04T20:08:14.453" v="3113" actId="478"/>
          <ac:spMkLst>
            <pc:docMk/>
            <pc:sldMk cId="1164228851" sldId="274"/>
            <ac:spMk id="40" creationId="{2DA80B38-8088-4D81-A588-9C52FB6B98B9}"/>
          </ac:spMkLst>
        </pc:spChg>
        <pc:spChg chg="del mod">
          <ac:chgData name="田中 航佑" userId="a3041fab9388262f" providerId="LiveId" clId="{F8980459-E421-4340-AD50-5B0E7003AB98}" dt="2020-11-04T20:06:06.379" v="3089" actId="478"/>
          <ac:spMkLst>
            <pc:docMk/>
            <pc:sldMk cId="1164228851" sldId="274"/>
            <ac:spMk id="41" creationId="{8FE5715D-A230-4F07-A08E-65564EE6A72A}"/>
          </ac:spMkLst>
        </pc:spChg>
        <pc:spChg chg="add del mod">
          <ac:chgData name="田中 航佑" userId="a3041fab9388262f" providerId="LiveId" clId="{F8980459-E421-4340-AD50-5B0E7003AB98}" dt="2020-11-04T20:15:32.408" v="3426" actId="1076"/>
          <ac:spMkLst>
            <pc:docMk/>
            <pc:sldMk cId="1164228851" sldId="274"/>
            <ac:spMk id="43" creationId="{5683F7E5-4B8E-4D37-914F-DC0B9732C491}"/>
          </ac:spMkLst>
        </pc:spChg>
        <pc:spChg chg="mod">
          <ac:chgData name="田中 航佑" userId="a3041fab9388262f" providerId="LiveId" clId="{F8980459-E421-4340-AD50-5B0E7003AB98}" dt="2020-11-04T20:15:32.408" v="3426" actId="1076"/>
          <ac:spMkLst>
            <pc:docMk/>
            <pc:sldMk cId="1164228851" sldId="274"/>
            <ac:spMk id="44" creationId="{394922F0-B536-47A1-A42A-A63A4E60834B}"/>
          </ac:spMkLst>
        </pc:spChg>
        <pc:spChg chg="add mod">
          <ac:chgData name="田中 航佑" userId="a3041fab9388262f" providerId="LiveId" clId="{F8980459-E421-4340-AD50-5B0E7003AB98}" dt="2020-11-04T20:16:27.555" v="3462" actId="1076"/>
          <ac:spMkLst>
            <pc:docMk/>
            <pc:sldMk cId="1164228851" sldId="274"/>
            <ac:spMk id="49" creationId="{F469C873-1706-4719-A89F-290BCC45A432}"/>
          </ac:spMkLst>
        </pc:spChg>
        <pc:cxnChg chg="add del mod">
          <ac:chgData name="田中 航佑" userId="a3041fab9388262f" providerId="LiveId" clId="{F8980459-E421-4340-AD50-5B0E7003AB98}" dt="2020-11-04T20:07:42.052" v="3104" actId="478"/>
          <ac:cxnSpMkLst>
            <pc:docMk/>
            <pc:sldMk cId="1164228851" sldId="274"/>
            <ac:cxnSpMk id="3" creationId="{B0E97F7F-0C77-44BA-8E49-283C5EFAF4BE}"/>
          </ac:cxnSpMkLst>
        </pc:cxnChg>
        <pc:cxnChg chg="add del mod">
          <ac:chgData name="田中 航佑" userId="a3041fab9388262f" providerId="LiveId" clId="{F8980459-E421-4340-AD50-5B0E7003AB98}" dt="2020-11-04T20:15:32.408" v="3426" actId="1076"/>
          <ac:cxnSpMkLst>
            <pc:docMk/>
            <pc:sldMk cId="1164228851" sldId="274"/>
            <ac:cxnSpMk id="7" creationId="{DD9C76EC-9F59-4290-9579-BED036045784}"/>
          </ac:cxnSpMkLst>
        </pc:cxnChg>
        <pc:cxnChg chg="add del mod">
          <ac:chgData name="田中 航佑" userId="a3041fab9388262f" providerId="LiveId" clId="{F8980459-E421-4340-AD50-5B0E7003AB98}" dt="2020-11-04T20:15:32.408" v="3426" actId="1076"/>
          <ac:cxnSpMkLst>
            <pc:docMk/>
            <pc:sldMk cId="1164228851" sldId="274"/>
            <ac:cxnSpMk id="22" creationId="{0980FEA5-536C-4BAA-9A53-8C732B31C9F8}"/>
          </ac:cxnSpMkLst>
        </pc:cxnChg>
        <pc:cxnChg chg="add del mod">
          <ac:chgData name="田中 航佑" userId="a3041fab9388262f" providerId="LiveId" clId="{F8980459-E421-4340-AD50-5B0E7003AB98}" dt="2020-11-04T20:15:32.408" v="3426" actId="1076"/>
          <ac:cxnSpMkLst>
            <pc:docMk/>
            <pc:sldMk cId="1164228851" sldId="274"/>
            <ac:cxnSpMk id="23" creationId="{FCB051AB-A5D4-4E16-BB3C-BC282BAD44D5}"/>
          </ac:cxnSpMkLst>
        </pc:cxnChg>
        <pc:cxnChg chg="add del mod">
          <ac:chgData name="田中 航佑" userId="a3041fab9388262f" providerId="LiveId" clId="{F8980459-E421-4340-AD50-5B0E7003AB98}" dt="2020-11-04T20:15:32.408" v="3426" actId="1076"/>
          <ac:cxnSpMkLst>
            <pc:docMk/>
            <pc:sldMk cId="1164228851" sldId="274"/>
            <ac:cxnSpMk id="26" creationId="{36C4B9BD-F1E9-4BDE-9168-B7F8767BFC93}"/>
          </ac:cxnSpMkLst>
        </pc:cxnChg>
        <pc:cxnChg chg="del mod">
          <ac:chgData name="田中 航佑" userId="a3041fab9388262f" providerId="LiveId" clId="{F8980459-E421-4340-AD50-5B0E7003AB98}" dt="2020-11-04T20:06:06.379" v="3089" actId="478"/>
          <ac:cxnSpMkLst>
            <pc:docMk/>
            <pc:sldMk cId="1164228851" sldId="274"/>
            <ac:cxnSpMk id="27" creationId="{D2CEF983-4ED1-404A-A987-11FADD00B857}"/>
          </ac:cxnSpMkLst>
        </pc:cxnChg>
        <pc:cxnChg chg="add del mod">
          <ac:chgData name="田中 航佑" userId="a3041fab9388262f" providerId="LiveId" clId="{F8980459-E421-4340-AD50-5B0E7003AB98}" dt="2020-11-04T20:08:14.453" v="3113" actId="478"/>
          <ac:cxnSpMkLst>
            <pc:docMk/>
            <pc:sldMk cId="1164228851" sldId="274"/>
            <ac:cxnSpMk id="30" creationId="{E0180267-6B36-4675-B380-A978B879F0EA}"/>
          </ac:cxnSpMkLst>
        </pc:cxnChg>
        <pc:cxnChg chg="del mod">
          <ac:chgData name="田中 航佑" userId="a3041fab9388262f" providerId="LiveId" clId="{F8980459-E421-4340-AD50-5B0E7003AB98}" dt="2020-11-04T20:06:06.379" v="3089" actId="478"/>
          <ac:cxnSpMkLst>
            <pc:docMk/>
            <pc:sldMk cId="1164228851" sldId="274"/>
            <ac:cxnSpMk id="31" creationId="{163F2550-3EB3-45E5-AFED-A1D8D6A2CD13}"/>
          </ac:cxnSpMkLst>
        </pc:cxnChg>
        <pc:cxnChg chg="del mod">
          <ac:chgData name="田中 航佑" userId="a3041fab9388262f" providerId="LiveId" clId="{F8980459-E421-4340-AD50-5B0E7003AB98}" dt="2020-11-04T20:06:06.379" v="3089" actId="478"/>
          <ac:cxnSpMkLst>
            <pc:docMk/>
            <pc:sldMk cId="1164228851" sldId="274"/>
            <ac:cxnSpMk id="33" creationId="{AA344D0D-48B1-4F60-8716-5E22B09C31A5}"/>
          </ac:cxnSpMkLst>
        </pc:cxnChg>
        <pc:cxnChg chg="add del mod">
          <ac:chgData name="田中 航佑" userId="a3041fab9388262f" providerId="LiveId" clId="{F8980459-E421-4340-AD50-5B0E7003AB98}" dt="2020-11-04T20:08:14.453" v="3113" actId="478"/>
          <ac:cxnSpMkLst>
            <pc:docMk/>
            <pc:sldMk cId="1164228851" sldId="274"/>
            <ac:cxnSpMk id="37" creationId="{B0C802BE-CCE7-44B1-AB66-9F9C84EE8891}"/>
          </ac:cxnSpMkLst>
        </pc:cxnChg>
        <pc:cxnChg chg="add del mod">
          <ac:chgData name="田中 航佑" userId="a3041fab9388262f" providerId="LiveId" clId="{F8980459-E421-4340-AD50-5B0E7003AB98}" dt="2020-11-04T20:15:32.408" v="3426" actId="1076"/>
          <ac:cxnSpMkLst>
            <pc:docMk/>
            <pc:sldMk cId="1164228851" sldId="274"/>
            <ac:cxnSpMk id="45" creationId="{D6470252-1893-40EC-A002-895682676E44}"/>
          </ac:cxnSpMkLst>
        </pc:cxnChg>
        <pc:cxnChg chg="add del mod">
          <ac:chgData name="田中 航佑" userId="a3041fab9388262f" providerId="LiveId" clId="{F8980459-E421-4340-AD50-5B0E7003AB98}" dt="2020-11-04T20:15:32.408" v="3426" actId="1076"/>
          <ac:cxnSpMkLst>
            <pc:docMk/>
            <pc:sldMk cId="1164228851" sldId="274"/>
            <ac:cxnSpMk id="46" creationId="{9AF4EFA1-E5B7-4A17-8095-0C6586B3AD39}"/>
          </ac:cxnSpMkLst>
        </pc:cxnChg>
        <pc:cxnChg chg="add del mod">
          <ac:chgData name="田中 航佑" userId="a3041fab9388262f" providerId="LiveId" clId="{F8980459-E421-4340-AD50-5B0E7003AB98}" dt="2020-11-04T20:15:32.408" v="3426" actId="1076"/>
          <ac:cxnSpMkLst>
            <pc:docMk/>
            <pc:sldMk cId="1164228851" sldId="274"/>
            <ac:cxnSpMk id="47" creationId="{594A1049-853F-4A62-BF91-74F361F1C8DA}"/>
          </ac:cxnSpMkLst>
        </pc:cxnChg>
      </pc:sldChg>
      <pc:sldChg chg="add del">
        <pc:chgData name="田中 航佑" userId="a3041fab9388262f" providerId="LiveId" clId="{F8980459-E421-4340-AD50-5B0E7003AB98}" dt="2020-10-30T19:54:35.190" v="5" actId="2890"/>
        <pc:sldMkLst>
          <pc:docMk/>
          <pc:sldMk cId="3224826843" sldId="274"/>
        </pc:sldMkLst>
      </pc:sldChg>
      <pc:sldChg chg="add del">
        <pc:chgData name="田中 航佑" userId="a3041fab9388262f" providerId="LiveId" clId="{F8980459-E421-4340-AD50-5B0E7003AB98}" dt="2020-10-30T19:54:34.992" v="4" actId="2890"/>
        <pc:sldMkLst>
          <pc:docMk/>
          <pc:sldMk cId="1305450654" sldId="275"/>
        </pc:sldMkLst>
      </pc:sldChg>
      <pc:sldChg chg="addSp delSp modSp mod">
        <pc:chgData name="田中 航佑" userId="a3041fab9388262f" providerId="LiveId" clId="{F8980459-E421-4340-AD50-5B0E7003AB98}" dt="2020-11-04T20:18:18.098" v="3548" actId="22"/>
        <pc:sldMkLst>
          <pc:docMk/>
          <pc:sldMk cId="1740579195" sldId="275"/>
        </pc:sldMkLst>
        <pc:spChg chg="add">
          <ac:chgData name="田中 航佑" userId="a3041fab9388262f" providerId="LiveId" clId="{F8980459-E421-4340-AD50-5B0E7003AB98}" dt="2020-11-04T20:18:18.098" v="3548" actId="22"/>
          <ac:spMkLst>
            <pc:docMk/>
            <pc:sldMk cId="1740579195" sldId="275"/>
            <ac:spMk id="2" creationId="{3842D378-F06B-47DC-9012-714B47902DAA}"/>
          </ac:spMkLst>
        </pc:spChg>
        <pc:spChg chg="add">
          <ac:chgData name="田中 航佑" userId="a3041fab9388262f" providerId="LiveId" clId="{F8980459-E421-4340-AD50-5B0E7003AB98}" dt="2020-11-04T20:18:18.098" v="3548" actId="22"/>
          <ac:spMkLst>
            <pc:docMk/>
            <pc:sldMk cId="1740579195" sldId="275"/>
            <ac:spMk id="3" creationId="{E47B0E69-018A-4623-BB9B-76792A213B1B}"/>
          </ac:spMkLst>
        </pc:spChg>
        <pc:spChg chg="mod">
          <ac:chgData name="田中 航佑" userId="a3041fab9388262f" providerId="LiveId" clId="{F8980459-E421-4340-AD50-5B0E7003AB98}" dt="2020-11-04T20:17:31.985" v="3544" actId="1076"/>
          <ac:spMkLst>
            <pc:docMk/>
            <pc:sldMk cId="1740579195" sldId="275"/>
            <ac:spMk id="18" creationId="{B24F1B26-3192-43F6-9F2C-F9D579E27FD4}"/>
          </ac:spMkLst>
        </pc:spChg>
        <pc:spChg chg="del">
          <ac:chgData name="田中 航佑" userId="a3041fab9388262f" providerId="LiveId" clId="{F8980459-E421-4340-AD50-5B0E7003AB98}" dt="2020-11-04T20:16:54.830" v="3463" actId="478"/>
          <ac:spMkLst>
            <pc:docMk/>
            <pc:sldMk cId="1740579195" sldId="275"/>
            <ac:spMk id="21" creationId="{E162C5C1-2F47-4EC2-BDC2-62484ADFE42C}"/>
          </ac:spMkLst>
        </pc:spChg>
        <pc:spChg chg="mod">
          <ac:chgData name="田中 航佑" userId="a3041fab9388262f" providerId="LiveId" clId="{F8980459-E421-4340-AD50-5B0E7003AB98}" dt="2020-11-04T20:17:56.210" v="3547" actId="208"/>
          <ac:spMkLst>
            <pc:docMk/>
            <pc:sldMk cId="1740579195" sldId="275"/>
            <ac:spMk id="25" creationId="{024938AA-6A6B-4926-AFD6-B982FB100028}"/>
          </ac:spMkLst>
        </pc:spChg>
        <pc:spChg chg="mod">
          <ac:chgData name="田中 航佑" userId="a3041fab9388262f" providerId="LiveId" clId="{F8980459-E421-4340-AD50-5B0E7003AB98}" dt="2020-11-04T20:17:41.158" v="3545" actId="208"/>
          <ac:spMkLst>
            <pc:docMk/>
            <pc:sldMk cId="1740579195" sldId="275"/>
            <ac:spMk id="36" creationId="{C41D9BBC-D552-4C1A-965B-EF8B4D2146AA}"/>
          </ac:spMkLst>
        </pc:spChg>
        <pc:spChg chg="del">
          <ac:chgData name="田中 航佑" userId="a3041fab9388262f" providerId="LiveId" clId="{F8980459-E421-4340-AD50-5B0E7003AB98}" dt="2020-11-04T20:16:54.830" v="3463" actId="478"/>
          <ac:spMkLst>
            <pc:docMk/>
            <pc:sldMk cId="1740579195" sldId="275"/>
            <ac:spMk id="49" creationId="{F469C873-1706-4719-A89F-290BCC45A432}"/>
          </ac:spMkLst>
        </pc:spChg>
        <pc:cxnChg chg="mod">
          <ac:chgData name="田中 航佑" userId="a3041fab9388262f" providerId="LiveId" clId="{F8980459-E421-4340-AD50-5B0E7003AB98}" dt="2020-11-04T20:17:45.279" v="3546" actId="208"/>
          <ac:cxnSpMkLst>
            <pc:docMk/>
            <pc:sldMk cId="1740579195" sldId="275"/>
            <ac:cxnSpMk id="22" creationId="{0980FEA5-536C-4BAA-9A53-8C732B31C9F8}"/>
          </ac:cxnSpMkLst>
        </pc:cxnChg>
      </pc:sldChg>
      <pc:sldChg chg="addSp delSp modSp add mod">
        <pc:chgData name="田中 航佑" userId="a3041fab9388262f" providerId="LiveId" clId="{F8980459-E421-4340-AD50-5B0E7003AB98}" dt="2020-11-04T21:02:18.274" v="4975" actId="1076"/>
        <pc:sldMkLst>
          <pc:docMk/>
          <pc:sldMk cId="1006079914" sldId="276"/>
        </pc:sldMkLst>
        <pc:spChg chg="del">
          <ac:chgData name="田中 航佑" userId="a3041fab9388262f" providerId="LiveId" clId="{F8980459-E421-4340-AD50-5B0E7003AB98}" dt="2020-11-04T20:42:10.386" v="4329" actId="478"/>
          <ac:spMkLst>
            <pc:docMk/>
            <pc:sldMk cId="1006079914" sldId="276"/>
            <ac:spMk id="2" creationId="{282A0482-76A9-45E2-9046-6903434E1BC1}"/>
          </ac:spMkLst>
        </pc:spChg>
        <pc:spChg chg="del">
          <ac:chgData name="田中 航佑" userId="a3041fab9388262f" providerId="LiveId" clId="{F8980459-E421-4340-AD50-5B0E7003AB98}" dt="2020-11-04T20:42:16.862" v="4332" actId="478"/>
          <ac:spMkLst>
            <pc:docMk/>
            <pc:sldMk cId="1006079914" sldId="276"/>
            <ac:spMk id="3" creationId="{1068B405-8E4B-45DD-801B-2345FFF21ED8}"/>
          </ac:spMkLst>
        </pc:spChg>
        <pc:spChg chg="mod">
          <ac:chgData name="田中 航佑" userId="a3041fab9388262f" providerId="LiveId" clId="{F8980459-E421-4340-AD50-5B0E7003AB98}" dt="2020-11-04T20:57:24.945" v="4631" actId="1076"/>
          <ac:spMkLst>
            <pc:docMk/>
            <pc:sldMk cId="1006079914" sldId="276"/>
            <ac:spMk id="5" creationId="{1C2C4F8F-362A-4735-B7B0-98AE75294678}"/>
          </ac:spMkLst>
        </pc:spChg>
        <pc:spChg chg="del">
          <ac:chgData name="田中 航佑" userId="a3041fab9388262f" providerId="LiveId" clId="{F8980459-E421-4340-AD50-5B0E7003AB98}" dt="2020-11-04T20:42:09.322" v="4328" actId="478"/>
          <ac:spMkLst>
            <pc:docMk/>
            <pc:sldMk cId="1006079914" sldId="276"/>
            <ac:spMk id="6" creationId="{8D2A6ED4-9FA5-4AB4-AC42-2597FF713E46}"/>
          </ac:spMkLst>
        </pc:spChg>
        <pc:spChg chg="del">
          <ac:chgData name="田中 航佑" userId="a3041fab9388262f" providerId="LiveId" clId="{F8980459-E421-4340-AD50-5B0E7003AB98}" dt="2020-11-04T20:42:07.959" v="4327" actId="478"/>
          <ac:spMkLst>
            <pc:docMk/>
            <pc:sldMk cId="1006079914" sldId="276"/>
            <ac:spMk id="9" creationId="{268A6D1C-335B-4CE9-B783-FBB8576FA1D5}"/>
          </ac:spMkLst>
        </pc:spChg>
        <pc:spChg chg="del">
          <ac:chgData name="田中 航佑" userId="a3041fab9388262f" providerId="LiveId" clId="{F8980459-E421-4340-AD50-5B0E7003AB98}" dt="2020-11-04T20:42:12.478" v="4330" actId="478"/>
          <ac:spMkLst>
            <pc:docMk/>
            <pc:sldMk cId="1006079914" sldId="276"/>
            <ac:spMk id="11" creationId="{47495867-49EE-4A86-B530-BC91063308BE}"/>
          </ac:spMkLst>
        </pc:spChg>
        <pc:spChg chg="add mod">
          <ac:chgData name="田中 航佑" userId="a3041fab9388262f" providerId="LiveId" clId="{F8980459-E421-4340-AD50-5B0E7003AB98}" dt="2020-11-04T20:57:47.030" v="4636" actId="1076"/>
          <ac:spMkLst>
            <pc:docMk/>
            <pc:sldMk cId="1006079914" sldId="276"/>
            <ac:spMk id="12" creationId="{E5FB1F24-7645-4EB2-A1A9-A70B9EC45DA1}"/>
          </ac:spMkLst>
        </pc:spChg>
        <pc:spChg chg="del">
          <ac:chgData name="田中 航佑" userId="a3041fab9388262f" providerId="LiveId" clId="{F8980459-E421-4340-AD50-5B0E7003AB98}" dt="2020-11-04T20:42:14.084" v="4331" actId="478"/>
          <ac:spMkLst>
            <pc:docMk/>
            <pc:sldMk cId="1006079914" sldId="276"/>
            <ac:spMk id="15" creationId="{5B4D0B97-D7F2-4191-A456-9D26CD8A3C1C}"/>
          </ac:spMkLst>
        </pc:spChg>
        <pc:spChg chg="del">
          <ac:chgData name="田中 航佑" userId="a3041fab9388262f" providerId="LiveId" clId="{F8980459-E421-4340-AD50-5B0E7003AB98}" dt="2020-11-04T20:42:14.084" v="4331" actId="478"/>
          <ac:spMkLst>
            <pc:docMk/>
            <pc:sldMk cId="1006079914" sldId="276"/>
            <ac:spMk id="16" creationId="{AEC0A1E6-4642-479D-8B56-A4EF43F25FF1}"/>
          </ac:spMkLst>
        </pc:spChg>
        <pc:spChg chg="del">
          <ac:chgData name="田中 航佑" userId="a3041fab9388262f" providerId="LiveId" clId="{F8980459-E421-4340-AD50-5B0E7003AB98}" dt="2020-11-04T20:42:14.084" v="4331" actId="478"/>
          <ac:spMkLst>
            <pc:docMk/>
            <pc:sldMk cId="1006079914" sldId="276"/>
            <ac:spMk id="18" creationId="{6C5EEA20-FB50-497E-8063-B872B1DD4783}"/>
          </ac:spMkLst>
        </pc:spChg>
        <pc:spChg chg="add mod">
          <ac:chgData name="田中 航佑" userId="a3041fab9388262f" providerId="LiveId" clId="{F8980459-E421-4340-AD50-5B0E7003AB98}" dt="2020-11-04T20:57:47.030" v="4636" actId="1076"/>
          <ac:spMkLst>
            <pc:docMk/>
            <pc:sldMk cId="1006079914" sldId="276"/>
            <ac:spMk id="19" creationId="{D8AEF890-2412-4151-BD59-D05233E784D7}"/>
          </ac:spMkLst>
        </pc:spChg>
        <pc:spChg chg="del">
          <ac:chgData name="田中 航佑" userId="a3041fab9388262f" providerId="LiveId" clId="{F8980459-E421-4340-AD50-5B0E7003AB98}" dt="2020-11-04T20:42:14.084" v="4331" actId="478"/>
          <ac:spMkLst>
            <pc:docMk/>
            <pc:sldMk cId="1006079914" sldId="276"/>
            <ac:spMk id="21" creationId="{B3D071BB-313E-4DB5-9507-ED03969E5C7B}"/>
          </ac:spMkLst>
        </pc:spChg>
        <pc:spChg chg="del">
          <ac:chgData name="田中 航佑" userId="a3041fab9388262f" providerId="LiveId" clId="{F8980459-E421-4340-AD50-5B0E7003AB98}" dt="2020-11-04T20:42:14.084" v="4331" actId="478"/>
          <ac:spMkLst>
            <pc:docMk/>
            <pc:sldMk cId="1006079914" sldId="276"/>
            <ac:spMk id="22" creationId="{93D573DB-20C2-4703-BC2E-C37DBB373AEB}"/>
          </ac:spMkLst>
        </pc:spChg>
        <pc:spChg chg="del">
          <ac:chgData name="田中 航佑" userId="a3041fab9388262f" providerId="LiveId" clId="{F8980459-E421-4340-AD50-5B0E7003AB98}" dt="2020-11-04T20:42:14.084" v="4331" actId="478"/>
          <ac:spMkLst>
            <pc:docMk/>
            <pc:sldMk cId="1006079914" sldId="276"/>
            <ac:spMk id="25" creationId="{DD8F5373-2E99-4EAB-A242-3B9842318331}"/>
          </ac:spMkLst>
        </pc:spChg>
        <pc:spChg chg="add mod">
          <ac:chgData name="田中 航佑" userId="a3041fab9388262f" providerId="LiveId" clId="{F8980459-E421-4340-AD50-5B0E7003AB98}" dt="2020-11-04T20:57:47.030" v="4636" actId="1076"/>
          <ac:spMkLst>
            <pc:docMk/>
            <pc:sldMk cId="1006079914" sldId="276"/>
            <ac:spMk id="27" creationId="{285DC2DB-8FB5-4922-A3AF-99E27A8F7B6C}"/>
          </ac:spMkLst>
        </pc:spChg>
        <pc:spChg chg="add mod">
          <ac:chgData name="田中 航佑" userId="a3041fab9388262f" providerId="LiveId" clId="{F8980459-E421-4340-AD50-5B0E7003AB98}" dt="2020-11-04T20:57:47.030" v="4636" actId="1076"/>
          <ac:spMkLst>
            <pc:docMk/>
            <pc:sldMk cId="1006079914" sldId="276"/>
            <ac:spMk id="28" creationId="{3486EAD1-B577-404D-AFB5-7881CF7EB3CF}"/>
          </ac:spMkLst>
        </pc:spChg>
        <pc:spChg chg="add del mod">
          <ac:chgData name="田中 航佑" userId="a3041fab9388262f" providerId="LiveId" clId="{F8980459-E421-4340-AD50-5B0E7003AB98}" dt="2020-11-04T20:49:17.910" v="4453" actId="478"/>
          <ac:spMkLst>
            <pc:docMk/>
            <pc:sldMk cId="1006079914" sldId="276"/>
            <ac:spMk id="30" creationId="{D8D78185-F956-40B6-8687-71AE8437A8A8}"/>
          </ac:spMkLst>
        </pc:spChg>
        <pc:spChg chg="add del mod">
          <ac:chgData name="田中 航佑" userId="a3041fab9388262f" providerId="LiveId" clId="{F8980459-E421-4340-AD50-5B0E7003AB98}" dt="2020-11-04T20:49:17.910" v="4453" actId="478"/>
          <ac:spMkLst>
            <pc:docMk/>
            <pc:sldMk cId="1006079914" sldId="276"/>
            <ac:spMk id="32" creationId="{F4847D37-3457-48C6-BF82-E325F3B26C26}"/>
          </ac:spMkLst>
        </pc:spChg>
        <pc:spChg chg="add mod">
          <ac:chgData name="田中 航佑" userId="a3041fab9388262f" providerId="LiveId" clId="{F8980459-E421-4340-AD50-5B0E7003AB98}" dt="2020-11-04T20:57:47.030" v="4636" actId="1076"/>
          <ac:spMkLst>
            <pc:docMk/>
            <pc:sldMk cId="1006079914" sldId="276"/>
            <ac:spMk id="33" creationId="{9CC55D14-B4CE-4C33-A61F-D94228021421}"/>
          </ac:spMkLst>
        </pc:spChg>
        <pc:spChg chg="add mod">
          <ac:chgData name="田中 航佑" userId="a3041fab9388262f" providerId="LiveId" clId="{F8980459-E421-4340-AD50-5B0E7003AB98}" dt="2020-11-04T20:57:47.030" v="4636" actId="1076"/>
          <ac:spMkLst>
            <pc:docMk/>
            <pc:sldMk cId="1006079914" sldId="276"/>
            <ac:spMk id="35" creationId="{8D17450E-0456-4026-B163-9999A5AB94E9}"/>
          </ac:spMkLst>
        </pc:spChg>
        <pc:spChg chg="add mod">
          <ac:chgData name="田中 航佑" userId="a3041fab9388262f" providerId="LiveId" clId="{F8980459-E421-4340-AD50-5B0E7003AB98}" dt="2020-11-04T20:57:47.030" v="4636" actId="1076"/>
          <ac:spMkLst>
            <pc:docMk/>
            <pc:sldMk cId="1006079914" sldId="276"/>
            <ac:spMk id="37" creationId="{8B363F79-0281-48DB-9C54-23116E371BC5}"/>
          </ac:spMkLst>
        </pc:spChg>
        <pc:spChg chg="del">
          <ac:chgData name="田中 航佑" userId="a3041fab9388262f" providerId="LiveId" clId="{F8980459-E421-4340-AD50-5B0E7003AB98}" dt="2020-11-04T20:42:12.478" v="4330" actId="478"/>
          <ac:spMkLst>
            <pc:docMk/>
            <pc:sldMk cId="1006079914" sldId="276"/>
            <ac:spMk id="40" creationId="{E0E3A933-F6EC-4DB5-BE30-62667DE8CAEA}"/>
          </ac:spMkLst>
        </pc:spChg>
        <pc:spChg chg="add mod">
          <ac:chgData name="田中 航佑" userId="a3041fab9388262f" providerId="LiveId" clId="{F8980459-E421-4340-AD50-5B0E7003AB98}" dt="2020-11-04T20:57:47.030" v="4636" actId="1076"/>
          <ac:spMkLst>
            <pc:docMk/>
            <pc:sldMk cId="1006079914" sldId="276"/>
            <ac:spMk id="46" creationId="{C525C0D6-BA82-4907-B9BB-0EA3052DCAE5}"/>
          </ac:spMkLst>
        </pc:spChg>
        <pc:spChg chg="add del mod">
          <ac:chgData name="田中 航佑" userId="a3041fab9388262f" providerId="LiveId" clId="{F8980459-E421-4340-AD50-5B0E7003AB98}" dt="2020-11-04T20:52:34.727" v="4508" actId="21"/>
          <ac:spMkLst>
            <pc:docMk/>
            <pc:sldMk cId="1006079914" sldId="276"/>
            <ac:spMk id="48" creationId="{022AD32B-DA2E-48CB-91C7-61E60DCD9994}"/>
          </ac:spMkLst>
        </pc:spChg>
        <pc:spChg chg="add del mod">
          <ac:chgData name="田中 航佑" userId="a3041fab9388262f" providerId="LiveId" clId="{F8980459-E421-4340-AD50-5B0E7003AB98}" dt="2020-11-04T20:53:50.539" v="4525" actId="22"/>
          <ac:spMkLst>
            <pc:docMk/>
            <pc:sldMk cId="1006079914" sldId="276"/>
            <ac:spMk id="72" creationId="{9958615E-8CCD-417D-BFD3-E55550EB86DB}"/>
          </ac:spMkLst>
        </pc:spChg>
        <pc:spChg chg="add mod">
          <ac:chgData name="田中 航佑" userId="a3041fab9388262f" providerId="LiveId" clId="{F8980459-E421-4340-AD50-5B0E7003AB98}" dt="2020-11-04T20:57:47.030" v="4636" actId="1076"/>
          <ac:spMkLst>
            <pc:docMk/>
            <pc:sldMk cId="1006079914" sldId="276"/>
            <ac:spMk id="74" creationId="{62D22D88-5957-470A-866B-7E5CFD90CA47}"/>
          </ac:spMkLst>
        </pc:spChg>
        <pc:spChg chg="add mod">
          <ac:chgData name="田中 航佑" userId="a3041fab9388262f" providerId="LiveId" clId="{F8980459-E421-4340-AD50-5B0E7003AB98}" dt="2020-11-04T20:57:47.030" v="4636" actId="1076"/>
          <ac:spMkLst>
            <pc:docMk/>
            <pc:sldMk cId="1006079914" sldId="276"/>
            <ac:spMk id="81" creationId="{325FD069-B5CF-4BDD-AB1C-6F8560222FBD}"/>
          </ac:spMkLst>
        </pc:spChg>
        <pc:spChg chg="add mod">
          <ac:chgData name="田中 航佑" userId="a3041fab9388262f" providerId="LiveId" clId="{F8980459-E421-4340-AD50-5B0E7003AB98}" dt="2020-11-04T20:57:47.030" v="4636" actId="1076"/>
          <ac:spMkLst>
            <pc:docMk/>
            <pc:sldMk cId="1006079914" sldId="276"/>
            <ac:spMk id="82" creationId="{52DC022C-E705-449A-95C5-567616C468F9}"/>
          </ac:spMkLst>
        </pc:spChg>
        <pc:spChg chg="add mod">
          <ac:chgData name="田中 航佑" userId="a3041fab9388262f" providerId="LiveId" clId="{F8980459-E421-4340-AD50-5B0E7003AB98}" dt="2020-11-04T21:01:46.630" v="4972" actId="1076"/>
          <ac:spMkLst>
            <pc:docMk/>
            <pc:sldMk cId="1006079914" sldId="276"/>
            <ac:spMk id="83" creationId="{79E88BF0-0212-4BA8-BCC5-E099C22A6656}"/>
          </ac:spMkLst>
        </pc:spChg>
        <pc:spChg chg="add mod">
          <ac:chgData name="田中 航佑" userId="a3041fab9388262f" providerId="LiveId" clId="{F8980459-E421-4340-AD50-5B0E7003AB98}" dt="2020-11-04T21:02:18.274" v="4975" actId="1076"/>
          <ac:spMkLst>
            <pc:docMk/>
            <pc:sldMk cId="1006079914" sldId="276"/>
            <ac:spMk id="85" creationId="{7D638A8B-6916-4F5E-8B85-941554F52EDF}"/>
          </ac:spMkLst>
        </pc:spChg>
        <pc:picChg chg="del">
          <ac:chgData name="田中 航佑" userId="a3041fab9388262f" providerId="LiveId" clId="{F8980459-E421-4340-AD50-5B0E7003AB98}" dt="2020-11-04T20:42:12.478" v="4330" actId="478"/>
          <ac:picMkLst>
            <pc:docMk/>
            <pc:sldMk cId="1006079914" sldId="276"/>
            <ac:picMk id="4" creationId="{D2FDBBAA-FFAA-40D7-9403-1FE2CDF489AE}"/>
          </ac:picMkLst>
        </pc:picChg>
        <pc:picChg chg="del">
          <ac:chgData name="田中 航佑" userId="a3041fab9388262f" providerId="LiveId" clId="{F8980459-E421-4340-AD50-5B0E7003AB98}" dt="2020-11-04T20:42:12.478" v="4330" actId="478"/>
          <ac:picMkLst>
            <pc:docMk/>
            <pc:sldMk cId="1006079914" sldId="276"/>
            <ac:picMk id="7" creationId="{0DA412EC-1A4F-4846-B8FC-54E47D4B10D6}"/>
          </ac:picMkLst>
        </pc:picChg>
        <pc:picChg chg="add del mod ord">
          <ac:chgData name="田中 航佑" userId="a3041fab9388262f" providerId="LiveId" clId="{F8980459-E421-4340-AD50-5B0E7003AB98}" dt="2020-11-04T20:44:20.968" v="4357" actId="478"/>
          <ac:picMkLst>
            <pc:docMk/>
            <pc:sldMk cId="1006079914" sldId="276"/>
            <ac:picMk id="10" creationId="{8067311A-E53E-4B57-8A8D-474016FA219C}"/>
          </ac:picMkLst>
        </pc:picChg>
        <pc:picChg chg="add del mod">
          <ac:chgData name="田中 航佑" userId="a3041fab9388262f" providerId="LiveId" clId="{F8980459-E421-4340-AD50-5B0E7003AB98}" dt="2020-11-04T20:53:14.090" v="4515" actId="478"/>
          <ac:picMkLst>
            <pc:docMk/>
            <pc:sldMk cId="1006079914" sldId="276"/>
            <ac:picMk id="14" creationId="{89C8DF67-51A4-47AB-A3FE-16687E619CC9}"/>
          </ac:picMkLst>
        </pc:picChg>
        <pc:picChg chg="add del mod">
          <ac:chgData name="田中 航佑" userId="a3041fab9388262f" providerId="LiveId" clId="{F8980459-E421-4340-AD50-5B0E7003AB98}" dt="2020-11-04T20:54:47.504" v="4563" actId="478"/>
          <ac:picMkLst>
            <pc:docMk/>
            <pc:sldMk cId="1006079914" sldId="276"/>
            <ac:picMk id="50" creationId="{F3A69DD0-275A-4C52-80C0-72E6AD603665}"/>
          </ac:picMkLst>
        </pc:picChg>
        <pc:picChg chg="add del mod">
          <ac:chgData name="田中 航佑" userId="a3041fab9388262f" providerId="LiveId" clId="{F8980459-E421-4340-AD50-5B0E7003AB98}" dt="2020-11-04T20:55:42.624" v="4577" actId="478"/>
          <ac:picMkLst>
            <pc:docMk/>
            <pc:sldMk cId="1006079914" sldId="276"/>
            <ac:picMk id="52" creationId="{5E1CD50F-8A83-42D7-88E0-4DB9D752A259}"/>
          </ac:picMkLst>
        </pc:picChg>
        <pc:picChg chg="add del mod">
          <ac:chgData name="田中 航佑" userId="a3041fab9388262f" providerId="LiveId" clId="{F8980459-E421-4340-AD50-5B0E7003AB98}" dt="2020-11-04T20:54:47.504" v="4563" actId="478"/>
          <ac:picMkLst>
            <pc:docMk/>
            <pc:sldMk cId="1006079914" sldId="276"/>
            <ac:picMk id="54" creationId="{9A210EC7-A7AD-478C-946B-A284B3C5E438}"/>
          </ac:picMkLst>
        </pc:picChg>
        <pc:picChg chg="add del mod">
          <ac:chgData name="田中 航佑" userId="a3041fab9388262f" providerId="LiveId" clId="{F8980459-E421-4340-AD50-5B0E7003AB98}" dt="2020-11-04T20:54:47.504" v="4563" actId="478"/>
          <ac:picMkLst>
            <pc:docMk/>
            <pc:sldMk cId="1006079914" sldId="276"/>
            <ac:picMk id="56" creationId="{9F03967E-1E5D-48B3-A7F9-C60A47BE56B2}"/>
          </ac:picMkLst>
        </pc:picChg>
        <pc:picChg chg="add mod">
          <ac:chgData name="田中 航佑" userId="a3041fab9388262f" providerId="LiveId" clId="{F8980459-E421-4340-AD50-5B0E7003AB98}" dt="2020-11-04T20:57:47.030" v="4636" actId="1076"/>
          <ac:picMkLst>
            <pc:docMk/>
            <pc:sldMk cId="1006079914" sldId="276"/>
            <ac:picMk id="60" creationId="{3052FE52-BF4D-44E5-B92B-65DCC7E8B216}"/>
          </ac:picMkLst>
        </pc:picChg>
        <pc:picChg chg="add del mod">
          <ac:chgData name="田中 航佑" userId="a3041fab9388262f" providerId="LiveId" clId="{F8980459-E421-4340-AD50-5B0E7003AB98}" dt="2020-11-04T20:55:42.269" v="4576" actId="478"/>
          <ac:picMkLst>
            <pc:docMk/>
            <pc:sldMk cId="1006079914" sldId="276"/>
            <ac:picMk id="62" creationId="{9B43D075-446E-438D-A0F0-21B50A8B4A19}"/>
          </ac:picMkLst>
        </pc:picChg>
        <pc:picChg chg="add del mod">
          <ac:chgData name="田中 航佑" userId="a3041fab9388262f" providerId="LiveId" clId="{F8980459-E421-4340-AD50-5B0E7003AB98}" dt="2020-11-04T20:55:41.741" v="4575" actId="478"/>
          <ac:picMkLst>
            <pc:docMk/>
            <pc:sldMk cId="1006079914" sldId="276"/>
            <ac:picMk id="64" creationId="{0457B019-459F-475E-A69B-7B00237BF939}"/>
          </ac:picMkLst>
        </pc:picChg>
        <pc:picChg chg="add del mod">
          <ac:chgData name="田中 航佑" userId="a3041fab9388262f" providerId="LiveId" clId="{F8980459-E421-4340-AD50-5B0E7003AB98}" dt="2020-11-04T20:52:38.769" v="4509" actId="478"/>
          <ac:picMkLst>
            <pc:docMk/>
            <pc:sldMk cId="1006079914" sldId="276"/>
            <ac:picMk id="66" creationId="{2BD09CFB-EA97-4874-8111-35873DF836C7}"/>
          </ac:picMkLst>
        </pc:picChg>
        <pc:picChg chg="add mod">
          <ac:chgData name="田中 航佑" userId="a3041fab9388262f" providerId="LiveId" clId="{F8980459-E421-4340-AD50-5B0E7003AB98}" dt="2020-11-04T20:57:47.030" v="4636" actId="1076"/>
          <ac:picMkLst>
            <pc:docMk/>
            <pc:sldMk cId="1006079914" sldId="276"/>
            <ac:picMk id="68" creationId="{91AC4D11-F813-4C25-985A-58267831FE52}"/>
          </ac:picMkLst>
        </pc:picChg>
        <pc:picChg chg="add mod">
          <ac:chgData name="田中 航佑" userId="a3041fab9388262f" providerId="LiveId" clId="{F8980459-E421-4340-AD50-5B0E7003AB98}" dt="2020-11-04T20:57:47.030" v="4636" actId="1076"/>
          <ac:picMkLst>
            <pc:docMk/>
            <pc:sldMk cId="1006079914" sldId="276"/>
            <ac:picMk id="70" creationId="{92269FDF-522B-4681-9CBA-C84A6929A597}"/>
          </ac:picMkLst>
        </pc:picChg>
        <pc:picChg chg="add mod">
          <ac:chgData name="田中 航佑" userId="a3041fab9388262f" providerId="LiveId" clId="{F8980459-E421-4340-AD50-5B0E7003AB98}" dt="2020-11-04T20:57:47.030" v="4636" actId="1076"/>
          <ac:picMkLst>
            <pc:docMk/>
            <pc:sldMk cId="1006079914" sldId="276"/>
            <ac:picMk id="76" creationId="{A43FB353-3F22-422F-AD87-8071784ECFE5}"/>
          </ac:picMkLst>
        </pc:picChg>
        <pc:picChg chg="add mod">
          <ac:chgData name="田中 航佑" userId="a3041fab9388262f" providerId="LiveId" clId="{F8980459-E421-4340-AD50-5B0E7003AB98}" dt="2020-11-04T20:57:47.030" v="4636" actId="1076"/>
          <ac:picMkLst>
            <pc:docMk/>
            <pc:sldMk cId="1006079914" sldId="276"/>
            <ac:picMk id="78" creationId="{FEE8B9C1-F47C-4B17-984C-A83CBAD4B0B0}"/>
          </ac:picMkLst>
        </pc:picChg>
        <pc:picChg chg="add mod">
          <ac:chgData name="田中 航佑" userId="a3041fab9388262f" providerId="LiveId" clId="{F8980459-E421-4340-AD50-5B0E7003AB98}" dt="2020-11-04T20:57:47.030" v="4636" actId="1076"/>
          <ac:picMkLst>
            <pc:docMk/>
            <pc:sldMk cId="1006079914" sldId="276"/>
            <ac:picMk id="80" creationId="{F4A2CA61-5F7D-4F5D-BEE0-3764887D07BE}"/>
          </ac:picMkLst>
        </pc:picChg>
        <pc:cxnChg chg="del mod">
          <ac:chgData name="田中 航佑" userId="a3041fab9388262f" providerId="LiveId" clId="{F8980459-E421-4340-AD50-5B0E7003AB98}" dt="2020-11-04T20:42:14.084" v="4331" actId="478"/>
          <ac:cxnSpMkLst>
            <pc:docMk/>
            <pc:sldMk cId="1006079914" sldId="276"/>
            <ac:cxnSpMk id="17" creationId="{F44C82B8-7747-4C17-BE18-4C9C3EE29817}"/>
          </ac:cxnSpMkLst>
        </pc:cxnChg>
        <pc:cxnChg chg="del mod">
          <ac:chgData name="田中 航佑" userId="a3041fab9388262f" providerId="LiveId" clId="{F8980459-E421-4340-AD50-5B0E7003AB98}" dt="2020-11-04T20:42:14.084" v="4331" actId="478"/>
          <ac:cxnSpMkLst>
            <pc:docMk/>
            <pc:sldMk cId="1006079914" sldId="276"/>
            <ac:cxnSpMk id="20" creationId="{887595F2-1BCA-4AAD-A6D5-3067531E6CBD}"/>
          </ac:cxnSpMkLst>
        </pc:cxnChg>
        <pc:cxnChg chg="del mod">
          <ac:chgData name="田中 航佑" userId="a3041fab9388262f" providerId="LiveId" clId="{F8980459-E421-4340-AD50-5B0E7003AB98}" dt="2020-11-04T20:42:14.084" v="4331" actId="478"/>
          <ac:cxnSpMkLst>
            <pc:docMk/>
            <pc:sldMk cId="1006079914" sldId="276"/>
            <ac:cxnSpMk id="26" creationId="{9C7490DD-FCEE-4D37-869B-3F232F6FFE3C}"/>
          </ac:cxnSpMkLst>
        </pc:cxnChg>
        <pc:cxnChg chg="add del mod">
          <ac:chgData name="田中 航佑" userId="a3041fab9388262f" providerId="LiveId" clId="{F8980459-E421-4340-AD50-5B0E7003AB98}" dt="2020-11-04T20:49:17.910" v="4453" actId="478"/>
          <ac:cxnSpMkLst>
            <pc:docMk/>
            <pc:sldMk cId="1006079914" sldId="276"/>
            <ac:cxnSpMk id="29" creationId="{B4C1D983-44E2-42BE-A9C1-41DD74172B25}"/>
          </ac:cxnSpMkLst>
        </pc:cxnChg>
        <pc:cxnChg chg="add del mod">
          <ac:chgData name="田中 航佑" userId="a3041fab9388262f" providerId="LiveId" clId="{F8980459-E421-4340-AD50-5B0E7003AB98}" dt="2020-11-04T20:49:17.910" v="4453" actId="478"/>
          <ac:cxnSpMkLst>
            <pc:docMk/>
            <pc:sldMk cId="1006079914" sldId="276"/>
            <ac:cxnSpMk id="31" creationId="{B9D626EA-BC5A-4BEA-83F5-7949A8F4717C}"/>
          </ac:cxnSpMkLst>
        </pc:cxnChg>
        <pc:cxnChg chg="add mod">
          <ac:chgData name="田中 航佑" userId="a3041fab9388262f" providerId="LiveId" clId="{F8980459-E421-4340-AD50-5B0E7003AB98}" dt="2020-11-04T20:57:47.030" v="4636" actId="1076"/>
          <ac:cxnSpMkLst>
            <pc:docMk/>
            <pc:sldMk cId="1006079914" sldId="276"/>
            <ac:cxnSpMk id="41" creationId="{9FE20077-2EC4-4906-8647-451DE7888FF1}"/>
          </ac:cxnSpMkLst>
        </pc:cxnChg>
        <pc:cxnChg chg="add mod">
          <ac:chgData name="田中 航佑" userId="a3041fab9388262f" providerId="LiveId" clId="{F8980459-E421-4340-AD50-5B0E7003AB98}" dt="2020-11-04T20:57:47.030" v="4636" actId="1076"/>
          <ac:cxnSpMkLst>
            <pc:docMk/>
            <pc:sldMk cId="1006079914" sldId="276"/>
            <ac:cxnSpMk id="44" creationId="{D9585FFA-C7F2-4766-975F-D7F5770A8F32}"/>
          </ac:cxnSpMkLst>
        </pc:cxnChg>
      </pc:sldChg>
      <pc:sldChg chg="new del">
        <pc:chgData name="田中 航佑" userId="a3041fab9388262f" providerId="LiveId" clId="{F8980459-E421-4340-AD50-5B0E7003AB98}" dt="2020-11-04T20:41:56.200" v="4311" actId="680"/>
        <pc:sldMkLst>
          <pc:docMk/>
          <pc:sldMk cId="2830331941" sldId="276"/>
        </pc:sldMkLst>
      </pc:sldChg>
      <pc:sldChg chg="delSp modSp add mod ord">
        <pc:chgData name="田中 航佑" userId="a3041fab9388262f" providerId="LiveId" clId="{F8980459-E421-4340-AD50-5B0E7003AB98}" dt="2020-11-04T21:02:58.434" v="5026"/>
        <pc:sldMkLst>
          <pc:docMk/>
          <pc:sldMk cId="49340322" sldId="277"/>
        </pc:sldMkLst>
        <pc:spChg chg="del">
          <ac:chgData name="田中 航佑" userId="a3041fab9388262f" providerId="LiveId" clId="{F8980459-E421-4340-AD50-5B0E7003AB98}" dt="2020-11-04T21:02:47.181" v="4980" actId="478"/>
          <ac:spMkLst>
            <pc:docMk/>
            <pc:sldMk cId="49340322" sldId="277"/>
            <ac:spMk id="2" creationId="{73A3D9EE-B536-4AC1-80CD-411C847ED997}"/>
          </ac:spMkLst>
        </pc:spChg>
        <pc:spChg chg="del">
          <ac:chgData name="田中 航佑" userId="a3041fab9388262f" providerId="LiveId" clId="{F8980459-E421-4340-AD50-5B0E7003AB98}" dt="2020-11-04T21:02:47.181" v="4980" actId="478"/>
          <ac:spMkLst>
            <pc:docMk/>
            <pc:sldMk cId="49340322" sldId="277"/>
            <ac:spMk id="3" creationId="{7D449E07-7584-4C3A-A896-28D93AE43154}"/>
          </ac:spMkLst>
        </pc:spChg>
        <pc:spChg chg="mod">
          <ac:chgData name="田中 航佑" userId="a3041fab9388262f" providerId="LiveId" clId="{F8980459-E421-4340-AD50-5B0E7003AB98}" dt="2020-11-04T21:02:58.434" v="5026"/>
          <ac:spMkLst>
            <pc:docMk/>
            <pc:sldMk cId="49340322" sldId="277"/>
            <ac:spMk id="5" creationId="{1C2C4F8F-362A-4735-B7B0-98AE75294678}"/>
          </ac:spMkLst>
        </pc:spChg>
        <pc:spChg chg="del">
          <ac:chgData name="田中 航佑" userId="a3041fab9388262f" providerId="LiveId" clId="{F8980459-E421-4340-AD50-5B0E7003AB98}" dt="2020-11-04T21:02:47.181" v="4980" actId="478"/>
          <ac:spMkLst>
            <pc:docMk/>
            <pc:sldMk cId="49340322" sldId="277"/>
            <ac:spMk id="6" creationId="{AB6497A9-C40D-41D4-BC4E-2A31B5B16B2D}"/>
          </ac:spMkLst>
        </pc:spChg>
        <pc:spChg chg="del">
          <ac:chgData name="田中 航佑" userId="a3041fab9388262f" providerId="LiveId" clId="{F8980459-E421-4340-AD50-5B0E7003AB98}" dt="2020-11-04T21:02:47.181" v="4980" actId="478"/>
          <ac:spMkLst>
            <pc:docMk/>
            <pc:sldMk cId="49340322" sldId="277"/>
            <ac:spMk id="9" creationId="{B28B2614-2EE9-4123-B804-CC22EF73736E}"/>
          </ac:spMkLst>
        </pc:spChg>
        <pc:spChg chg="del">
          <ac:chgData name="田中 航佑" userId="a3041fab9388262f" providerId="LiveId" clId="{F8980459-E421-4340-AD50-5B0E7003AB98}" dt="2020-11-04T21:02:47.181" v="4980" actId="478"/>
          <ac:spMkLst>
            <pc:docMk/>
            <pc:sldMk cId="49340322" sldId="277"/>
            <ac:spMk id="10" creationId="{AF68D1ED-BFC1-4973-9487-E99A12706582}"/>
          </ac:spMkLst>
        </pc:spChg>
        <pc:spChg chg="del">
          <ac:chgData name="田中 航佑" userId="a3041fab9388262f" providerId="LiveId" clId="{F8980459-E421-4340-AD50-5B0E7003AB98}" dt="2020-11-04T21:02:47.181" v="4980" actId="478"/>
          <ac:spMkLst>
            <pc:docMk/>
            <pc:sldMk cId="49340322" sldId="277"/>
            <ac:spMk id="11" creationId="{47495867-49EE-4A86-B530-BC91063308BE}"/>
          </ac:spMkLst>
        </pc:spChg>
        <pc:spChg chg="del">
          <ac:chgData name="田中 航佑" userId="a3041fab9388262f" providerId="LiveId" clId="{F8980459-E421-4340-AD50-5B0E7003AB98}" dt="2020-11-04T21:02:47.181" v="4980" actId="478"/>
          <ac:spMkLst>
            <pc:docMk/>
            <pc:sldMk cId="49340322" sldId="277"/>
            <ac:spMk id="14" creationId="{61B809BE-0A03-48DD-BCD7-B920EC77D0EA}"/>
          </ac:spMkLst>
        </pc:spChg>
        <pc:spChg chg="del">
          <ac:chgData name="田中 航佑" userId="a3041fab9388262f" providerId="LiveId" clId="{F8980459-E421-4340-AD50-5B0E7003AB98}" dt="2020-11-04T21:02:47.181" v="4980" actId="478"/>
          <ac:spMkLst>
            <pc:docMk/>
            <pc:sldMk cId="49340322" sldId="277"/>
            <ac:spMk id="40" creationId="{E0E3A933-F6EC-4DB5-BE30-62667DE8CAEA}"/>
          </ac:spMkLst>
        </pc:spChg>
        <pc:picChg chg="del">
          <ac:chgData name="田中 航佑" userId="a3041fab9388262f" providerId="LiveId" clId="{F8980459-E421-4340-AD50-5B0E7003AB98}" dt="2020-11-04T21:02:47.181" v="4980" actId="478"/>
          <ac:picMkLst>
            <pc:docMk/>
            <pc:sldMk cId="49340322" sldId="277"/>
            <ac:picMk id="8" creationId="{E1A1DDB3-B85A-4A7B-AF82-946F6EA23E28}"/>
          </ac:picMkLst>
        </pc:picChg>
        <pc:picChg chg="del">
          <ac:chgData name="田中 航佑" userId="a3041fab9388262f" providerId="LiveId" clId="{F8980459-E421-4340-AD50-5B0E7003AB98}" dt="2020-11-04T21:02:47.181" v="4980" actId="478"/>
          <ac:picMkLst>
            <pc:docMk/>
            <pc:sldMk cId="49340322" sldId="277"/>
            <ac:picMk id="36" creationId="{F3BC8C92-F039-4B16-AE89-8AF1A97E08EF}"/>
          </ac:picMkLst>
        </pc:picChg>
      </pc:sldChg>
      <pc:sldChg chg="addSp delSp modSp mod">
        <pc:chgData name="田中 航佑" userId="a3041fab9388262f" providerId="LiveId" clId="{F8980459-E421-4340-AD50-5B0E7003AB98}" dt="2020-11-09T18:58:49.654" v="5650" actId="1076"/>
        <pc:sldMkLst>
          <pc:docMk/>
          <pc:sldMk cId="1135982643" sldId="284"/>
        </pc:sldMkLst>
        <pc:spChg chg="del mod">
          <ac:chgData name="田中 航佑" userId="a3041fab9388262f" providerId="LiveId" clId="{F8980459-E421-4340-AD50-5B0E7003AB98}" dt="2020-11-09T18:49:50.690" v="5103" actId="478"/>
          <ac:spMkLst>
            <pc:docMk/>
            <pc:sldMk cId="1135982643" sldId="284"/>
            <ac:spMk id="3" creationId="{17FB1197-473E-4854-A382-18ADF8D9B90E}"/>
          </ac:spMkLst>
        </pc:spChg>
        <pc:spChg chg="mod">
          <ac:chgData name="田中 航佑" userId="a3041fab9388262f" providerId="LiveId" clId="{F8980459-E421-4340-AD50-5B0E7003AB98}" dt="2020-11-09T18:58:02.811" v="5639" actId="1076"/>
          <ac:spMkLst>
            <pc:docMk/>
            <pc:sldMk cId="1135982643" sldId="284"/>
            <ac:spMk id="5" creationId="{1C2C4F8F-362A-4735-B7B0-98AE75294678}"/>
          </ac:spMkLst>
        </pc:spChg>
        <pc:spChg chg="mod">
          <ac:chgData name="田中 航佑" userId="a3041fab9388262f" providerId="LiveId" clId="{F8980459-E421-4340-AD50-5B0E7003AB98}" dt="2020-11-09T18:58:49.654" v="5650" actId="1076"/>
          <ac:spMkLst>
            <pc:docMk/>
            <pc:sldMk cId="1135982643" sldId="284"/>
            <ac:spMk id="6" creationId="{08A7EA31-43CF-45C7-8001-7817D33B0DC4}"/>
          </ac:spMkLst>
        </pc:spChg>
        <pc:spChg chg="add del mod">
          <ac:chgData name="田中 航佑" userId="a3041fab9388262f" providerId="LiveId" clId="{F8980459-E421-4340-AD50-5B0E7003AB98}" dt="2020-11-09T18:58:49.654" v="5650" actId="1076"/>
          <ac:spMkLst>
            <pc:docMk/>
            <pc:sldMk cId="1135982643" sldId="284"/>
            <ac:spMk id="15" creationId="{37D9CF12-1A96-4B96-8F03-355D34F3F26B}"/>
          </ac:spMkLst>
        </pc:spChg>
        <pc:spChg chg="mod">
          <ac:chgData name="田中 航佑" userId="a3041fab9388262f" providerId="LiveId" clId="{F8980459-E421-4340-AD50-5B0E7003AB98}" dt="2020-11-09T18:58:49.654" v="5650" actId="1076"/>
          <ac:spMkLst>
            <pc:docMk/>
            <pc:sldMk cId="1135982643" sldId="284"/>
            <ac:spMk id="18" creationId="{9E95D322-D39F-428F-9DA3-7E03D6601731}"/>
          </ac:spMkLst>
        </pc:spChg>
        <pc:spChg chg="mod">
          <ac:chgData name="田中 航佑" userId="a3041fab9388262f" providerId="LiveId" clId="{F8980459-E421-4340-AD50-5B0E7003AB98}" dt="2020-11-09T18:58:49.654" v="5650" actId="1076"/>
          <ac:spMkLst>
            <pc:docMk/>
            <pc:sldMk cId="1135982643" sldId="284"/>
            <ac:spMk id="19" creationId="{D583BDC3-E260-4D1C-ADD3-ADA33E40722F}"/>
          </ac:spMkLst>
        </pc:spChg>
        <pc:spChg chg="mod">
          <ac:chgData name="田中 航佑" userId="a3041fab9388262f" providerId="LiveId" clId="{F8980459-E421-4340-AD50-5B0E7003AB98}" dt="2020-11-09T18:58:49.654" v="5650" actId="1076"/>
          <ac:spMkLst>
            <pc:docMk/>
            <pc:sldMk cId="1135982643" sldId="284"/>
            <ac:spMk id="20" creationId="{FC97B90F-5C82-468F-B499-2FE1BBCB3C36}"/>
          </ac:spMkLst>
        </pc:spChg>
        <pc:spChg chg="mod">
          <ac:chgData name="田中 航佑" userId="a3041fab9388262f" providerId="LiveId" clId="{F8980459-E421-4340-AD50-5B0E7003AB98}" dt="2020-11-09T18:58:49.654" v="5650" actId="1076"/>
          <ac:spMkLst>
            <pc:docMk/>
            <pc:sldMk cId="1135982643" sldId="284"/>
            <ac:spMk id="22" creationId="{026FC598-6A3B-49D9-B35B-4206B4075060}"/>
          </ac:spMkLst>
        </pc:spChg>
        <pc:spChg chg="mod">
          <ac:chgData name="田中 航佑" userId="a3041fab9388262f" providerId="LiveId" clId="{F8980459-E421-4340-AD50-5B0E7003AB98}" dt="2020-11-09T18:58:49.654" v="5650" actId="1076"/>
          <ac:spMkLst>
            <pc:docMk/>
            <pc:sldMk cId="1135982643" sldId="284"/>
            <ac:spMk id="32" creationId="{348A6460-F27D-414C-B9A8-76F17224D15D}"/>
          </ac:spMkLst>
        </pc:spChg>
        <pc:spChg chg="mod">
          <ac:chgData name="田中 航佑" userId="a3041fab9388262f" providerId="LiveId" clId="{F8980459-E421-4340-AD50-5B0E7003AB98}" dt="2020-11-09T18:58:49.654" v="5650" actId="1076"/>
          <ac:spMkLst>
            <pc:docMk/>
            <pc:sldMk cId="1135982643" sldId="284"/>
            <ac:spMk id="38" creationId="{DA4B8F43-EC6B-4485-83E5-2CD3E158BF31}"/>
          </ac:spMkLst>
        </pc:spChg>
        <pc:picChg chg="mod">
          <ac:chgData name="田中 航佑" userId="a3041fab9388262f" providerId="LiveId" clId="{F8980459-E421-4340-AD50-5B0E7003AB98}" dt="2020-11-09T18:58:49.654" v="5650" actId="1076"/>
          <ac:picMkLst>
            <pc:docMk/>
            <pc:sldMk cId="1135982643" sldId="284"/>
            <ac:picMk id="14" creationId="{DAFB6497-A5F1-4990-9C0D-F42F091EAA4A}"/>
          </ac:picMkLst>
        </pc:picChg>
        <pc:picChg chg="mod">
          <ac:chgData name="田中 航佑" userId="a3041fab9388262f" providerId="LiveId" clId="{F8980459-E421-4340-AD50-5B0E7003AB98}" dt="2020-11-09T18:58:49.654" v="5650" actId="1076"/>
          <ac:picMkLst>
            <pc:docMk/>
            <pc:sldMk cId="1135982643" sldId="284"/>
            <ac:picMk id="26" creationId="{5DC83514-78F8-4334-9048-2387948C909F}"/>
          </ac:picMkLst>
        </pc:picChg>
        <pc:picChg chg="mod">
          <ac:chgData name="田中 航佑" userId="a3041fab9388262f" providerId="LiveId" clId="{F8980459-E421-4340-AD50-5B0E7003AB98}" dt="2020-11-09T18:58:49.654" v="5650" actId="1076"/>
          <ac:picMkLst>
            <pc:docMk/>
            <pc:sldMk cId="1135982643" sldId="284"/>
            <ac:picMk id="28" creationId="{8F7C9714-384C-47A1-977A-F479005F044F}"/>
          </ac:picMkLst>
        </pc:picChg>
        <pc:picChg chg="mod">
          <ac:chgData name="田中 航佑" userId="a3041fab9388262f" providerId="LiveId" clId="{F8980459-E421-4340-AD50-5B0E7003AB98}" dt="2020-11-09T18:58:49.654" v="5650" actId="1076"/>
          <ac:picMkLst>
            <pc:docMk/>
            <pc:sldMk cId="1135982643" sldId="284"/>
            <ac:picMk id="34" creationId="{6FFBD7FB-4648-4E60-B3BE-133E556EB78D}"/>
          </ac:picMkLst>
        </pc:picChg>
        <pc:picChg chg="mod">
          <ac:chgData name="田中 航佑" userId="a3041fab9388262f" providerId="LiveId" clId="{F8980459-E421-4340-AD50-5B0E7003AB98}" dt="2020-11-09T18:58:49.654" v="5650" actId="1076"/>
          <ac:picMkLst>
            <pc:docMk/>
            <pc:sldMk cId="1135982643" sldId="284"/>
            <ac:picMk id="36" creationId="{3EEFCB6C-7377-428A-81AC-A0AD2B01AAE1}"/>
          </ac:picMkLst>
        </pc:picChg>
        <pc:picChg chg="del mod">
          <ac:chgData name="田中 航佑" userId="a3041fab9388262f" providerId="LiveId" clId="{F8980459-E421-4340-AD50-5B0E7003AB98}" dt="2020-11-09T18:49:49.038" v="5101" actId="478"/>
          <ac:picMkLst>
            <pc:docMk/>
            <pc:sldMk cId="1135982643" sldId="284"/>
            <ac:picMk id="2050" creationId="{7DDED34F-A999-4350-807B-9E0C3F00A480}"/>
          </ac:picMkLst>
        </pc:picChg>
        <pc:picChg chg="del mod">
          <ac:chgData name="田中 航佑" userId="a3041fab9388262f" providerId="LiveId" clId="{F8980459-E421-4340-AD50-5B0E7003AB98}" dt="2020-11-09T18:58:05.434" v="5640" actId="478"/>
          <ac:picMkLst>
            <pc:docMk/>
            <pc:sldMk cId="1135982643" sldId="284"/>
            <ac:picMk id="2052" creationId="{B52A61DF-A861-4CA1-89D8-DB67C2014ABE}"/>
          </ac:picMkLst>
        </pc:picChg>
      </pc:sldChg>
      <pc:sldChg chg="addSp delSp modSp add del mod">
        <pc:chgData name="田中 航佑" userId="a3041fab9388262f" providerId="LiveId" clId="{F8980459-E421-4340-AD50-5B0E7003AB98}" dt="2020-11-09T19:04:23.625" v="6065" actId="2696"/>
        <pc:sldMkLst>
          <pc:docMk/>
          <pc:sldMk cId="2556893897" sldId="285"/>
        </pc:sldMkLst>
        <pc:spChg chg="add mod">
          <ac:chgData name="田中 航佑" userId="a3041fab9388262f" providerId="LiveId" clId="{F8980459-E421-4340-AD50-5B0E7003AB98}" dt="2020-11-09T18:56:44.167" v="5612" actId="1076"/>
          <ac:spMkLst>
            <pc:docMk/>
            <pc:sldMk cId="2556893897" sldId="285"/>
            <ac:spMk id="2" creationId="{6FE33AF7-7471-4474-BE6C-6F9CCB0C40C1}"/>
          </ac:spMkLst>
        </pc:spChg>
        <pc:spChg chg="mod">
          <ac:chgData name="田中 航佑" userId="a3041fab9388262f" providerId="LiveId" clId="{F8980459-E421-4340-AD50-5B0E7003AB98}" dt="2020-11-09T18:50:20.129" v="5128" actId="20577"/>
          <ac:spMkLst>
            <pc:docMk/>
            <pc:sldMk cId="2556893897" sldId="285"/>
            <ac:spMk id="5" creationId="{1C2C4F8F-362A-4735-B7B0-98AE75294678}"/>
          </ac:spMkLst>
        </pc:spChg>
        <pc:spChg chg="del">
          <ac:chgData name="田中 航佑" userId="a3041fab9388262f" providerId="LiveId" clId="{F8980459-E421-4340-AD50-5B0E7003AB98}" dt="2020-11-09T18:50:24.671" v="5129" actId="478"/>
          <ac:spMkLst>
            <pc:docMk/>
            <pc:sldMk cId="2556893897" sldId="285"/>
            <ac:spMk id="6" creationId="{08A7EA31-43CF-45C7-8001-7817D33B0DC4}"/>
          </ac:spMkLst>
        </pc:spChg>
        <pc:spChg chg="del">
          <ac:chgData name="田中 航佑" userId="a3041fab9388262f" providerId="LiveId" clId="{F8980459-E421-4340-AD50-5B0E7003AB98}" dt="2020-11-09T18:50:24.671" v="5129" actId="478"/>
          <ac:spMkLst>
            <pc:docMk/>
            <pc:sldMk cId="2556893897" sldId="285"/>
            <ac:spMk id="15" creationId="{37D9CF12-1A96-4B96-8F03-355D34F3F26B}"/>
          </ac:spMkLst>
        </pc:spChg>
        <pc:spChg chg="del">
          <ac:chgData name="田中 航佑" userId="a3041fab9388262f" providerId="LiveId" clId="{F8980459-E421-4340-AD50-5B0E7003AB98}" dt="2020-11-09T18:50:24.671" v="5129" actId="478"/>
          <ac:spMkLst>
            <pc:docMk/>
            <pc:sldMk cId="2556893897" sldId="285"/>
            <ac:spMk id="18" creationId="{9E95D322-D39F-428F-9DA3-7E03D6601731}"/>
          </ac:spMkLst>
        </pc:spChg>
        <pc:spChg chg="del">
          <ac:chgData name="田中 航佑" userId="a3041fab9388262f" providerId="LiveId" clId="{F8980459-E421-4340-AD50-5B0E7003AB98}" dt="2020-11-09T18:50:24.671" v="5129" actId="478"/>
          <ac:spMkLst>
            <pc:docMk/>
            <pc:sldMk cId="2556893897" sldId="285"/>
            <ac:spMk id="19" creationId="{D583BDC3-E260-4D1C-ADD3-ADA33E40722F}"/>
          </ac:spMkLst>
        </pc:spChg>
        <pc:spChg chg="del">
          <ac:chgData name="田中 航佑" userId="a3041fab9388262f" providerId="LiveId" clId="{F8980459-E421-4340-AD50-5B0E7003AB98}" dt="2020-11-09T18:50:24.671" v="5129" actId="478"/>
          <ac:spMkLst>
            <pc:docMk/>
            <pc:sldMk cId="2556893897" sldId="285"/>
            <ac:spMk id="20" creationId="{FC97B90F-5C82-468F-B499-2FE1BBCB3C36}"/>
          </ac:spMkLst>
        </pc:spChg>
        <pc:spChg chg="del">
          <ac:chgData name="田中 航佑" userId="a3041fab9388262f" providerId="LiveId" clId="{F8980459-E421-4340-AD50-5B0E7003AB98}" dt="2020-11-09T18:50:24.671" v="5129" actId="478"/>
          <ac:spMkLst>
            <pc:docMk/>
            <pc:sldMk cId="2556893897" sldId="285"/>
            <ac:spMk id="22" creationId="{026FC598-6A3B-49D9-B35B-4206B4075060}"/>
          </ac:spMkLst>
        </pc:spChg>
        <pc:spChg chg="del">
          <ac:chgData name="田中 航佑" userId="a3041fab9388262f" providerId="LiveId" clId="{F8980459-E421-4340-AD50-5B0E7003AB98}" dt="2020-11-09T18:50:24.671" v="5129" actId="478"/>
          <ac:spMkLst>
            <pc:docMk/>
            <pc:sldMk cId="2556893897" sldId="285"/>
            <ac:spMk id="32" creationId="{348A6460-F27D-414C-B9A8-76F17224D15D}"/>
          </ac:spMkLst>
        </pc:spChg>
        <pc:spChg chg="del">
          <ac:chgData name="田中 航佑" userId="a3041fab9388262f" providerId="LiveId" clId="{F8980459-E421-4340-AD50-5B0E7003AB98}" dt="2020-11-09T18:50:24.671" v="5129" actId="478"/>
          <ac:spMkLst>
            <pc:docMk/>
            <pc:sldMk cId="2556893897" sldId="285"/>
            <ac:spMk id="38" creationId="{DA4B8F43-EC6B-4485-83E5-2CD3E158BF31}"/>
          </ac:spMkLst>
        </pc:spChg>
        <pc:picChg chg="del">
          <ac:chgData name="田中 航佑" userId="a3041fab9388262f" providerId="LiveId" clId="{F8980459-E421-4340-AD50-5B0E7003AB98}" dt="2020-11-09T18:50:24.671" v="5129" actId="478"/>
          <ac:picMkLst>
            <pc:docMk/>
            <pc:sldMk cId="2556893897" sldId="285"/>
            <ac:picMk id="14" creationId="{DAFB6497-A5F1-4990-9C0D-F42F091EAA4A}"/>
          </ac:picMkLst>
        </pc:picChg>
        <pc:picChg chg="del">
          <ac:chgData name="田中 航佑" userId="a3041fab9388262f" providerId="LiveId" clId="{F8980459-E421-4340-AD50-5B0E7003AB98}" dt="2020-11-09T18:50:24.671" v="5129" actId="478"/>
          <ac:picMkLst>
            <pc:docMk/>
            <pc:sldMk cId="2556893897" sldId="285"/>
            <ac:picMk id="26" creationId="{5DC83514-78F8-4334-9048-2387948C909F}"/>
          </ac:picMkLst>
        </pc:picChg>
        <pc:picChg chg="del">
          <ac:chgData name="田中 航佑" userId="a3041fab9388262f" providerId="LiveId" clId="{F8980459-E421-4340-AD50-5B0E7003AB98}" dt="2020-11-09T18:50:24.671" v="5129" actId="478"/>
          <ac:picMkLst>
            <pc:docMk/>
            <pc:sldMk cId="2556893897" sldId="285"/>
            <ac:picMk id="28" creationId="{8F7C9714-384C-47A1-977A-F479005F044F}"/>
          </ac:picMkLst>
        </pc:picChg>
        <pc:picChg chg="del">
          <ac:chgData name="田中 航佑" userId="a3041fab9388262f" providerId="LiveId" clId="{F8980459-E421-4340-AD50-5B0E7003AB98}" dt="2020-11-09T18:50:24.671" v="5129" actId="478"/>
          <ac:picMkLst>
            <pc:docMk/>
            <pc:sldMk cId="2556893897" sldId="285"/>
            <ac:picMk id="34" creationId="{6FFBD7FB-4648-4E60-B3BE-133E556EB78D}"/>
          </ac:picMkLst>
        </pc:picChg>
        <pc:picChg chg="del">
          <ac:chgData name="田中 航佑" userId="a3041fab9388262f" providerId="LiveId" clId="{F8980459-E421-4340-AD50-5B0E7003AB98}" dt="2020-11-09T18:50:24.671" v="5129" actId="478"/>
          <ac:picMkLst>
            <pc:docMk/>
            <pc:sldMk cId="2556893897" sldId="285"/>
            <ac:picMk id="36" creationId="{3EEFCB6C-7377-428A-81AC-A0AD2B01AAE1}"/>
          </ac:picMkLst>
        </pc:picChg>
        <pc:picChg chg="del">
          <ac:chgData name="田中 航佑" userId="a3041fab9388262f" providerId="LiveId" clId="{F8980459-E421-4340-AD50-5B0E7003AB98}" dt="2020-11-09T18:50:24.671" v="5129" actId="478"/>
          <ac:picMkLst>
            <pc:docMk/>
            <pc:sldMk cId="2556893897" sldId="285"/>
            <ac:picMk id="2052" creationId="{B52A61DF-A861-4CA1-89D8-DB67C2014ABE}"/>
          </ac:picMkLst>
        </pc:picChg>
      </pc:sldChg>
      <pc:sldChg chg="delSp new del mod">
        <pc:chgData name="田中 航佑" userId="a3041fab9388262f" providerId="LiveId" clId="{F8980459-E421-4340-AD50-5B0E7003AB98}" dt="2020-11-09T18:50:09.971" v="5106" actId="47"/>
        <pc:sldMkLst>
          <pc:docMk/>
          <pc:sldMk cId="3690725417" sldId="285"/>
        </pc:sldMkLst>
        <pc:spChg chg="del">
          <ac:chgData name="田中 航佑" userId="a3041fab9388262f" providerId="LiveId" clId="{F8980459-E421-4340-AD50-5B0E7003AB98}" dt="2020-11-09T18:50:07.734" v="5105" actId="478"/>
          <ac:spMkLst>
            <pc:docMk/>
            <pc:sldMk cId="3690725417" sldId="285"/>
            <ac:spMk id="2" creationId="{958A3506-1DC2-481E-8A5F-89708E7B1FF9}"/>
          </ac:spMkLst>
        </pc:spChg>
      </pc:sldChg>
      <pc:sldChg chg="addSp modSp add mod">
        <pc:chgData name="田中 航佑" userId="a3041fab9388262f" providerId="LiveId" clId="{F8980459-E421-4340-AD50-5B0E7003AB98}" dt="2020-11-09T19:05:06.325" v="6069" actId="1076"/>
        <pc:sldMkLst>
          <pc:docMk/>
          <pc:sldMk cId="2615770350" sldId="286"/>
        </pc:sldMkLst>
        <pc:spChg chg="mod">
          <ac:chgData name="田中 航佑" userId="a3041fab9388262f" providerId="LiveId" clId="{F8980459-E421-4340-AD50-5B0E7003AB98}" dt="2020-11-09T19:04:19.485" v="6064" actId="1076"/>
          <ac:spMkLst>
            <pc:docMk/>
            <pc:sldMk cId="2615770350" sldId="286"/>
            <ac:spMk id="2" creationId="{6FE33AF7-7471-4474-BE6C-6F9CCB0C40C1}"/>
          </ac:spMkLst>
        </pc:spChg>
        <pc:spChg chg="mod">
          <ac:chgData name="田中 航佑" userId="a3041fab9388262f" providerId="LiveId" clId="{F8980459-E421-4340-AD50-5B0E7003AB98}" dt="2020-11-09T18:58:57.532" v="5652" actId="20577"/>
          <ac:spMkLst>
            <pc:docMk/>
            <pc:sldMk cId="2615770350" sldId="286"/>
            <ac:spMk id="5" creationId="{1C2C4F8F-362A-4735-B7B0-98AE75294678}"/>
          </ac:spMkLst>
        </pc:spChg>
        <pc:picChg chg="add mod">
          <ac:chgData name="田中 航佑" userId="a3041fab9388262f" providerId="LiveId" clId="{F8980459-E421-4340-AD50-5B0E7003AB98}" dt="2020-11-09T19:05:06.325" v="6069" actId="1076"/>
          <ac:picMkLst>
            <pc:docMk/>
            <pc:sldMk cId="2615770350" sldId="286"/>
            <ac:picMk id="1026" creationId="{8DEC426B-602E-42C2-96F3-2F510A804281}"/>
          </ac:picMkLst>
        </pc:picChg>
      </pc:sldChg>
      <pc:sldMasterChg chg="delSldLayout">
        <pc:chgData name="田中 航佑" userId="a3041fab9388262f" providerId="LiveId" clId="{F8980459-E421-4340-AD50-5B0E7003AB98}" dt="2020-10-30T19:54:38.324" v="18" actId="2696"/>
        <pc:sldMasterMkLst>
          <pc:docMk/>
          <pc:sldMasterMk cId="0" sldId="2147483743"/>
        </pc:sldMasterMkLst>
        <pc:sldLayoutChg chg="del">
          <pc:chgData name="田中 航佑" userId="a3041fab9388262f" providerId="LiveId" clId="{F8980459-E421-4340-AD50-5B0E7003AB98}" dt="2020-10-30T19:54:38.324" v="18" actId="2696"/>
          <pc:sldLayoutMkLst>
            <pc:docMk/>
            <pc:sldMasterMk cId="0" sldId="2147483743"/>
            <pc:sldLayoutMk cId="0" sldId="2147483749"/>
          </pc:sldLayoutMkLst>
        </pc:sldLayoutChg>
        <pc:sldLayoutChg chg="del">
          <pc:chgData name="田中 航佑" userId="a3041fab9388262f" providerId="LiveId" clId="{F8980459-E421-4340-AD50-5B0E7003AB98}" dt="2020-10-30T19:54:36.457" v="11" actId="2696"/>
          <pc:sldLayoutMkLst>
            <pc:docMk/>
            <pc:sldMasterMk cId="0" sldId="2147483743"/>
            <pc:sldLayoutMk cId="0" sldId="2147483764"/>
          </pc:sldLayoutMkLst>
        </pc:sldLayoutChg>
        <pc:sldLayoutChg chg="del">
          <pc:chgData name="田中 航佑" userId="a3041fab9388262f" providerId="LiveId" clId="{F8980459-E421-4340-AD50-5B0E7003AB98}" dt="2020-10-30T19:54:37.971" v="17" actId="2696"/>
          <pc:sldLayoutMkLst>
            <pc:docMk/>
            <pc:sldMasterMk cId="0" sldId="2147483743"/>
            <pc:sldLayoutMk cId="0" sldId="2147483779"/>
          </pc:sldLayoutMkLst>
        </pc:sldLayoutChg>
      </pc:sldMasterChg>
    </pc:docChg>
  </pc:docChgLst>
  <pc:docChgLst>
    <pc:chgData name="田中航佑" userId="e0e66b97-b8b5-463a-8b0f-94f70a7ff0c0" providerId="ADAL" clId="{FEFCCD63-9842-4E10-8F24-1F5EC03807ED}"/>
    <pc:docChg chg="undo custSel addSld delSld modSld">
      <pc:chgData name="田中航佑" userId="e0e66b97-b8b5-463a-8b0f-94f70a7ff0c0" providerId="ADAL" clId="{FEFCCD63-9842-4E10-8F24-1F5EC03807ED}" dt="2023-03-22T11:52:39.810" v="408" actId="164"/>
      <pc:docMkLst>
        <pc:docMk/>
      </pc:docMkLst>
      <pc:sldChg chg="del">
        <pc:chgData name="田中航佑" userId="e0e66b97-b8b5-463a-8b0f-94f70a7ff0c0" providerId="ADAL" clId="{FEFCCD63-9842-4E10-8F24-1F5EC03807ED}" dt="2023-03-22T10:38:35.188" v="1" actId="47"/>
        <pc:sldMkLst>
          <pc:docMk/>
          <pc:sldMk cId="761440365" sldId="272"/>
        </pc:sldMkLst>
      </pc:sldChg>
      <pc:sldChg chg="del">
        <pc:chgData name="田中航佑" userId="e0e66b97-b8b5-463a-8b0f-94f70a7ff0c0" providerId="ADAL" clId="{FEFCCD63-9842-4E10-8F24-1F5EC03807ED}" dt="2023-03-22T10:38:35.756" v="2" actId="47"/>
        <pc:sldMkLst>
          <pc:docMk/>
          <pc:sldMk cId="397995511" sldId="273"/>
        </pc:sldMkLst>
      </pc:sldChg>
      <pc:sldChg chg="del">
        <pc:chgData name="田中航佑" userId="e0e66b97-b8b5-463a-8b0f-94f70a7ff0c0" providerId="ADAL" clId="{FEFCCD63-9842-4E10-8F24-1F5EC03807ED}" dt="2023-03-22T10:38:34.824" v="0" actId="47"/>
        <pc:sldMkLst>
          <pc:docMk/>
          <pc:sldMk cId="49340322" sldId="277"/>
        </pc:sldMkLst>
      </pc:sldChg>
      <pc:sldChg chg="addSp delSp modSp del mod">
        <pc:chgData name="田中航佑" userId="e0e66b97-b8b5-463a-8b0f-94f70a7ff0c0" providerId="ADAL" clId="{FEFCCD63-9842-4E10-8F24-1F5EC03807ED}" dt="2023-03-22T11:13:15.561" v="216" actId="47"/>
        <pc:sldMkLst>
          <pc:docMk/>
          <pc:sldMk cId="1028473825" sldId="278"/>
        </pc:sldMkLst>
        <pc:spChg chg="add mod">
          <ac:chgData name="田中航佑" userId="e0e66b97-b8b5-463a-8b0f-94f70a7ff0c0" providerId="ADAL" clId="{FEFCCD63-9842-4E10-8F24-1F5EC03807ED}" dt="2023-03-22T10:41:46.442" v="169" actId="1076"/>
          <ac:spMkLst>
            <pc:docMk/>
            <pc:sldMk cId="1028473825" sldId="278"/>
            <ac:spMk id="2" creationId="{9BB1F3F7-D185-5E3D-BDEA-C0C1A5B02496}"/>
          </ac:spMkLst>
        </pc:spChg>
        <pc:spChg chg="mod">
          <ac:chgData name="田中航佑" userId="e0e66b97-b8b5-463a-8b0f-94f70a7ff0c0" providerId="ADAL" clId="{FEFCCD63-9842-4E10-8F24-1F5EC03807ED}" dt="2023-03-22T10:40:19.605" v="129" actId="1076"/>
          <ac:spMkLst>
            <pc:docMk/>
            <pc:sldMk cId="1028473825" sldId="278"/>
            <ac:spMk id="3" creationId="{53B2EF85-A98C-4C79-8800-34CE3B9248DB}"/>
          </ac:spMkLst>
        </pc:spChg>
        <pc:spChg chg="mod">
          <ac:chgData name="田中航佑" userId="e0e66b97-b8b5-463a-8b0f-94f70a7ff0c0" providerId="ADAL" clId="{FEFCCD63-9842-4E10-8F24-1F5EC03807ED}" dt="2023-03-22T10:39:30.410" v="105" actId="20577"/>
          <ac:spMkLst>
            <pc:docMk/>
            <pc:sldMk cId="1028473825" sldId="278"/>
            <ac:spMk id="4" creationId="{57C42701-973D-4528-AE10-BD93C70042BF}"/>
          </ac:spMkLst>
        </pc:spChg>
        <pc:spChg chg="add mod">
          <ac:chgData name="田中航佑" userId="e0e66b97-b8b5-463a-8b0f-94f70a7ff0c0" providerId="ADAL" clId="{FEFCCD63-9842-4E10-8F24-1F5EC03807ED}" dt="2023-03-22T10:42:18.438" v="190" actId="207"/>
          <ac:spMkLst>
            <pc:docMk/>
            <pc:sldMk cId="1028473825" sldId="278"/>
            <ac:spMk id="5" creationId="{8FF85B67-7F35-02A4-C123-9EF56C0EC073}"/>
          </ac:spMkLst>
        </pc:spChg>
        <pc:spChg chg="add del mod">
          <ac:chgData name="田中航佑" userId="e0e66b97-b8b5-463a-8b0f-94f70a7ff0c0" providerId="ADAL" clId="{FEFCCD63-9842-4E10-8F24-1F5EC03807ED}" dt="2023-03-22T10:42:31.841" v="192"/>
          <ac:spMkLst>
            <pc:docMk/>
            <pc:sldMk cId="1028473825" sldId="278"/>
            <ac:spMk id="6" creationId="{AB8B07B1-DE86-05FA-821F-EA7AD330D0C6}"/>
          </ac:spMkLst>
        </pc:spChg>
        <pc:spChg chg="mod">
          <ac:chgData name="田中航佑" userId="e0e66b97-b8b5-463a-8b0f-94f70a7ff0c0" providerId="ADAL" clId="{FEFCCD63-9842-4E10-8F24-1F5EC03807ED}" dt="2023-03-22T10:40:18.140" v="128" actId="1076"/>
          <ac:spMkLst>
            <pc:docMk/>
            <pc:sldMk cId="1028473825" sldId="278"/>
            <ac:spMk id="12" creationId="{CF3B4695-4AF7-4039-846E-BC06153E6DC7}"/>
          </ac:spMkLst>
        </pc:spChg>
        <pc:spChg chg="mod">
          <ac:chgData name="田中航佑" userId="e0e66b97-b8b5-463a-8b0f-94f70a7ff0c0" providerId="ADAL" clId="{FEFCCD63-9842-4E10-8F24-1F5EC03807ED}" dt="2023-03-22T10:39:37.292" v="126" actId="20577"/>
          <ac:spMkLst>
            <pc:docMk/>
            <pc:sldMk cId="1028473825" sldId="278"/>
            <ac:spMk id="25" creationId="{6563393F-99F3-48F8-99A4-EDEBE4FC16BF}"/>
          </ac:spMkLst>
        </pc:spChg>
        <pc:spChg chg="del">
          <ac:chgData name="田中航佑" userId="e0e66b97-b8b5-463a-8b0f-94f70a7ff0c0" providerId="ADAL" clId="{FEFCCD63-9842-4E10-8F24-1F5EC03807ED}" dt="2023-03-22T10:40:24.274" v="131" actId="478"/>
          <ac:spMkLst>
            <pc:docMk/>
            <pc:sldMk cId="1028473825" sldId="278"/>
            <ac:spMk id="26" creationId="{CC573BBA-287C-4BCE-B5D1-060036149264}"/>
          </ac:spMkLst>
        </pc:spChg>
        <pc:spChg chg="del">
          <ac:chgData name="田中航佑" userId="e0e66b97-b8b5-463a-8b0f-94f70a7ff0c0" providerId="ADAL" clId="{FEFCCD63-9842-4E10-8F24-1F5EC03807ED}" dt="2023-03-22T10:40:13.847" v="127" actId="478"/>
          <ac:spMkLst>
            <pc:docMk/>
            <pc:sldMk cId="1028473825" sldId="278"/>
            <ac:spMk id="30" creationId="{75E18D7A-5188-4036-8790-23F41B2ADF47}"/>
          </ac:spMkLst>
        </pc:spChg>
        <pc:spChg chg="del mod">
          <ac:chgData name="田中航佑" userId="e0e66b97-b8b5-463a-8b0f-94f70a7ff0c0" providerId="ADAL" clId="{FEFCCD63-9842-4E10-8F24-1F5EC03807ED}" dt="2023-03-22T10:41:17.543" v="141" actId="478"/>
          <ac:spMkLst>
            <pc:docMk/>
            <pc:sldMk cId="1028473825" sldId="278"/>
            <ac:spMk id="31" creationId="{E1A57676-7EAD-4FD6-A19B-0C933EC13807}"/>
          </ac:spMkLst>
        </pc:spChg>
        <pc:spChg chg="del mod">
          <ac:chgData name="田中航佑" userId="e0e66b97-b8b5-463a-8b0f-94f70a7ff0c0" providerId="ADAL" clId="{FEFCCD63-9842-4E10-8F24-1F5EC03807ED}" dt="2023-03-22T10:42:04.762" v="188" actId="478"/>
          <ac:spMkLst>
            <pc:docMk/>
            <pc:sldMk cId="1028473825" sldId="278"/>
            <ac:spMk id="36" creationId="{FE8649D2-F413-400F-834A-F1C14AAEB0E4}"/>
          </ac:spMkLst>
        </pc:spChg>
        <pc:cxnChg chg="mod">
          <ac:chgData name="田中航佑" userId="e0e66b97-b8b5-463a-8b0f-94f70a7ff0c0" providerId="ADAL" clId="{FEFCCD63-9842-4E10-8F24-1F5EC03807ED}" dt="2023-03-22T10:40:18.140" v="128" actId="1076"/>
          <ac:cxnSpMkLst>
            <pc:docMk/>
            <pc:sldMk cId="1028473825" sldId="278"/>
            <ac:cxnSpMk id="13" creationId="{9D094EF8-217B-4361-B705-0DF2AA08C1B8}"/>
          </ac:cxnSpMkLst>
        </pc:cxnChg>
      </pc:sldChg>
      <pc:sldChg chg="del">
        <pc:chgData name="田中航佑" userId="e0e66b97-b8b5-463a-8b0f-94f70a7ff0c0" providerId="ADAL" clId="{FEFCCD63-9842-4E10-8F24-1F5EC03807ED}" dt="2023-03-22T11:33:14.166" v="400" actId="47"/>
        <pc:sldMkLst>
          <pc:docMk/>
          <pc:sldMk cId="2017940858" sldId="279"/>
        </pc:sldMkLst>
      </pc:sldChg>
      <pc:sldChg chg="del">
        <pc:chgData name="田中航佑" userId="e0e66b97-b8b5-463a-8b0f-94f70a7ff0c0" providerId="ADAL" clId="{FEFCCD63-9842-4E10-8F24-1F5EC03807ED}" dt="2023-03-22T11:33:14.775" v="401" actId="47"/>
        <pc:sldMkLst>
          <pc:docMk/>
          <pc:sldMk cId="1922059378" sldId="280"/>
        </pc:sldMkLst>
      </pc:sldChg>
      <pc:sldChg chg="del">
        <pc:chgData name="田中航佑" userId="e0e66b97-b8b5-463a-8b0f-94f70a7ff0c0" providerId="ADAL" clId="{FEFCCD63-9842-4E10-8F24-1F5EC03807ED}" dt="2023-03-22T10:38:38.090" v="3" actId="47"/>
        <pc:sldMkLst>
          <pc:docMk/>
          <pc:sldMk cId="1654158390" sldId="281"/>
        </pc:sldMkLst>
      </pc:sldChg>
      <pc:sldChg chg="addSp modSp add mod">
        <pc:chgData name="田中航佑" userId="e0e66b97-b8b5-463a-8b0f-94f70a7ff0c0" providerId="ADAL" clId="{FEFCCD63-9842-4E10-8F24-1F5EC03807ED}" dt="2023-03-22T11:51:34.422" v="403" actId="1076"/>
        <pc:sldMkLst>
          <pc:docMk/>
          <pc:sldMk cId="3270695701" sldId="281"/>
        </pc:sldMkLst>
        <pc:spChg chg="mod">
          <ac:chgData name="田中航佑" userId="e0e66b97-b8b5-463a-8b0f-94f70a7ff0c0" providerId="ADAL" clId="{FEFCCD63-9842-4E10-8F24-1F5EC03807ED}" dt="2023-03-22T11:51:30.346" v="402" actId="164"/>
          <ac:spMkLst>
            <pc:docMk/>
            <pc:sldMk cId="3270695701" sldId="281"/>
            <ac:spMk id="2" creationId="{9BB1F3F7-D185-5E3D-BDEA-C0C1A5B02496}"/>
          </ac:spMkLst>
        </pc:spChg>
        <pc:spChg chg="mod">
          <ac:chgData name="田中航佑" userId="e0e66b97-b8b5-463a-8b0f-94f70a7ff0c0" providerId="ADAL" clId="{FEFCCD63-9842-4E10-8F24-1F5EC03807ED}" dt="2023-03-22T11:51:30.346" v="402" actId="164"/>
          <ac:spMkLst>
            <pc:docMk/>
            <pc:sldMk cId="3270695701" sldId="281"/>
            <ac:spMk id="3" creationId="{53B2EF85-A98C-4C79-8800-34CE3B9248DB}"/>
          </ac:spMkLst>
        </pc:spChg>
        <pc:spChg chg="mod">
          <ac:chgData name="田中航佑" userId="e0e66b97-b8b5-463a-8b0f-94f70a7ff0c0" providerId="ADAL" clId="{FEFCCD63-9842-4E10-8F24-1F5EC03807ED}" dt="2023-03-22T11:51:30.346" v="402" actId="164"/>
          <ac:spMkLst>
            <pc:docMk/>
            <pc:sldMk cId="3270695701" sldId="281"/>
            <ac:spMk id="4" creationId="{57C42701-973D-4528-AE10-BD93C70042BF}"/>
          </ac:spMkLst>
        </pc:spChg>
        <pc:spChg chg="mod">
          <ac:chgData name="田中航佑" userId="e0e66b97-b8b5-463a-8b0f-94f70a7ff0c0" providerId="ADAL" clId="{FEFCCD63-9842-4E10-8F24-1F5EC03807ED}" dt="2023-03-22T11:51:30.346" v="402" actId="164"/>
          <ac:spMkLst>
            <pc:docMk/>
            <pc:sldMk cId="3270695701" sldId="281"/>
            <ac:spMk id="5" creationId="{8FF85B67-7F35-02A4-C123-9EF56C0EC073}"/>
          </ac:spMkLst>
        </pc:spChg>
        <pc:spChg chg="mod">
          <ac:chgData name="田中航佑" userId="e0e66b97-b8b5-463a-8b0f-94f70a7ff0c0" providerId="ADAL" clId="{FEFCCD63-9842-4E10-8F24-1F5EC03807ED}" dt="2023-03-22T11:51:30.346" v="402" actId="164"/>
          <ac:spMkLst>
            <pc:docMk/>
            <pc:sldMk cId="3270695701" sldId="281"/>
            <ac:spMk id="9" creationId="{CD9219D1-8400-4ABA-A730-7A50C204EAB6}"/>
          </ac:spMkLst>
        </pc:spChg>
        <pc:spChg chg="mod">
          <ac:chgData name="田中航佑" userId="e0e66b97-b8b5-463a-8b0f-94f70a7ff0c0" providerId="ADAL" clId="{FEFCCD63-9842-4E10-8F24-1F5EC03807ED}" dt="2023-03-22T11:51:30.346" v="402" actId="164"/>
          <ac:spMkLst>
            <pc:docMk/>
            <pc:sldMk cId="3270695701" sldId="281"/>
            <ac:spMk id="10" creationId="{4E2B0ADB-913A-4BD6-818E-AC4504A43316}"/>
          </ac:spMkLst>
        </pc:spChg>
        <pc:spChg chg="mod">
          <ac:chgData name="田中航佑" userId="e0e66b97-b8b5-463a-8b0f-94f70a7ff0c0" providerId="ADAL" clId="{FEFCCD63-9842-4E10-8F24-1F5EC03807ED}" dt="2023-03-22T11:51:30.346" v="402" actId="164"/>
          <ac:spMkLst>
            <pc:docMk/>
            <pc:sldMk cId="3270695701" sldId="281"/>
            <ac:spMk id="12" creationId="{CF3B4695-4AF7-4039-846E-BC06153E6DC7}"/>
          </ac:spMkLst>
        </pc:spChg>
        <pc:spChg chg="mod">
          <ac:chgData name="田中航佑" userId="e0e66b97-b8b5-463a-8b0f-94f70a7ff0c0" providerId="ADAL" clId="{FEFCCD63-9842-4E10-8F24-1F5EC03807ED}" dt="2023-03-22T11:51:30.346" v="402" actId="164"/>
          <ac:spMkLst>
            <pc:docMk/>
            <pc:sldMk cId="3270695701" sldId="281"/>
            <ac:spMk id="25" creationId="{6563393F-99F3-48F8-99A4-EDEBE4FC16BF}"/>
          </ac:spMkLst>
        </pc:spChg>
        <pc:grpChg chg="add mod">
          <ac:chgData name="田中航佑" userId="e0e66b97-b8b5-463a-8b0f-94f70a7ff0c0" providerId="ADAL" clId="{FEFCCD63-9842-4E10-8F24-1F5EC03807ED}" dt="2023-03-22T11:51:34.422" v="403" actId="1076"/>
          <ac:grpSpMkLst>
            <pc:docMk/>
            <pc:sldMk cId="3270695701" sldId="281"/>
            <ac:grpSpMk id="7" creationId="{D9FBB0CE-0ACE-2234-7CF8-4196F0E4CC65}"/>
          </ac:grpSpMkLst>
        </pc:grpChg>
        <pc:cxnChg chg="mod">
          <ac:chgData name="田中航佑" userId="e0e66b97-b8b5-463a-8b0f-94f70a7ff0c0" providerId="ADAL" clId="{FEFCCD63-9842-4E10-8F24-1F5EC03807ED}" dt="2023-03-22T11:51:30.346" v="402" actId="164"/>
          <ac:cxnSpMkLst>
            <pc:docMk/>
            <pc:sldMk cId="3270695701" sldId="281"/>
            <ac:cxnSpMk id="11" creationId="{E8DC8EE6-20B7-46D4-B426-017F931F775F}"/>
          </ac:cxnSpMkLst>
        </pc:cxnChg>
        <pc:cxnChg chg="mod">
          <ac:chgData name="田中航佑" userId="e0e66b97-b8b5-463a-8b0f-94f70a7ff0c0" providerId="ADAL" clId="{FEFCCD63-9842-4E10-8F24-1F5EC03807ED}" dt="2023-03-22T11:51:30.346" v="402" actId="164"/>
          <ac:cxnSpMkLst>
            <pc:docMk/>
            <pc:sldMk cId="3270695701" sldId="281"/>
            <ac:cxnSpMk id="13" creationId="{9D094EF8-217B-4361-B705-0DF2AA08C1B8}"/>
          </ac:cxnSpMkLst>
        </pc:cxnChg>
      </pc:sldChg>
      <pc:sldChg chg="addSp delSp modSp add mod">
        <pc:chgData name="田中航佑" userId="e0e66b97-b8b5-463a-8b0f-94f70a7ff0c0" providerId="ADAL" clId="{FEFCCD63-9842-4E10-8F24-1F5EC03807ED}" dt="2023-03-22T11:52:12.249" v="405" actId="1076"/>
        <pc:sldMkLst>
          <pc:docMk/>
          <pc:sldMk cId="3982959483" sldId="282"/>
        </pc:sldMkLst>
        <pc:spChg chg="mod">
          <ac:chgData name="田中航佑" userId="e0e66b97-b8b5-463a-8b0f-94f70a7ff0c0" providerId="ADAL" clId="{FEFCCD63-9842-4E10-8F24-1F5EC03807ED}" dt="2023-03-22T11:52:08.762" v="404" actId="164"/>
          <ac:spMkLst>
            <pc:docMk/>
            <pc:sldMk cId="3982959483" sldId="282"/>
            <ac:spMk id="2" creationId="{9BB1F3F7-D185-5E3D-BDEA-C0C1A5B02496}"/>
          </ac:spMkLst>
        </pc:spChg>
        <pc:spChg chg="mod">
          <ac:chgData name="田中航佑" userId="e0e66b97-b8b5-463a-8b0f-94f70a7ff0c0" providerId="ADAL" clId="{FEFCCD63-9842-4E10-8F24-1F5EC03807ED}" dt="2023-03-22T11:52:08.762" v="404" actId="164"/>
          <ac:spMkLst>
            <pc:docMk/>
            <pc:sldMk cId="3982959483" sldId="282"/>
            <ac:spMk id="3" creationId="{53B2EF85-A98C-4C79-8800-34CE3B9248DB}"/>
          </ac:spMkLst>
        </pc:spChg>
        <pc:spChg chg="mod">
          <ac:chgData name="田中航佑" userId="e0e66b97-b8b5-463a-8b0f-94f70a7ff0c0" providerId="ADAL" clId="{FEFCCD63-9842-4E10-8F24-1F5EC03807ED}" dt="2023-03-22T11:52:08.762" v="404" actId="164"/>
          <ac:spMkLst>
            <pc:docMk/>
            <pc:sldMk cId="3982959483" sldId="282"/>
            <ac:spMk id="4" creationId="{57C42701-973D-4528-AE10-BD93C70042BF}"/>
          </ac:spMkLst>
        </pc:spChg>
        <pc:spChg chg="mod">
          <ac:chgData name="田中航佑" userId="e0e66b97-b8b5-463a-8b0f-94f70a7ff0c0" providerId="ADAL" clId="{FEFCCD63-9842-4E10-8F24-1F5EC03807ED}" dt="2023-03-22T11:52:08.762" v="404" actId="164"/>
          <ac:spMkLst>
            <pc:docMk/>
            <pc:sldMk cId="3982959483" sldId="282"/>
            <ac:spMk id="5" creationId="{8FF85B67-7F35-02A4-C123-9EF56C0EC073}"/>
          </ac:spMkLst>
        </pc:spChg>
        <pc:spChg chg="add del mod">
          <ac:chgData name="田中航佑" userId="e0e66b97-b8b5-463a-8b0f-94f70a7ff0c0" providerId="ADAL" clId="{FEFCCD63-9842-4E10-8F24-1F5EC03807ED}" dt="2023-03-22T11:14:01.762" v="224"/>
          <ac:spMkLst>
            <pc:docMk/>
            <pc:sldMk cId="3982959483" sldId="282"/>
            <ac:spMk id="8" creationId="{6E357E0C-3E1E-AB98-4615-8774602E2E08}"/>
          </ac:spMkLst>
        </pc:spChg>
        <pc:spChg chg="mod">
          <ac:chgData name="田中航佑" userId="e0e66b97-b8b5-463a-8b0f-94f70a7ff0c0" providerId="ADAL" clId="{FEFCCD63-9842-4E10-8F24-1F5EC03807ED}" dt="2023-03-22T11:52:08.762" v="404" actId="164"/>
          <ac:spMkLst>
            <pc:docMk/>
            <pc:sldMk cId="3982959483" sldId="282"/>
            <ac:spMk id="9" creationId="{CD9219D1-8400-4ABA-A730-7A50C204EAB6}"/>
          </ac:spMkLst>
        </pc:spChg>
        <pc:spChg chg="mod">
          <ac:chgData name="田中航佑" userId="e0e66b97-b8b5-463a-8b0f-94f70a7ff0c0" providerId="ADAL" clId="{FEFCCD63-9842-4E10-8F24-1F5EC03807ED}" dt="2023-03-22T11:52:08.762" v="404" actId="164"/>
          <ac:spMkLst>
            <pc:docMk/>
            <pc:sldMk cId="3982959483" sldId="282"/>
            <ac:spMk id="10" creationId="{4E2B0ADB-913A-4BD6-818E-AC4504A43316}"/>
          </ac:spMkLst>
        </pc:spChg>
        <pc:spChg chg="mod">
          <ac:chgData name="田中航佑" userId="e0e66b97-b8b5-463a-8b0f-94f70a7ff0c0" providerId="ADAL" clId="{FEFCCD63-9842-4E10-8F24-1F5EC03807ED}" dt="2023-03-22T11:52:08.762" v="404" actId="164"/>
          <ac:spMkLst>
            <pc:docMk/>
            <pc:sldMk cId="3982959483" sldId="282"/>
            <ac:spMk id="12" creationId="{CF3B4695-4AF7-4039-846E-BC06153E6DC7}"/>
          </ac:spMkLst>
        </pc:spChg>
        <pc:spChg chg="add mod">
          <ac:chgData name="田中航佑" userId="e0e66b97-b8b5-463a-8b0f-94f70a7ff0c0" providerId="ADAL" clId="{FEFCCD63-9842-4E10-8F24-1F5EC03807ED}" dt="2023-03-22T11:52:08.762" v="404" actId="164"/>
          <ac:spMkLst>
            <pc:docMk/>
            <pc:sldMk cId="3982959483" sldId="282"/>
            <ac:spMk id="15" creationId="{D32FD71E-BBC7-36FC-62A1-FF82E487E934}"/>
          </ac:spMkLst>
        </pc:spChg>
        <pc:spChg chg="add mod">
          <ac:chgData name="田中航佑" userId="e0e66b97-b8b5-463a-8b0f-94f70a7ff0c0" providerId="ADAL" clId="{FEFCCD63-9842-4E10-8F24-1F5EC03807ED}" dt="2023-03-22T11:52:08.762" v="404" actId="164"/>
          <ac:spMkLst>
            <pc:docMk/>
            <pc:sldMk cId="3982959483" sldId="282"/>
            <ac:spMk id="18" creationId="{8BC45107-F099-B399-FBCF-CE9F8CCC1454}"/>
          </ac:spMkLst>
        </pc:spChg>
        <pc:spChg chg="add mod">
          <ac:chgData name="田中航佑" userId="e0e66b97-b8b5-463a-8b0f-94f70a7ff0c0" providerId="ADAL" clId="{FEFCCD63-9842-4E10-8F24-1F5EC03807ED}" dt="2023-03-22T11:52:08.762" v="404" actId="164"/>
          <ac:spMkLst>
            <pc:docMk/>
            <pc:sldMk cId="3982959483" sldId="282"/>
            <ac:spMk id="19" creationId="{467E27DD-D3C1-AED0-26A3-B88BFAA9F8EF}"/>
          </ac:spMkLst>
        </pc:spChg>
        <pc:spChg chg="add del mod">
          <ac:chgData name="田中航佑" userId="e0e66b97-b8b5-463a-8b0f-94f70a7ff0c0" providerId="ADAL" clId="{FEFCCD63-9842-4E10-8F24-1F5EC03807ED}" dt="2023-03-22T11:26:14.940" v="319" actId="478"/>
          <ac:spMkLst>
            <pc:docMk/>
            <pc:sldMk cId="3982959483" sldId="282"/>
            <ac:spMk id="20" creationId="{FF416E1B-F3FE-B0F5-5DC5-533059992D84}"/>
          </ac:spMkLst>
        </pc:spChg>
        <pc:spChg chg="mod">
          <ac:chgData name="田中航佑" userId="e0e66b97-b8b5-463a-8b0f-94f70a7ff0c0" providerId="ADAL" clId="{FEFCCD63-9842-4E10-8F24-1F5EC03807ED}" dt="2023-03-22T11:52:08.762" v="404" actId="164"/>
          <ac:spMkLst>
            <pc:docMk/>
            <pc:sldMk cId="3982959483" sldId="282"/>
            <ac:spMk id="25" creationId="{6563393F-99F3-48F8-99A4-EDEBE4FC16BF}"/>
          </ac:spMkLst>
        </pc:spChg>
        <pc:spChg chg="add del mod">
          <ac:chgData name="田中航佑" userId="e0e66b97-b8b5-463a-8b0f-94f70a7ff0c0" providerId="ADAL" clId="{FEFCCD63-9842-4E10-8F24-1F5EC03807ED}" dt="2023-03-22T11:26:14.940" v="319" actId="478"/>
          <ac:spMkLst>
            <pc:docMk/>
            <pc:sldMk cId="3982959483" sldId="282"/>
            <ac:spMk id="33" creationId="{DA5B31C6-CF03-1AD0-AB97-618C09D161DA}"/>
          </ac:spMkLst>
        </pc:spChg>
        <pc:grpChg chg="add mod">
          <ac:chgData name="田中航佑" userId="e0e66b97-b8b5-463a-8b0f-94f70a7ff0c0" providerId="ADAL" clId="{FEFCCD63-9842-4E10-8F24-1F5EC03807ED}" dt="2023-03-22T11:52:12.249" v="405" actId="1076"/>
          <ac:grpSpMkLst>
            <pc:docMk/>
            <pc:sldMk cId="3982959483" sldId="282"/>
            <ac:grpSpMk id="34" creationId="{90157A9C-D4CE-EA21-3A1F-5A949E333D84}"/>
          </ac:grpSpMkLst>
        </pc:grpChg>
        <pc:cxnChg chg="add mod ord">
          <ac:chgData name="田中航佑" userId="e0e66b97-b8b5-463a-8b0f-94f70a7ff0c0" providerId="ADAL" clId="{FEFCCD63-9842-4E10-8F24-1F5EC03807ED}" dt="2023-03-22T11:52:08.762" v="404" actId="164"/>
          <ac:cxnSpMkLst>
            <pc:docMk/>
            <pc:sldMk cId="3982959483" sldId="282"/>
            <ac:cxnSpMk id="6" creationId="{1B1B497E-62DA-3FB5-9755-4D7BE47D1BF7}"/>
          </ac:cxnSpMkLst>
        </pc:cxnChg>
        <pc:cxnChg chg="mod">
          <ac:chgData name="田中航佑" userId="e0e66b97-b8b5-463a-8b0f-94f70a7ff0c0" providerId="ADAL" clId="{FEFCCD63-9842-4E10-8F24-1F5EC03807ED}" dt="2023-03-22T11:52:08.762" v="404" actId="164"/>
          <ac:cxnSpMkLst>
            <pc:docMk/>
            <pc:sldMk cId="3982959483" sldId="282"/>
            <ac:cxnSpMk id="11" creationId="{E8DC8EE6-20B7-46D4-B426-017F931F775F}"/>
          </ac:cxnSpMkLst>
        </pc:cxnChg>
        <pc:cxnChg chg="mod">
          <ac:chgData name="田中航佑" userId="e0e66b97-b8b5-463a-8b0f-94f70a7ff0c0" providerId="ADAL" clId="{FEFCCD63-9842-4E10-8F24-1F5EC03807ED}" dt="2023-03-22T11:52:08.762" v="404" actId="164"/>
          <ac:cxnSpMkLst>
            <pc:docMk/>
            <pc:sldMk cId="3982959483" sldId="282"/>
            <ac:cxnSpMk id="13" creationId="{9D094EF8-217B-4361-B705-0DF2AA08C1B8}"/>
          </ac:cxnSpMkLst>
        </pc:cxnChg>
        <pc:cxnChg chg="add del mod">
          <ac:chgData name="田中航佑" userId="e0e66b97-b8b5-463a-8b0f-94f70a7ff0c0" providerId="ADAL" clId="{FEFCCD63-9842-4E10-8F24-1F5EC03807ED}" dt="2023-03-22T11:26:14.940" v="319" actId="478"/>
          <ac:cxnSpMkLst>
            <pc:docMk/>
            <pc:sldMk cId="3982959483" sldId="282"/>
            <ac:cxnSpMk id="21" creationId="{1602344A-F907-CE7C-F7D6-2E1AB66791F1}"/>
          </ac:cxnSpMkLst>
        </pc:cxnChg>
        <pc:cxnChg chg="add del mod">
          <ac:chgData name="田中航佑" userId="e0e66b97-b8b5-463a-8b0f-94f70a7ff0c0" providerId="ADAL" clId="{FEFCCD63-9842-4E10-8F24-1F5EC03807ED}" dt="2023-03-22T11:26:14.940" v="319" actId="478"/>
          <ac:cxnSpMkLst>
            <pc:docMk/>
            <pc:sldMk cId="3982959483" sldId="282"/>
            <ac:cxnSpMk id="24" creationId="{03A2F97A-A177-1CCB-BC2C-A5D086D6A7AC}"/>
          </ac:cxnSpMkLst>
        </pc:cxnChg>
        <pc:cxnChg chg="add del mod">
          <ac:chgData name="田中航佑" userId="e0e66b97-b8b5-463a-8b0f-94f70a7ff0c0" providerId="ADAL" clId="{FEFCCD63-9842-4E10-8F24-1F5EC03807ED}" dt="2023-03-22T11:26:14.940" v="319" actId="478"/>
          <ac:cxnSpMkLst>
            <pc:docMk/>
            <pc:sldMk cId="3982959483" sldId="282"/>
            <ac:cxnSpMk id="29" creationId="{5D8E9B65-6753-25E9-D6E3-7F7C8D1176DA}"/>
          </ac:cxnSpMkLst>
        </pc:cxnChg>
      </pc:sldChg>
      <pc:sldChg chg="delSp new del mod">
        <pc:chgData name="田中航佑" userId="e0e66b97-b8b5-463a-8b0f-94f70a7ff0c0" providerId="ADAL" clId="{FEFCCD63-9842-4E10-8F24-1F5EC03807ED}" dt="2023-03-22T11:33:13.431" v="399" actId="47"/>
        <pc:sldMkLst>
          <pc:docMk/>
          <pc:sldMk cId="2140466621" sldId="283"/>
        </pc:sldMkLst>
        <pc:spChg chg="del">
          <ac:chgData name="田中航佑" userId="e0e66b97-b8b5-463a-8b0f-94f70a7ff0c0" providerId="ADAL" clId="{FEFCCD63-9842-4E10-8F24-1F5EC03807ED}" dt="2023-03-22T11:22:12.823" v="280" actId="478"/>
          <ac:spMkLst>
            <pc:docMk/>
            <pc:sldMk cId="2140466621" sldId="283"/>
            <ac:spMk id="2" creationId="{50C53C74-4E26-CB3D-1FF0-7F4A54084B04}"/>
          </ac:spMkLst>
        </pc:spChg>
      </pc:sldChg>
      <pc:sldChg chg="addSp modSp add mod">
        <pc:chgData name="田中航佑" userId="e0e66b97-b8b5-463a-8b0f-94f70a7ff0c0" providerId="ADAL" clId="{FEFCCD63-9842-4E10-8F24-1F5EC03807ED}" dt="2023-03-22T11:52:28.567" v="407" actId="1076"/>
        <pc:sldMkLst>
          <pc:docMk/>
          <pc:sldMk cId="3642231805" sldId="284"/>
        </pc:sldMkLst>
        <pc:spChg chg="mod">
          <ac:chgData name="田中航佑" userId="e0e66b97-b8b5-463a-8b0f-94f70a7ff0c0" providerId="ADAL" clId="{FEFCCD63-9842-4E10-8F24-1F5EC03807ED}" dt="2023-03-22T11:52:24.117" v="406" actId="164"/>
          <ac:spMkLst>
            <pc:docMk/>
            <pc:sldMk cId="3642231805" sldId="284"/>
            <ac:spMk id="2" creationId="{9BB1F3F7-D185-5E3D-BDEA-C0C1A5B02496}"/>
          </ac:spMkLst>
        </pc:spChg>
        <pc:spChg chg="mod">
          <ac:chgData name="田中航佑" userId="e0e66b97-b8b5-463a-8b0f-94f70a7ff0c0" providerId="ADAL" clId="{FEFCCD63-9842-4E10-8F24-1F5EC03807ED}" dt="2023-03-22T11:52:24.117" v="406" actId="164"/>
          <ac:spMkLst>
            <pc:docMk/>
            <pc:sldMk cId="3642231805" sldId="284"/>
            <ac:spMk id="3" creationId="{53B2EF85-A98C-4C79-8800-34CE3B9248DB}"/>
          </ac:spMkLst>
        </pc:spChg>
        <pc:spChg chg="mod">
          <ac:chgData name="田中航佑" userId="e0e66b97-b8b5-463a-8b0f-94f70a7ff0c0" providerId="ADAL" clId="{FEFCCD63-9842-4E10-8F24-1F5EC03807ED}" dt="2023-03-22T11:52:24.117" v="406" actId="164"/>
          <ac:spMkLst>
            <pc:docMk/>
            <pc:sldMk cId="3642231805" sldId="284"/>
            <ac:spMk id="4" creationId="{57C42701-973D-4528-AE10-BD93C70042BF}"/>
          </ac:spMkLst>
        </pc:spChg>
        <pc:spChg chg="mod">
          <ac:chgData name="田中航佑" userId="e0e66b97-b8b5-463a-8b0f-94f70a7ff0c0" providerId="ADAL" clId="{FEFCCD63-9842-4E10-8F24-1F5EC03807ED}" dt="2023-03-22T11:52:24.117" v="406" actId="164"/>
          <ac:spMkLst>
            <pc:docMk/>
            <pc:sldMk cId="3642231805" sldId="284"/>
            <ac:spMk id="5" creationId="{8FF85B67-7F35-02A4-C123-9EF56C0EC073}"/>
          </ac:spMkLst>
        </pc:spChg>
        <pc:spChg chg="mod">
          <ac:chgData name="田中航佑" userId="e0e66b97-b8b5-463a-8b0f-94f70a7ff0c0" providerId="ADAL" clId="{FEFCCD63-9842-4E10-8F24-1F5EC03807ED}" dt="2023-03-22T11:52:24.117" v="406" actId="164"/>
          <ac:spMkLst>
            <pc:docMk/>
            <pc:sldMk cId="3642231805" sldId="284"/>
            <ac:spMk id="9" creationId="{CD9219D1-8400-4ABA-A730-7A50C204EAB6}"/>
          </ac:spMkLst>
        </pc:spChg>
        <pc:spChg chg="mod">
          <ac:chgData name="田中航佑" userId="e0e66b97-b8b5-463a-8b0f-94f70a7ff0c0" providerId="ADAL" clId="{FEFCCD63-9842-4E10-8F24-1F5EC03807ED}" dt="2023-03-22T11:52:24.117" v="406" actId="164"/>
          <ac:spMkLst>
            <pc:docMk/>
            <pc:sldMk cId="3642231805" sldId="284"/>
            <ac:spMk id="10" creationId="{4E2B0ADB-913A-4BD6-818E-AC4504A43316}"/>
          </ac:spMkLst>
        </pc:spChg>
        <pc:spChg chg="mod">
          <ac:chgData name="田中航佑" userId="e0e66b97-b8b5-463a-8b0f-94f70a7ff0c0" providerId="ADAL" clId="{FEFCCD63-9842-4E10-8F24-1F5EC03807ED}" dt="2023-03-22T11:52:24.117" v="406" actId="164"/>
          <ac:spMkLst>
            <pc:docMk/>
            <pc:sldMk cId="3642231805" sldId="284"/>
            <ac:spMk id="12" creationId="{CF3B4695-4AF7-4039-846E-BC06153E6DC7}"/>
          </ac:spMkLst>
        </pc:spChg>
        <pc:spChg chg="mod">
          <ac:chgData name="田中航佑" userId="e0e66b97-b8b5-463a-8b0f-94f70a7ff0c0" providerId="ADAL" clId="{FEFCCD63-9842-4E10-8F24-1F5EC03807ED}" dt="2023-03-22T11:52:24.117" v="406" actId="164"/>
          <ac:spMkLst>
            <pc:docMk/>
            <pc:sldMk cId="3642231805" sldId="284"/>
            <ac:spMk id="15" creationId="{D32FD71E-BBC7-36FC-62A1-FF82E487E934}"/>
          </ac:spMkLst>
        </pc:spChg>
        <pc:spChg chg="mod">
          <ac:chgData name="田中航佑" userId="e0e66b97-b8b5-463a-8b0f-94f70a7ff0c0" providerId="ADAL" clId="{FEFCCD63-9842-4E10-8F24-1F5EC03807ED}" dt="2023-03-22T11:52:24.117" v="406" actId="164"/>
          <ac:spMkLst>
            <pc:docMk/>
            <pc:sldMk cId="3642231805" sldId="284"/>
            <ac:spMk id="18" creationId="{8BC45107-F099-B399-FBCF-CE9F8CCC1454}"/>
          </ac:spMkLst>
        </pc:spChg>
        <pc:spChg chg="mod">
          <ac:chgData name="田中航佑" userId="e0e66b97-b8b5-463a-8b0f-94f70a7ff0c0" providerId="ADAL" clId="{FEFCCD63-9842-4E10-8F24-1F5EC03807ED}" dt="2023-03-22T11:52:24.117" v="406" actId="164"/>
          <ac:spMkLst>
            <pc:docMk/>
            <pc:sldMk cId="3642231805" sldId="284"/>
            <ac:spMk id="19" creationId="{467E27DD-D3C1-AED0-26A3-B88BFAA9F8EF}"/>
          </ac:spMkLst>
        </pc:spChg>
        <pc:spChg chg="mod">
          <ac:chgData name="田中航佑" userId="e0e66b97-b8b5-463a-8b0f-94f70a7ff0c0" providerId="ADAL" clId="{FEFCCD63-9842-4E10-8F24-1F5EC03807ED}" dt="2023-03-22T11:52:24.117" v="406" actId="164"/>
          <ac:spMkLst>
            <pc:docMk/>
            <pc:sldMk cId="3642231805" sldId="284"/>
            <ac:spMk id="20" creationId="{FF416E1B-F3FE-B0F5-5DC5-533059992D84}"/>
          </ac:spMkLst>
        </pc:spChg>
        <pc:spChg chg="mod">
          <ac:chgData name="田中航佑" userId="e0e66b97-b8b5-463a-8b0f-94f70a7ff0c0" providerId="ADAL" clId="{FEFCCD63-9842-4E10-8F24-1F5EC03807ED}" dt="2023-03-22T11:52:24.117" v="406" actId="164"/>
          <ac:spMkLst>
            <pc:docMk/>
            <pc:sldMk cId="3642231805" sldId="284"/>
            <ac:spMk id="25" creationId="{6563393F-99F3-48F8-99A4-EDEBE4FC16BF}"/>
          </ac:spMkLst>
        </pc:spChg>
        <pc:spChg chg="mod">
          <ac:chgData name="田中航佑" userId="e0e66b97-b8b5-463a-8b0f-94f70a7ff0c0" providerId="ADAL" clId="{FEFCCD63-9842-4E10-8F24-1F5EC03807ED}" dt="2023-03-22T11:52:24.117" v="406" actId="164"/>
          <ac:spMkLst>
            <pc:docMk/>
            <pc:sldMk cId="3642231805" sldId="284"/>
            <ac:spMk id="33" creationId="{DA5B31C6-CF03-1AD0-AB97-618C09D161DA}"/>
          </ac:spMkLst>
        </pc:spChg>
        <pc:grpChg chg="add mod">
          <ac:chgData name="田中航佑" userId="e0e66b97-b8b5-463a-8b0f-94f70a7ff0c0" providerId="ADAL" clId="{FEFCCD63-9842-4E10-8F24-1F5EC03807ED}" dt="2023-03-22T11:52:28.567" v="407" actId="1076"/>
          <ac:grpSpMkLst>
            <pc:docMk/>
            <pc:sldMk cId="3642231805" sldId="284"/>
            <ac:grpSpMk id="7" creationId="{E0FFD097-327A-D2AB-B66E-50444F3942BC}"/>
          </ac:grpSpMkLst>
        </pc:grpChg>
        <pc:cxnChg chg="mod">
          <ac:chgData name="田中航佑" userId="e0e66b97-b8b5-463a-8b0f-94f70a7ff0c0" providerId="ADAL" clId="{FEFCCD63-9842-4E10-8F24-1F5EC03807ED}" dt="2023-03-22T11:52:24.117" v="406" actId="164"/>
          <ac:cxnSpMkLst>
            <pc:docMk/>
            <pc:sldMk cId="3642231805" sldId="284"/>
            <ac:cxnSpMk id="6" creationId="{1B1B497E-62DA-3FB5-9755-4D7BE47D1BF7}"/>
          </ac:cxnSpMkLst>
        </pc:cxnChg>
        <pc:cxnChg chg="mod">
          <ac:chgData name="田中航佑" userId="e0e66b97-b8b5-463a-8b0f-94f70a7ff0c0" providerId="ADAL" clId="{FEFCCD63-9842-4E10-8F24-1F5EC03807ED}" dt="2023-03-22T11:52:24.117" v="406" actId="164"/>
          <ac:cxnSpMkLst>
            <pc:docMk/>
            <pc:sldMk cId="3642231805" sldId="284"/>
            <ac:cxnSpMk id="11" creationId="{E8DC8EE6-20B7-46D4-B426-017F931F775F}"/>
          </ac:cxnSpMkLst>
        </pc:cxnChg>
        <pc:cxnChg chg="mod">
          <ac:chgData name="田中航佑" userId="e0e66b97-b8b5-463a-8b0f-94f70a7ff0c0" providerId="ADAL" clId="{FEFCCD63-9842-4E10-8F24-1F5EC03807ED}" dt="2023-03-22T11:52:24.117" v="406" actId="164"/>
          <ac:cxnSpMkLst>
            <pc:docMk/>
            <pc:sldMk cId="3642231805" sldId="284"/>
            <ac:cxnSpMk id="13" creationId="{9D094EF8-217B-4361-B705-0DF2AA08C1B8}"/>
          </ac:cxnSpMkLst>
        </pc:cxnChg>
        <pc:cxnChg chg="mod">
          <ac:chgData name="田中航佑" userId="e0e66b97-b8b5-463a-8b0f-94f70a7ff0c0" providerId="ADAL" clId="{FEFCCD63-9842-4E10-8F24-1F5EC03807ED}" dt="2023-03-22T11:52:24.117" v="406" actId="164"/>
          <ac:cxnSpMkLst>
            <pc:docMk/>
            <pc:sldMk cId="3642231805" sldId="284"/>
            <ac:cxnSpMk id="21" creationId="{1602344A-F907-CE7C-F7D6-2E1AB66791F1}"/>
          </ac:cxnSpMkLst>
        </pc:cxnChg>
        <pc:cxnChg chg="mod">
          <ac:chgData name="田中航佑" userId="e0e66b97-b8b5-463a-8b0f-94f70a7ff0c0" providerId="ADAL" clId="{FEFCCD63-9842-4E10-8F24-1F5EC03807ED}" dt="2023-03-22T11:52:24.117" v="406" actId="164"/>
          <ac:cxnSpMkLst>
            <pc:docMk/>
            <pc:sldMk cId="3642231805" sldId="284"/>
            <ac:cxnSpMk id="24" creationId="{03A2F97A-A177-1CCB-BC2C-A5D086D6A7AC}"/>
          </ac:cxnSpMkLst>
        </pc:cxnChg>
        <pc:cxnChg chg="mod">
          <ac:chgData name="田中航佑" userId="e0e66b97-b8b5-463a-8b0f-94f70a7ff0c0" providerId="ADAL" clId="{FEFCCD63-9842-4E10-8F24-1F5EC03807ED}" dt="2023-03-22T11:52:24.117" v="406" actId="164"/>
          <ac:cxnSpMkLst>
            <pc:docMk/>
            <pc:sldMk cId="3642231805" sldId="284"/>
            <ac:cxnSpMk id="29" creationId="{5D8E9B65-6753-25E9-D6E3-7F7C8D1176DA}"/>
          </ac:cxnSpMkLst>
        </pc:cxnChg>
      </pc:sldChg>
      <pc:sldChg chg="addSp delSp modSp add mod">
        <pc:chgData name="田中航佑" userId="e0e66b97-b8b5-463a-8b0f-94f70a7ff0c0" providerId="ADAL" clId="{FEFCCD63-9842-4E10-8F24-1F5EC03807ED}" dt="2023-03-22T11:52:39.810" v="408" actId="164"/>
        <pc:sldMkLst>
          <pc:docMk/>
          <pc:sldMk cId="3327611363" sldId="285"/>
        </pc:sldMkLst>
        <pc:spChg chg="mod">
          <ac:chgData name="田中航佑" userId="e0e66b97-b8b5-463a-8b0f-94f70a7ff0c0" providerId="ADAL" clId="{FEFCCD63-9842-4E10-8F24-1F5EC03807ED}" dt="2023-03-22T11:52:39.810" v="408" actId="164"/>
          <ac:spMkLst>
            <pc:docMk/>
            <pc:sldMk cId="3327611363" sldId="285"/>
            <ac:spMk id="2" creationId="{9BB1F3F7-D185-5E3D-BDEA-C0C1A5B02496}"/>
          </ac:spMkLst>
        </pc:spChg>
        <pc:spChg chg="add del mod">
          <ac:chgData name="田中航佑" userId="e0e66b97-b8b5-463a-8b0f-94f70a7ff0c0" providerId="ADAL" clId="{FEFCCD63-9842-4E10-8F24-1F5EC03807ED}" dt="2023-03-22T11:29:38.733" v="353" actId="478"/>
          <ac:spMkLst>
            <pc:docMk/>
            <pc:sldMk cId="3327611363" sldId="285"/>
            <ac:spMk id="3" creationId="{53B2EF85-A98C-4C79-8800-34CE3B9248DB}"/>
          </ac:spMkLst>
        </pc:spChg>
        <pc:spChg chg="add del mod">
          <ac:chgData name="田中航佑" userId="e0e66b97-b8b5-463a-8b0f-94f70a7ff0c0" providerId="ADAL" clId="{FEFCCD63-9842-4E10-8F24-1F5EC03807ED}" dt="2023-03-22T11:52:39.810" v="408" actId="164"/>
          <ac:spMkLst>
            <pc:docMk/>
            <pc:sldMk cId="3327611363" sldId="285"/>
            <ac:spMk id="4" creationId="{57C42701-973D-4528-AE10-BD93C70042BF}"/>
          </ac:spMkLst>
        </pc:spChg>
        <pc:spChg chg="mod">
          <ac:chgData name="田中航佑" userId="e0e66b97-b8b5-463a-8b0f-94f70a7ff0c0" providerId="ADAL" clId="{FEFCCD63-9842-4E10-8F24-1F5EC03807ED}" dt="2023-03-22T11:52:39.810" v="408" actId="164"/>
          <ac:spMkLst>
            <pc:docMk/>
            <pc:sldMk cId="3327611363" sldId="285"/>
            <ac:spMk id="5" creationId="{8FF85B67-7F35-02A4-C123-9EF56C0EC073}"/>
          </ac:spMkLst>
        </pc:spChg>
        <pc:spChg chg="mod">
          <ac:chgData name="田中航佑" userId="e0e66b97-b8b5-463a-8b0f-94f70a7ff0c0" providerId="ADAL" clId="{FEFCCD63-9842-4E10-8F24-1F5EC03807ED}" dt="2023-03-22T11:52:39.810" v="408" actId="164"/>
          <ac:spMkLst>
            <pc:docMk/>
            <pc:sldMk cId="3327611363" sldId="285"/>
            <ac:spMk id="9" creationId="{CD9219D1-8400-4ABA-A730-7A50C204EAB6}"/>
          </ac:spMkLst>
        </pc:spChg>
        <pc:spChg chg="mod">
          <ac:chgData name="田中航佑" userId="e0e66b97-b8b5-463a-8b0f-94f70a7ff0c0" providerId="ADAL" clId="{FEFCCD63-9842-4E10-8F24-1F5EC03807ED}" dt="2023-03-22T11:52:39.810" v="408" actId="164"/>
          <ac:spMkLst>
            <pc:docMk/>
            <pc:sldMk cId="3327611363" sldId="285"/>
            <ac:spMk id="10" creationId="{4E2B0ADB-913A-4BD6-818E-AC4504A43316}"/>
          </ac:spMkLst>
        </pc:spChg>
        <pc:spChg chg="mod">
          <ac:chgData name="田中航佑" userId="e0e66b97-b8b5-463a-8b0f-94f70a7ff0c0" providerId="ADAL" clId="{FEFCCD63-9842-4E10-8F24-1F5EC03807ED}" dt="2023-03-22T11:52:39.810" v="408" actId="164"/>
          <ac:spMkLst>
            <pc:docMk/>
            <pc:sldMk cId="3327611363" sldId="285"/>
            <ac:spMk id="12" creationId="{CF3B4695-4AF7-4039-846E-BC06153E6DC7}"/>
          </ac:spMkLst>
        </pc:spChg>
        <pc:spChg chg="mod">
          <ac:chgData name="田中航佑" userId="e0e66b97-b8b5-463a-8b0f-94f70a7ff0c0" providerId="ADAL" clId="{FEFCCD63-9842-4E10-8F24-1F5EC03807ED}" dt="2023-03-22T11:52:39.810" v="408" actId="164"/>
          <ac:spMkLst>
            <pc:docMk/>
            <pc:sldMk cId="3327611363" sldId="285"/>
            <ac:spMk id="15" creationId="{D32FD71E-BBC7-36FC-62A1-FF82E487E934}"/>
          </ac:spMkLst>
        </pc:spChg>
        <pc:spChg chg="add del mod">
          <ac:chgData name="田中航佑" userId="e0e66b97-b8b5-463a-8b0f-94f70a7ff0c0" providerId="ADAL" clId="{FEFCCD63-9842-4E10-8F24-1F5EC03807ED}" dt="2023-03-22T11:52:39.810" v="408" actId="164"/>
          <ac:spMkLst>
            <pc:docMk/>
            <pc:sldMk cId="3327611363" sldId="285"/>
            <ac:spMk id="18" creationId="{8BC45107-F099-B399-FBCF-CE9F8CCC1454}"/>
          </ac:spMkLst>
        </pc:spChg>
        <pc:spChg chg="mod">
          <ac:chgData name="田中航佑" userId="e0e66b97-b8b5-463a-8b0f-94f70a7ff0c0" providerId="ADAL" clId="{FEFCCD63-9842-4E10-8F24-1F5EC03807ED}" dt="2023-03-22T11:52:39.810" v="408" actId="164"/>
          <ac:spMkLst>
            <pc:docMk/>
            <pc:sldMk cId="3327611363" sldId="285"/>
            <ac:spMk id="19" creationId="{467E27DD-D3C1-AED0-26A3-B88BFAA9F8EF}"/>
          </ac:spMkLst>
        </pc:spChg>
        <pc:spChg chg="mod">
          <ac:chgData name="田中航佑" userId="e0e66b97-b8b5-463a-8b0f-94f70a7ff0c0" providerId="ADAL" clId="{FEFCCD63-9842-4E10-8F24-1F5EC03807ED}" dt="2023-03-22T11:52:39.810" v="408" actId="164"/>
          <ac:spMkLst>
            <pc:docMk/>
            <pc:sldMk cId="3327611363" sldId="285"/>
            <ac:spMk id="20" creationId="{FF416E1B-F3FE-B0F5-5DC5-533059992D84}"/>
          </ac:spMkLst>
        </pc:spChg>
        <pc:spChg chg="add del mod">
          <ac:chgData name="田中航佑" userId="e0e66b97-b8b5-463a-8b0f-94f70a7ff0c0" providerId="ADAL" clId="{FEFCCD63-9842-4E10-8F24-1F5EC03807ED}" dt="2023-03-22T11:52:39.810" v="408" actId="164"/>
          <ac:spMkLst>
            <pc:docMk/>
            <pc:sldMk cId="3327611363" sldId="285"/>
            <ac:spMk id="25" creationId="{6563393F-99F3-48F8-99A4-EDEBE4FC16BF}"/>
          </ac:spMkLst>
        </pc:spChg>
        <pc:spChg chg="add mod">
          <ac:chgData name="田中航佑" userId="e0e66b97-b8b5-463a-8b0f-94f70a7ff0c0" providerId="ADAL" clId="{FEFCCD63-9842-4E10-8F24-1F5EC03807ED}" dt="2023-03-22T11:52:39.810" v="408" actId="164"/>
          <ac:spMkLst>
            <pc:docMk/>
            <pc:sldMk cId="3327611363" sldId="285"/>
            <ac:spMk id="32" creationId="{5F385103-583C-57FF-BEA0-0C67DC16C85E}"/>
          </ac:spMkLst>
        </pc:spChg>
        <pc:spChg chg="del mod">
          <ac:chgData name="田中航佑" userId="e0e66b97-b8b5-463a-8b0f-94f70a7ff0c0" providerId="ADAL" clId="{FEFCCD63-9842-4E10-8F24-1F5EC03807ED}" dt="2023-03-22T11:27:46.294" v="343" actId="478"/>
          <ac:spMkLst>
            <pc:docMk/>
            <pc:sldMk cId="3327611363" sldId="285"/>
            <ac:spMk id="33" creationId="{DA5B31C6-CF03-1AD0-AB97-618C09D161DA}"/>
          </ac:spMkLst>
        </pc:spChg>
        <pc:grpChg chg="add mod">
          <ac:chgData name="田中航佑" userId="e0e66b97-b8b5-463a-8b0f-94f70a7ff0c0" providerId="ADAL" clId="{FEFCCD63-9842-4E10-8F24-1F5EC03807ED}" dt="2023-03-22T11:52:39.810" v="408" actId="164"/>
          <ac:grpSpMkLst>
            <pc:docMk/>
            <pc:sldMk cId="3327611363" sldId="285"/>
            <ac:grpSpMk id="34" creationId="{4DDF2748-7342-648E-962D-7C63770606A8}"/>
          </ac:grpSpMkLst>
        </pc:grpChg>
        <pc:cxnChg chg="mod">
          <ac:chgData name="田中航佑" userId="e0e66b97-b8b5-463a-8b0f-94f70a7ff0c0" providerId="ADAL" clId="{FEFCCD63-9842-4E10-8F24-1F5EC03807ED}" dt="2023-03-22T11:52:39.810" v="408" actId="164"/>
          <ac:cxnSpMkLst>
            <pc:docMk/>
            <pc:sldMk cId="3327611363" sldId="285"/>
            <ac:cxnSpMk id="6" creationId="{1B1B497E-62DA-3FB5-9755-4D7BE47D1BF7}"/>
          </ac:cxnSpMkLst>
        </pc:cxnChg>
        <pc:cxnChg chg="add mod">
          <ac:chgData name="田中航佑" userId="e0e66b97-b8b5-463a-8b0f-94f70a7ff0c0" providerId="ADAL" clId="{FEFCCD63-9842-4E10-8F24-1F5EC03807ED}" dt="2023-03-22T11:52:39.810" v="408" actId="164"/>
          <ac:cxnSpMkLst>
            <pc:docMk/>
            <pc:sldMk cId="3327611363" sldId="285"/>
            <ac:cxnSpMk id="7" creationId="{E049245E-F0EF-1FC5-6612-0DB892623184}"/>
          </ac:cxnSpMkLst>
        </pc:cxnChg>
        <pc:cxnChg chg="mod">
          <ac:chgData name="田中航佑" userId="e0e66b97-b8b5-463a-8b0f-94f70a7ff0c0" providerId="ADAL" clId="{FEFCCD63-9842-4E10-8F24-1F5EC03807ED}" dt="2023-03-22T11:52:39.810" v="408" actId="164"/>
          <ac:cxnSpMkLst>
            <pc:docMk/>
            <pc:sldMk cId="3327611363" sldId="285"/>
            <ac:cxnSpMk id="11" creationId="{E8DC8EE6-20B7-46D4-B426-017F931F775F}"/>
          </ac:cxnSpMkLst>
        </pc:cxnChg>
        <pc:cxnChg chg="mod">
          <ac:chgData name="田中航佑" userId="e0e66b97-b8b5-463a-8b0f-94f70a7ff0c0" providerId="ADAL" clId="{FEFCCD63-9842-4E10-8F24-1F5EC03807ED}" dt="2023-03-22T11:52:39.810" v="408" actId="164"/>
          <ac:cxnSpMkLst>
            <pc:docMk/>
            <pc:sldMk cId="3327611363" sldId="285"/>
            <ac:cxnSpMk id="13" creationId="{9D094EF8-217B-4361-B705-0DF2AA08C1B8}"/>
          </ac:cxnSpMkLst>
        </pc:cxnChg>
        <pc:cxnChg chg="add del mod">
          <ac:chgData name="田中航佑" userId="e0e66b97-b8b5-463a-8b0f-94f70a7ff0c0" providerId="ADAL" clId="{FEFCCD63-9842-4E10-8F24-1F5EC03807ED}" dt="2023-03-22T11:27:13.805" v="332"/>
          <ac:cxnSpMkLst>
            <pc:docMk/>
            <pc:sldMk cId="3327611363" sldId="285"/>
            <ac:cxnSpMk id="16" creationId="{C383432C-F959-B113-2AF1-44D68531960B}"/>
          </ac:cxnSpMkLst>
        </pc:cxnChg>
        <pc:cxnChg chg="mod">
          <ac:chgData name="田中航佑" userId="e0e66b97-b8b5-463a-8b0f-94f70a7ff0c0" providerId="ADAL" clId="{FEFCCD63-9842-4E10-8F24-1F5EC03807ED}" dt="2023-03-22T11:52:39.810" v="408" actId="164"/>
          <ac:cxnSpMkLst>
            <pc:docMk/>
            <pc:sldMk cId="3327611363" sldId="285"/>
            <ac:cxnSpMk id="21" creationId="{1602344A-F907-CE7C-F7D6-2E1AB66791F1}"/>
          </ac:cxnSpMkLst>
        </pc:cxnChg>
        <pc:cxnChg chg="add mod">
          <ac:chgData name="田中航佑" userId="e0e66b97-b8b5-463a-8b0f-94f70a7ff0c0" providerId="ADAL" clId="{FEFCCD63-9842-4E10-8F24-1F5EC03807ED}" dt="2023-03-22T11:52:39.810" v="408" actId="164"/>
          <ac:cxnSpMkLst>
            <pc:docMk/>
            <pc:sldMk cId="3327611363" sldId="285"/>
            <ac:cxnSpMk id="23" creationId="{F0401BFE-BE78-9B69-7F70-E5C7F33C531B}"/>
          </ac:cxnSpMkLst>
        </pc:cxnChg>
        <pc:cxnChg chg="mod">
          <ac:chgData name="田中航佑" userId="e0e66b97-b8b5-463a-8b0f-94f70a7ff0c0" providerId="ADAL" clId="{FEFCCD63-9842-4E10-8F24-1F5EC03807ED}" dt="2023-03-22T11:52:39.810" v="408" actId="164"/>
          <ac:cxnSpMkLst>
            <pc:docMk/>
            <pc:sldMk cId="3327611363" sldId="285"/>
            <ac:cxnSpMk id="24" creationId="{03A2F97A-A177-1CCB-BC2C-A5D086D6A7AC}"/>
          </ac:cxnSpMkLst>
        </pc:cxnChg>
        <pc:cxnChg chg="add mod">
          <ac:chgData name="田中航佑" userId="e0e66b97-b8b5-463a-8b0f-94f70a7ff0c0" providerId="ADAL" clId="{FEFCCD63-9842-4E10-8F24-1F5EC03807ED}" dt="2023-03-22T11:52:39.810" v="408" actId="164"/>
          <ac:cxnSpMkLst>
            <pc:docMk/>
            <pc:sldMk cId="3327611363" sldId="285"/>
            <ac:cxnSpMk id="28" creationId="{55044CEE-CCAA-FBB2-3915-68235AFFCF50}"/>
          </ac:cxnSpMkLst>
        </pc:cxnChg>
        <pc:cxnChg chg="mod">
          <ac:chgData name="田中航佑" userId="e0e66b97-b8b5-463a-8b0f-94f70a7ff0c0" providerId="ADAL" clId="{FEFCCD63-9842-4E10-8F24-1F5EC03807ED}" dt="2023-03-22T11:52:39.810" v="408" actId="164"/>
          <ac:cxnSpMkLst>
            <pc:docMk/>
            <pc:sldMk cId="3327611363" sldId="285"/>
            <ac:cxnSpMk id="29" creationId="{5D8E9B65-6753-25E9-D6E3-7F7C8D1176D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3" name="Shape 3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350001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01_Title ">
    <p:bg>
      <p:bgPr>
        <a:solidFill>
          <a:srgbClr val="33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1" y="834827"/>
            <a:ext cx="10464801" cy="3978475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1" y="5025132"/>
            <a:ext cx="10464801" cy="15067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1pPr>
            <a:lvl2pPr marL="0" indent="228589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2pPr>
            <a:lvl3pPr marL="0" indent="457176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3pPr>
            <a:lvl4pPr marL="0" indent="685765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4pPr>
            <a:lvl5pPr marL="0" indent="914354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dirty="0"/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75309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03_Title ">
    <p:bg>
      <p:bgPr>
        <a:solidFill>
          <a:srgbClr val="B96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1" y="834827"/>
            <a:ext cx="10464801" cy="3978475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1" y="5025132"/>
            <a:ext cx="10464801" cy="15067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1pPr>
            <a:lvl2pPr marL="0" indent="228589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2pPr>
            <a:lvl3pPr marL="0" indent="457176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3pPr>
            <a:lvl4pPr marL="0" indent="685765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4pPr>
            <a:lvl5pPr marL="0" indent="914354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dirty="0"/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078224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03_Head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127589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03_Heading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154869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03_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B967C7"/>
          </a:solidFill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dirty="0"/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5783076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3_Heading &amp; Body2">
    <p:bg>
      <p:bgPr>
        <a:solidFill>
          <a:srgbClr val="B96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  <a:lvl2pPr>
              <a:defRPr>
                <a:solidFill>
                  <a:srgbClr val="FFF5E3"/>
                </a:solidFill>
              </a:defRPr>
            </a:lvl2pPr>
            <a:lvl3pPr>
              <a:defRPr>
                <a:solidFill>
                  <a:srgbClr val="FFF5E3"/>
                </a:solidFill>
              </a:defRPr>
            </a:lvl3pPr>
            <a:lvl4pPr>
              <a:defRPr>
                <a:solidFill>
                  <a:srgbClr val="FFF5E3"/>
                </a:solidFill>
              </a:defRPr>
            </a:lvl4pPr>
            <a:lvl5pPr>
              <a:defRPr>
                <a:solidFill>
                  <a:srgbClr val="FFF5E3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4_Title">
    <p:bg>
      <p:bgPr>
        <a:solidFill>
          <a:srgbClr val="02A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1270001" y="834827"/>
            <a:ext cx="10464801" cy="3978475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xfrm>
            <a:off x="1270001" y="5025132"/>
            <a:ext cx="10464801" cy="15067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1pPr>
            <a:lvl2pPr marL="0" indent="228589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2pPr>
            <a:lvl3pPr marL="0" indent="457176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3pPr>
            <a:lvl4pPr marL="0" indent="685765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4pPr>
            <a:lvl5pPr marL="0" indent="914354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4_Head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176" name="Shape 1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04_Heading2">
    <p:bg>
      <p:bgPr>
        <a:solidFill>
          <a:srgbClr val="FF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2A8F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0220191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4_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02A8F3"/>
          </a:solidFill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dirty="0"/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04_Heading &amp; Body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02A8F3"/>
          </a:solidFill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dirty="0"/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421549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01_Hea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6572518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05_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1270001" y="834827"/>
            <a:ext cx="10464801" cy="3978475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xfrm>
            <a:off x="1270001" y="5025132"/>
            <a:ext cx="10464801" cy="15067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1pPr>
            <a:lvl2pPr marL="0" indent="228589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2pPr>
            <a:lvl3pPr marL="0" indent="457176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3pPr>
            <a:lvl4pPr marL="0" indent="685765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4pPr>
            <a:lvl5pPr marL="0" indent="914354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4101863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5_Heading">
    <p:bg>
      <p:bgPr>
        <a:solidFill>
          <a:srgbClr val="00BB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5_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00BBD3"/>
          </a:solidFill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227" name="Shape 2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dirty="0"/>
          </a:p>
        </p:txBody>
      </p:sp>
      <p:sp>
        <p:nvSpPr>
          <p:cNvPr id="228" name="Shape 2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5_Heading &amp; Body2">
    <p:bg>
      <p:bgPr>
        <a:solidFill>
          <a:srgbClr val="00BB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  <a:lvl2pPr>
              <a:defRPr>
                <a:solidFill>
                  <a:srgbClr val="FFF5E3"/>
                </a:solidFill>
              </a:defRPr>
            </a:lvl2pPr>
            <a:lvl3pPr>
              <a:defRPr>
                <a:solidFill>
                  <a:srgbClr val="FFF5E3"/>
                </a:solidFill>
              </a:defRPr>
            </a:lvl3pPr>
            <a:lvl4pPr>
              <a:defRPr>
                <a:solidFill>
                  <a:srgbClr val="FFF5E3"/>
                </a:solidFill>
              </a:defRPr>
            </a:lvl4pPr>
            <a:lvl5pPr>
              <a:defRPr>
                <a:solidFill>
                  <a:srgbClr val="FFF5E3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237" name="Shape 2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06_Title 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1" y="834827"/>
            <a:ext cx="10464801" cy="3978475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1" y="5025132"/>
            <a:ext cx="10464801" cy="15067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1pPr>
            <a:lvl2pPr marL="0" indent="228589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2pPr>
            <a:lvl3pPr marL="0" indent="457176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3pPr>
            <a:lvl4pPr marL="0" indent="685765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4pPr>
            <a:lvl5pPr marL="0" indent="914354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dirty="0"/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0988057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6_Heading">
    <p:bg>
      <p:bgPr>
        <a:solidFill>
          <a:srgbClr val="FF9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254" name="Shape 2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6_Heading2">
    <p:bg>
      <p:bgPr>
        <a:solidFill>
          <a:srgbClr val="FF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9000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262" name="Shape 2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06_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9000"/>
          </a:solidFill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313" name="Shape 3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314" name="Shape 3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8788767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6_Heading &amp; Body2">
    <p:bg>
      <p:bgPr>
        <a:solidFill>
          <a:srgbClr val="FF9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279" name="Shape 2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  <a:lvl2pPr>
              <a:defRPr>
                <a:solidFill>
                  <a:srgbClr val="FFF5E3"/>
                </a:solidFill>
              </a:defRPr>
            </a:lvl2pPr>
            <a:lvl3pPr>
              <a:defRPr>
                <a:solidFill>
                  <a:srgbClr val="FFF5E3"/>
                </a:solidFill>
              </a:defRPr>
            </a:lvl3pPr>
            <a:lvl4pPr>
              <a:defRPr>
                <a:solidFill>
                  <a:srgbClr val="FFF5E3"/>
                </a:solidFill>
              </a:defRPr>
            </a:lvl4pPr>
            <a:lvl5pPr>
              <a:defRPr>
                <a:solidFill>
                  <a:srgbClr val="FFF5E3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dirty="0"/>
          </a:p>
        </p:txBody>
      </p:sp>
      <p:sp>
        <p:nvSpPr>
          <p:cNvPr id="280" name="Shape 2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7_Title">
    <p:bg>
      <p:bgPr>
        <a:solidFill>
          <a:srgbClr val="FF3F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/>
          </p:cNvSpPr>
          <p:nvPr>
            <p:ph type="title"/>
          </p:nvPr>
        </p:nvSpPr>
        <p:spPr>
          <a:xfrm>
            <a:off x="1270001" y="834827"/>
            <a:ext cx="10464801" cy="3978475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288" name="Shape 288"/>
          <p:cNvSpPr>
            <a:spLocks noGrp="1"/>
          </p:cNvSpPr>
          <p:nvPr>
            <p:ph type="body" sz="quarter" idx="1"/>
          </p:nvPr>
        </p:nvSpPr>
        <p:spPr>
          <a:xfrm>
            <a:off x="1270001" y="5025132"/>
            <a:ext cx="10464801" cy="15067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1pPr>
            <a:lvl2pPr marL="0" indent="228589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2pPr>
            <a:lvl3pPr marL="0" indent="457176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3pPr>
            <a:lvl4pPr marL="0" indent="685765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4pPr>
            <a:lvl5pPr marL="0" indent="914354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289" name="Shape 2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01_Heading2">
    <p:bg>
      <p:bgPr>
        <a:solidFill>
          <a:srgbClr val="FF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4132189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7_Heading">
    <p:bg>
      <p:bgPr>
        <a:solidFill>
          <a:srgbClr val="FF3F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/>
          </p:cNvSpPr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7_Heading2">
    <p:bg>
      <p:bgPr>
        <a:solidFill>
          <a:srgbClr val="FF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/>
          </p:cNvSpPr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3F80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305" name="Shape 3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7_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3F80"/>
          </a:solidFill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313" name="Shape 3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314" name="Shape 3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7_Heading &amp; Body2">
    <p:bg>
      <p:bgPr>
        <a:solidFill>
          <a:srgbClr val="FF3F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22" name="Shape 3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  <a:lvl2pPr>
              <a:defRPr>
                <a:solidFill>
                  <a:srgbClr val="FFF5E3"/>
                </a:solidFill>
              </a:defRPr>
            </a:lvl2pPr>
            <a:lvl3pPr>
              <a:defRPr>
                <a:solidFill>
                  <a:srgbClr val="FFF5E3"/>
                </a:solidFill>
              </a:defRPr>
            </a:lvl3pPr>
            <a:lvl4pPr>
              <a:defRPr>
                <a:solidFill>
                  <a:srgbClr val="FFF5E3"/>
                </a:solidFill>
              </a:defRPr>
            </a:lvl4pPr>
            <a:lvl5pPr>
              <a:defRPr>
                <a:solidFill>
                  <a:srgbClr val="FFF5E3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323" name="Shape 3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8_Title">
    <p:bg>
      <p:bgPr>
        <a:solidFill>
          <a:srgbClr val="FF51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/>
          </p:cNvSpPr>
          <p:nvPr>
            <p:ph type="title"/>
          </p:nvPr>
        </p:nvSpPr>
        <p:spPr>
          <a:xfrm>
            <a:off x="1270001" y="834827"/>
            <a:ext cx="10464801" cy="3978475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31" name="Shape 331"/>
          <p:cNvSpPr>
            <a:spLocks noGrp="1"/>
          </p:cNvSpPr>
          <p:nvPr>
            <p:ph type="body" sz="quarter" idx="1"/>
          </p:nvPr>
        </p:nvSpPr>
        <p:spPr>
          <a:xfrm>
            <a:off x="1270001" y="5025132"/>
            <a:ext cx="10464801" cy="15067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1pPr>
            <a:lvl2pPr marL="0" indent="228589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2pPr>
            <a:lvl3pPr marL="0" indent="457176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3pPr>
            <a:lvl4pPr marL="0" indent="685765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4pPr>
            <a:lvl5pPr marL="0" indent="914354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332" name="Shape 3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8_Heading">
    <p:bg>
      <p:bgPr>
        <a:solidFill>
          <a:srgbClr val="FF51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/>
          </p:cNvSpPr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40" name="Shape 3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8_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5151"/>
          </a:solidFill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356" name="Shape 3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dirty="0"/>
          </a:p>
        </p:txBody>
      </p:sp>
      <p:sp>
        <p:nvSpPr>
          <p:cNvPr id="357" name="Shape 3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8_Heading &amp; Body2">
    <p:bg>
      <p:bgPr>
        <a:solidFill>
          <a:srgbClr val="FF51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65" name="Shape 3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  <a:lvl2pPr>
              <a:defRPr>
                <a:solidFill>
                  <a:srgbClr val="FFF5E3"/>
                </a:solidFill>
              </a:defRPr>
            </a:lvl2pPr>
            <a:lvl3pPr>
              <a:defRPr>
                <a:solidFill>
                  <a:srgbClr val="FFF5E3"/>
                </a:solidFill>
              </a:defRPr>
            </a:lvl3pPr>
            <a:lvl4pPr>
              <a:defRPr>
                <a:solidFill>
                  <a:srgbClr val="FFF5E3"/>
                </a:solidFill>
              </a:defRPr>
            </a:lvl4pPr>
            <a:lvl5pPr>
              <a:defRPr>
                <a:solidFill>
                  <a:srgbClr val="FFF5E3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366" name="Shape 3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01_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33B490"/>
          </a:solidFill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dirty="0"/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76013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01_Heading &amp; Body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33B490"/>
          </a:solidFill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dirty="0"/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856014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02_Title">
    <p:bg>
      <p:bgPr>
        <a:solidFill>
          <a:srgbClr val="464E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1" y="834827"/>
            <a:ext cx="10464801" cy="3978475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1" y="5025132"/>
            <a:ext cx="10464801" cy="15067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1pPr>
            <a:lvl2pPr marL="0" indent="228589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2pPr>
            <a:lvl3pPr marL="0" indent="457176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3pPr>
            <a:lvl4pPr marL="0" indent="685765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4pPr>
            <a:lvl5pPr marL="0" indent="914354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dirty="0"/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960120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02_Head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342930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02_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464E70"/>
          </a:solidFill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dirty="0"/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773039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2_Heading &amp; Body2">
    <p:bg>
      <p:bgPr>
        <a:solidFill>
          <a:srgbClr val="464E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  <a:lvl2pPr>
              <a:defRPr>
                <a:solidFill>
                  <a:srgbClr val="FFF5E3"/>
                </a:solidFill>
              </a:defRPr>
            </a:lvl2pPr>
            <a:lvl3pPr>
              <a:defRPr>
                <a:solidFill>
                  <a:srgbClr val="FFF5E3"/>
                </a:solidFill>
              </a:defRPr>
            </a:lvl3pPr>
            <a:lvl4pPr>
              <a:defRPr>
                <a:solidFill>
                  <a:srgbClr val="FFF5E3"/>
                </a:solidFill>
              </a:defRPr>
            </a:lvl4pPr>
            <a:lvl5pPr>
              <a:defRPr>
                <a:solidFill>
                  <a:srgbClr val="FFF5E3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0" y="1"/>
            <a:ext cx="13004800" cy="127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7" tIns="50797" rIns="50797" bIns="50797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60129" y="1679181"/>
            <a:ext cx="11526564" cy="7396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7" tIns="50797" rIns="50797" bIns="50797">
            <a:normAutofit/>
          </a:bodyPr>
          <a:lstStyle>
            <a:lvl2pPr marL="889000" indent="-444500"/>
            <a:lvl3pPr marL="1333500" indent="-444500"/>
            <a:lvl4pPr marL="1778000" indent="-444500"/>
            <a:lvl5pPr marL="2222500" indent="-444500"/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686976" y="268288"/>
            <a:ext cx="1243339" cy="718139"/>
          </a:xfrm>
          <a:prstGeom prst="rect">
            <a:avLst/>
          </a:prstGeom>
          <a:ln w="12700">
            <a:miter lim="400000"/>
          </a:ln>
        </p:spPr>
        <p:txBody>
          <a:bodyPr wrap="square" lIns="50797" tIns="50797" rIns="50797" bIns="50797">
            <a:spAutoFit/>
          </a:bodyPr>
          <a:lstStyle>
            <a:lvl1pPr algn="ctr">
              <a:defRPr sz="4000" b="1">
                <a:solidFill>
                  <a:srgbClr val="000000"/>
                </a:solidFill>
                <a:latin typeface="+mj-ea"/>
                <a:ea typeface="+mj-ea"/>
                <a:cs typeface="ヒラギノ角ゴ ProN W3"/>
                <a:sym typeface="ヒラギノ角ゴ ProN W3"/>
              </a:defRPr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414169" y="8981256"/>
            <a:ext cx="4117975" cy="51911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2"/>
          </p:nvPr>
        </p:nvSpPr>
        <p:spPr>
          <a:xfrm>
            <a:off x="650877" y="9040813"/>
            <a:ext cx="3033712" cy="51911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2" r:id="rId1"/>
    <p:sldLayoutId id="2147483787" r:id="rId2"/>
    <p:sldLayoutId id="2147483792" r:id="rId3"/>
    <p:sldLayoutId id="2147483785" r:id="rId4"/>
    <p:sldLayoutId id="2147483793" r:id="rId5"/>
    <p:sldLayoutId id="2147483748" r:id="rId6"/>
    <p:sldLayoutId id="2147483788" r:id="rId7"/>
    <p:sldLayoutId id="2147483751" r:id="rId8"/>
    <p:sldLayoutId id="2147483752" r:id="rId9"/>
    <p:sldLayoutId id="2147483783" r:id="rId10"/>
    <p:sldLayoutId id="2147483789" r:id="rId11"/>
    <p:sldLayoutId id="2147483790" r:id="rId12"/>
    <p:sldLayoutId id="2147483784" r:id="rId13"/>
    <p:sldLayoutId id="2147483756" r:id="rId14"/>
    <p:sldLayoutId id="2147483757" r:id="rId15"/>
    <p:sldLayoutId id="2147483759" r:id="rId16"/>
    <p:sldLayoutId id="2147483794" r:id="rId17"/>
    <p:sldLayoutId id="2147483760" r:id="rId18"/>
    <p:sldLayoutId id="2147483795" r:id="rId19"/>
    <p:sldLayoutId id="2147483796" r:id="rId20"/>
    <p:sldLayoutId id="2147483763" r:id="rId21"/>
    <p:sldLayoutId id="2147483765" r:id="rId22"/>
    <p:sldLayoutId id="2147483766" r:id="rId23"/>
    <p:sldLayoutId id="2147483786" r:id="rId24"/>
    <p:sldLayoutId id="2147483768" r:id="rId25"/>
    <p:sldLayoutId id="2147483769" r:id="rId26"/>
    <p:sldLayoutId id="2147483770" r:id="rId27"/>
    <p:sldLayoutId id="2147483771" r:id="rId28"/>
    <p:sldLayoutId id="2147483772" r:id="rId29"/>
    <p:sldLayoutId id="2147483773" r:id="rId30"/>
    <p:sldLayoutId id="2147483774" r:id="rId31"/>
    <p:sldLayoutId id="2147483775" r:id="rId32"/>
    <p:sldLayoutId id="2147483776" r:id="rId33"/>
    <p:sldLayoutId id="2147483777" r:id="rId34"/>
    <p:sldLayoutId id="2147483778" r:id="rId35"/>
    <p:sldLayoutId id="2147483780" r:id="rId36"/>
    <p:sldLayoutId id="2147483781" r:id="rId37"/>
  </p:sldLayoutIdLst>
  <p:transition spd="med"/>
  <p:hf sldNum="0" hdr="0" ftr="0" dt="0"/>
  <p:txStyles>
    <p:titleStyle>
      <a:lvl1pPr marL="358757" marR="0" indent="0" algn="l" defTabSz="58417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4400" b="1" i="0" u="none" strike="noStrike" cap="none" spc="0" baseline="0">
          <a:ln>
            <a:noFill/>
          </a:ln>
          <a:solidFill>
            <a:srgbClr val="33B490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228589" algn="l" defTabSz="58417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6000" b="1" i="0" u="none" strike="noStrike" cap="none" spc="0" baseline="0">
          <a:ln>
            <a:noFill/>
          </a:ln>
          <a:solidFill>
            <a:srgbClr val="33B490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457176" algn="l" defTabSz="58417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6000" b="1" i="0" u="none" strike="noStrike" cap="none" spc="0" baseline="0">
          <a:ln>
            <a:noFill/>
          </a:ln>
          <a:solidFill>
            <a:srgbClr val="33B490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685765" algn="l" defTabSz="58417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6000" b="1" i="0" u="none" strike="noStrike" cap="none" spc="0" baseline="0">
          <a:ln>
            <a:noFill/>
          </a:ln>
          <a:solidFill>
            <a:srgbClr val="33B490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914354" algn="l" defTabSz="58417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6000" b="1" i="0" u="none" strike="noStrike" cap="none" spc="0" baseline="0">
          <a:ln>
            <a:noFill/>
          </a:ln>
          <a:solidFill>
            <a:srgbClr val="33B490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1142941" algn="l" defTabSz="58417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6000" b="1" i="0" u="none" strike="noStrike" cap="none" spc="0" baseline="0">
          <a:ln>
            <a:noFill/>
          </a:ln>
          <a:solidFill>
            <a:srgbClr val="33B490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1371530" algn="l" defTabSz="58417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6000" b="1" i="0" u="none" strike="noStrike" cap="none" spc="0" baseline="0">
          <a:ln>
            <a:noFill/>
          </a:ln>
          <a:solidFill>
            <a:srgbClr val="33B490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1600119" algn="l" defTabSz="58417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6000" b="1" i="0" u="none" strike="noStrike" cap="none" spc="0" baseline="0">
          <a:ln>
            <a:noFill/>
          </a:ln>
          <a:solidFill>
            <a:srgbClr val="33B490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1828706" algn="l" defTabSz="58417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6000" b="1" i="0" u="none" strike="noStrike" cap="none" spc="0" baseline="0">
          <a:ln>
            <a:noFill/>
          </a:ln>
          <a:solidFill>
            <a:srgbClr val="33B490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444477" marR="0" indent="-444477" algn="l" defTabSz="584170" rtl="0" eaLnBrk="1" latinLnBrk="0" hangingPunct="1">
        <a:lnSpc>
          <a:spcPct val="130000"/>
        </a:lnSpc>
        <a:spcBef>
          <a:spcPts val="0"/>
        </a:spcBef>
        <a:spcAft>
          <a:spcPts val="1200"/>
        </a:spcAft>
        <a:buClrTx/>
        <a:buSzPct val="75000"/>
        <a:buFontTx/>
        <a:buChar char="•"/>
        <a:tabLst/>
        <a:defRPr kumimoji="1" sz="4000" b="0" i="0" u="none" strike="noStrike" cap="none" spc="0" baseline="0">
          <a:ln>
            <a:noFill/>
          </a:ln>
          <a:solidFill>
            <a:srgbClr val="3E4157"/>
          </a:solidFill>
          <a:uFillTx/>
          <a:latin typeface="+mj-lt"/>
          <a:ea typeface="+mj-ea"/>
          <a:cs typeface="Avenir Next Medium"/>
          <a:sym typeface="Avenir Next Medium"/>
        </a:defRPr>
      </a:lvl1pPr>
      <a:lvl2pPr marL="938341" marR="0" indent="-493863" algn="l" defTabSz="584170" rtl="0" eaLnBrk="1" latinLnBrk="0" hangingPunct="1">
        <a:lnSpc>
          <a:spcPct val="130000"/>
        </a:lnSpc>
        <a:spcBef>
          <a:spcPts val="0"/>
        </a:spcBef>
        <a:spcAft>
          <a:spcPts val="1200"/>
        </a:spcAft>
        <a:buClrTx/>
        <a:buSzPct val="75000"/>
        <a:buFontTx/>
        <a:buChar char="•"/>
        <a:tabLst/>
        <a:defRPr kumimoji="1" sz="4000" b="0" i="0" u="none" strike="noStrike" cap="none" spc="0" baseline="0">
          <a:ln>
            <a:noFill/>
          </a:ln>
          <a:solidFill>
            <a:srgbClr val="3E4157"/>
          </a:solidFill>
          <a:uFillTx/>
          <a:latin typeface="+mj-lt"/>
          <a:ea typeface="+mj-ea"/>
          <a:cs typeface="Avenir Next Medium"/>
          <a:sym typeface="Avenir Next Medium"/>
        </a:defRPr>
      </a:lvl2pPr>
      <a:lvl3pPr marL="1382818" marR="0" indent="-493863" algn="l" defTabSz="584170" rtl="0" eaLnBrk="1" latinLnBrk="0" hangingPunct="1">
        <a:lnSpc>
          <a:spcPct val="130000"/>
        </a:lnSpc>
        <a:spcBef>
          <a:spcPts val="0"/>
        </a:spcBef>
        <a:spcAft>
          <a:spcPts val="1200"/>
        </a:spcAft>
        <a:buClrTx/>
        <a:buSzPct val="75000"/>
        <a:buFontTx/>
        <a:buChar char="•"/>
        <a:tabLst/>
        <a:defRPr kumimoji="1" sz="4000" b="0" i="0" u="none" strike="noStrike" cap="none" spc="0" baseline="0">
          <a:ln>
            <a:noFill/>
          </a:ln>
          <a:solidFill>
            <a:srgbClr val="3E4157"/>
          </a:solidFill>
          <a:uFillTx/>
          <a:latin typeface="+mj-lt"/>
          <a:ea typeface="+mj-ea"/>
          <a:cs typeface="Avenir Next Medium"/>
          <a:sym typeface="Avenir Next Medium"/>
        </a:defRPr>
      </a:lvl3pPr>
      <a:lvl4pPr marL="1827295" marR="0" indent="-493863" algn="l" defTabSz="584170" rtl="0" eaLnBrk="1" latinLnBrk="0" hangingPunct="1">
        <a:lnSpc>
          <a:spcPct val="130000"/>
        </a:lnSpc>
        <a:spcBef>
          <a:spcPts val="0"/>
        </a:spcBef>
        <a:spcAft>
          <a:spcPts val="1200"/>
        </a:spcAft>
        <a:buClrTx/>
        <a:buSzPct val="75000"/>
        <a:buFontTx/>
        <a:buChar char="•"/>
        <a:tabLst/>
        <a:defRPr kumimoji="1" sz="4000" b="0" i="0" u="none" strike="noStrike" cap="none" spc="0" baseline="0">
          <a:ln>
            <a:noFill/>
          </a:ln>
          <a:solidFill>
            <a:srgbClr val="3E4157"/>
          </a:solidFill>
          <a:uFillTx/>
          <a:latin typeface="+mj-lt"/>
          <a:ea typeface="+mj-ea"/>
          <a:cs typeface="Avenir Next Medium"/>
          <a:sym typeface="Avenir Next Medium"/>
        </a:defRPr>
      </a:lvl4pPr>
      <a:lvl5pPr marL="2271771" marR="0" indent="-493863" algn="l" defTabSz="584170" rtl="0" eaLnBrk="1" latinLnBrk="0" hangingPunct="1">
        <a:lnSpc>
          <a:spcPct val="130000"/>
        </a:lnSpc>
        <a:spcBef>
          <a:spcPts val="0"/>
        </a:spcBef>
        <a:spcAft>
          <a:spcPts val="1200"/>
        </a:spcAft>
        <a:buClrTx/>
        <a:buSzPct val="75000"/>
        <a:buFontTx/>
        <a:buChar char="•"/>
        <a:tabLst/>
        <a:defRPr kumimoji="1" sz="4000" b="0" i="0" u="none" strike="noStrike" cap="none" spc="0" baseline="0">
          <a:ln>
            <a:noFill/>
          </a:ln>
          <a:solidFill>
            <a:srgbClr val="3E4157"/>
          </a:solidFill>
          <a:uFillTx/>
          <a:latin typeface="+mj-lt"/>
          <a:ea typeface="+mj-ea"/>
          <a:cs typeface="Avenir Next Medium"/>
          <a:sym typeface="Avenir Next Medium"/>
        </a:defRPr>
      </a:lvl5pPr>
      <a:lvl6pPr marL="2716248" marR="0" indent="-493863" algn="l" defTabSz="58417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4000" b="0" i="0" u="none" strike="noStrike" cap="none" spc="0" baseline="0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60726" marR="0" indent="-493863" algn="l" defTabSz="58417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4000" b="0" i="0" u="none" strike="noStrike" cap="none" spc="0" baseline="0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605203" marR="0" indent="-493863" algn="l" defTabSz="58417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4000" b="0" i="0" u="none" strike="noStrike" cap="none" spc="0" baseline="0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49680" marR="0" indent="-493863" algn="l" defTabSz="58417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4000" b="0" i="0" u="none" strike="noStrike" cap="none" spc="0" baseline="0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ctr" defTabSz="584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589" algn="ctr" defTabSz="584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176" algn="ctr" defTabSz="584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765" algn="ctr" defTabSz="584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354" algn="ctr" defTabSz="584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2941" algn="ctr" defTabSz="584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530" algn="ctr" defTabSz="584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119" algn="ctr" defTabSz="584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706" algn="ctr" defTabSz="584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D9FBB0CE-0ACE-2234-7CF8-4196F0E4CC65}"/>
              </a:ext>
            </a:extLst>
          </p:cNvPr>
          <p:cNvGrpSpPr/>
          <p:nvPr/>
        </p:nvGrpSpPr>
        <p:grpSpPr>
          <a:xfrm>
            <a:off x="2325936" y="2716560"/>
            <a:ext cx="9816189" cy="3977508"/>
            <a:chOff x="2590867" y="2403548"/>
            <a:chExt cx="9816189" cy="3977508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53B2EF85-A98C-4C79-8800-34CE3B9248DB}"/>
                </a:ext>
              </a:extLst>
            </p:cNvPr>
            <p:cNvSpPr/>
            <p:nvPr/>
          </p:nvSpPr>
          <p:spPr>
            <a:xfrm>
              <a:off x="2590867" y="5839280"/>
              <a:ext cx="3551921" cy="52212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57150" cap="flat">
              <a:solidFill>
                <a:schemeClr val="tx2">
                  <a:lumMod val="5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5E3">
                      <a:lumMod val="10000"/>
                    </a:srgbClr>
                  </a:solidFill>
                  <a:effectLst/>
                  <a:uLnTx/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Initial</a:t>
              </a:r>
              <a:r>
                <a:rPr kumimoji="0" lang="ja-JP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5E3">
                      <a:lumMod val="10000"/>
                    </a:srgbClr>
                  </a:solidFill>
                  <a:effectLst/>
                  <a:uLnTx/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 </a:t>
              </a:r>
              <a:r>
                <a:rPr kumimoji="0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5E3">
                      <a:lumMod val="10000"/>
                    </a:srgbClr>
                  </a:solidFill>
                  <a:effectLst/>
                  <a:uLnTx/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commit</a:t>
              </a:r>
              <a:endPara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5E3">
                    <a:lumMod val="10000"/>
                  </a:srgbClr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57C42701-973D-4528-AE10-BD93C70042BF}"/>
                </a:ext>
              </a:extLst>
            </p:cNvPr>
            <p:cNvSpPr/>
            <p:nvPr/>
          </p:nvSpPr>
          <p:spPr>
            <a:xfrm>
              <a:off x="2601032" y="4483315"/>
              <a:ext cx="3557602" cy="52212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57150" cap="flat">
              <a:solidFill>
                <a:schemeClr val="tx2">
                  <a:lumMod val="5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2400" b="0" dirty="0">
                  <a:solidFill>
                    <a:srgbClr val="FFF5E3">
                      <a:lumMod val="10000"/>
                    </a:srgbClr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足し算を実装</a:t>
              </a:r>
              <a:endPara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5E3">
                    <a:lumMod val="10000"/>
                  </a:srgbClr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  <p:sp>
          <p:nvSpPr>
            <p:cNvPr id="9" name="フローチャート: 結合子 8">
              <a:extLst>
                <a:ext uri="{FF2B5EF4-FFF2-40B4-BE49-F238E27FC236}">
                  <a16:creationId xmlns:a16="http://schemas.microsoft.com/office/drawing/2014/main" id="{CD9219D1-8400-4ABA-A730-7A50C204EAB6}"/>
                </a:ext>
              </a:extLst>
            </p:cNvPr>
            <p:cNvSpPr/>
            <p:nvPr/>
          </p:nvSpPr>
          <p:spPr>
            <a:xfrm>
              <a:off x="8265209" y="3234852"/>
              <a:ext cx="576064" cy="595034"/>
            </a:xfrm>
            <a:prstGeom prst="flowChartConnector">
              <a:avLst/>
            </a:prstGeom>
            <a:solidFill>
              <a:schemeClr val="bg1"/>
            </a:solidFill>
            <a:ln w="57150" cap="flat">
              <a:solidFill>
                <a:schemeClr val="bg2">
                  <a:lumMod val="75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  <p:sp>
          <p:nvSpPr>
            <p:cNvPr id="10" name="フローチャート: 結合子 9">
              <a:extLst>
                <a:ext uri="{FF2B5EF4-FFF2-40B4-BE49-F238E27FC236}">
                  <a16:creationId xmlns:a16="http://schemas.microsoft.com/office/drawing/2014/main" id="{4E2B0ADB-913A-4BD6-818E-AC4504A43316}"/>
                </a:ext>
              </a:extLst>
            </p:cNvPr>
            <p:cNvSpPr/>
            <p:nvPr/>
          </p:nvSpPr>
          <p:spPr>
            <a:xfrm>
              <a:off x="6410679" y="4448823"/>
              <a:ext cx="576064" cy="595034"/>
            </a:xfrm>
            <a:prstGeom prst="flowChartConnector">
              <a:avLst/>
            </a:prstGeom>
            <a:solidFill>
              <a:schemeClr val="bg1"/>
            </a:solidFill>
            <a:ln w="57150" cap="flat">
              <a:solidFill>
                <a:schemeClr val="bg2">
                  <a:lumMod val="75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E8DC8EE6-20B7-46D4-B426-017F931F775F}"/>
                </a:ext>
              </a:extLst>
            </p:cNvPr>
            <p:cNvCxnSpPr>
              <a:cxnSpLocks/>
              <a:stCxn id="10" idx="7"/>
            </p:cNvCxnSpPr>
            <p:nvPr/>
          </p:nvCxnSpPr>
          <p:spPr>
            <a:xfrm flipV="1">
              <a:off x="6902380" y="3742745"/>
              <a:ext cx="1388025" cy="793219"/>
            </a:xfrm>
            <a:prstGeom prst="straightConnector1">
              <a:avLst/>
            </a:prstGeom>
            <a:noFill/>
            <a:ln w="76200" cap="flat">
              <a:solidFill>
                <a:schemeClr val="bg2">
                  <a:lumMod val="75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" name="フローチャート: 結合子 11">
              <a:extLst>
                <a:ext uri="{FF2B5EF4-FFF2-40B4-BE49-F238E27FC236}">
                  <a16:creationId xmlns:a16="http://schemas.microsoft.com/office/drawing/2014/main" id="{CF3B4695-4AF7-4039-846E-BC06153E6DC7}"/>
                </a:ext>
              </a:extLst>
            </p:cNvPr>
            <p:cNvSpPr/>
            <p:nvPr/>
          </p:nvSpPr>
          <p:spPr>
            <a:xfrm>
              <a:off x="6406396" y="5786022"/>
              <a:ext cx="576064" cy="595034"/>
            </a:xfrm>
            <a:prstGeom prst="flowChartConnector">
              <a:avLst/>
            </a:prstGeom>
            <a:solidFill>
              <a:schemeClr val="bg1"/>
            </a:solidFill>
            <a:ln w="57150" cap="flat">
              <a:solidFill>
                <a:schemeClr val="bg2">
                  <a:lumMod val="75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9D094EF8-217B-4361-B705-0DF2AA08C1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9983" y="5113295"/>
              <a:ext cx="0" cy="682037"/>
            </a:xfrm>
            <a:prstGeom prst="straightConnector1">
              <a:avLst/>
            </a:prstGeom>
            <a:noFill/>
            <a:ln w="76200" cap="flat">
              <a:solidFill>
                <a:schemeClr val="bg2">
                  <a:lumMod val="75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6563393F-99F3-48F8-99A4-EDEBE4FC16BF}"/>
                </a:ext>
              </a:extLst>
            </p:cNvPr>
            <p:cNvSpPr/>
            <p:nvPr/>
          </p:nvSpPr>
          <p:spPr>
            <a:xfrm>
              <a:off x="9310712" y="3220616"/>
              <a:ext cx="3096344" cy="52212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57150" cap="flat">
              <a:solidFill>
                <a:schemeClr val="tx2">
                  <a:lumMod val="5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2400" b="0" dirty="0">
                  <a:solidFill>
                    <a:srgbClr val="FFF5E3">
                      <a:lumMod val="10000"/>
                    </a:srgbClr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引き算</a:t>
              </a:r>
              <a:r>
                <a:rPr kumimoji="0" lang="ja-JP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5E3">
                      <a:lumMod val="10000"/>
                    </a:srgbClr>
                  </a:solidFill>
                  <a:effectLst/>
                  <a:uLnTx/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を実装</a:t>
              </a:r>
            </a:p>
          </p:txBody>
        </p:sp>
        <p:sp>
          <p:nvSpPr>
            <p:cNvPr id="2" name="吹き出し: 四角形 1">
              <a:extLst>
                <a:ext uri="{FF2B5EF4-FFF2-40B4-BE49-F238E27FC236}">
                  <a16:creationId xmlns:a16="http://schemas.microsoft.com/office/drawing/2014/main" id="{9BB1F3F7-D185-5E3D-BDEA-C0C1A5B02496}"/>
                </a:ext>
              </a:extLst>
            </p:cNvPr>
            <p:cNvSpPr/>
            <p:nvPr/>
          </p:nvSpPr>
          <p:spPr>
            <a:xfrm>
              <a:off x="8842660" y="2403548"/>
              <a:ext cx="2016224" cy="533479"/>
            </a:xfrm>
            <a:prstGeom prst="wedgeRectCallout">
              <a:avLst>
                <a:gd name="adj1" fmla="val -53480"/>
                <a:gd name="adj2" fmla="val 95627"/>
              </a:avLst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2800" b="0" dirty="0">
                  <a:solidFill>
                    <a:srgbClr val="33B490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f</a:t>
              </a:r>
              <a:r>
                <a:rPr kumimoji="0" lang="en-US" altLang="ja-JP" sz="2800" b="0" i="0" u="none" strike="noStrike" cap="none" spc="0" normalizeH="0" baseline="0" dirty="0">
                  <a:ln>
                    <a:noFill/>
                  </a:ln>
                  <a:solidFill>
                    <a:srgbClr val="33B490"/>
                  </a:solidFill>
                  <a:effectLst/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eature-sub</a:t>
              </a:r>
              <a:endPara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33B490"/>
                </a:solidFill>
                <a:effectLst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  <p:sp>
          <p:nvSpPr>
            <p:cNvPr id="5" name="吹き出し: 四角形 4">
              <a:extLst>
                <a:ext uri="{FF2B5EF4-FFF2-40B4-BE49-F238E27FC236}">
                  <a16:creationId xmlns:a16="http://schemas.microsoft.com/office/drawing/2014/main" id="{8FF85B67-7F35-02A4-C123-9EF56C0EC073}"/>
                </a:ext>
              </a:extLst>
            </p:cNvPr>
            <p:cNvSpPr/>
            <p:nvPr/>
          </p:nvSpPr>
          <p:spPr>
            <a:xfrm>
              <a:off x="4533796" y="3615818"/>
              <a:ext cx="2016224" cy="533479"/>
            </a:xfrm>
            <a:prstGeom prst="wedgeRectCallout">
              <a:avLst>
                <a:gd name="adj1" fmla="val 46097"/>
                <a:gd name="adj2" fmla="val 110532"/>
              </a:avLst>
            </a:prstGeom>
            <a:ln w="57150">
              <a:solidFill>
                <a:srgbClr val="FF515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800" b="0" i="0" u="none" strike="noStrike" cap="none" spc="0" normalizeH="0" baseline="0" dirty="0">
                  <a:ln>
                    <a:noFill/>
                  </a:ln>
                  <a:solidFill>
                    <a:srgbClr val="FF5151"/>
                  </a:solidFill>
                  <a:effectLst/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main</a:t>
              </a:r>
              <a:endPara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FF5151"/>
                </a:solidFill>
                <a:effectLst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69570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90157A9C-D4CE-EA21-3A1F-5A949E333D84}"/>
              </a:ext>
            </a:extLst>
          </p:cNvPr>
          <p:cNvGrpSpPr/>
          <p:nvPr/>
        </p:nvGrpSpPr>
        <p:grpSpPr>
          <a:xfrm>
            <a:off x="1677864" y="2644552"/>
            <a:ext cx="10537230" cy="4185201"/>
            <a:chOff x="1725810" y="2633271"/>
            <a:chExt cx="10537230" cy="4185201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53B2EF85-A98C-4C79-8800-34CE3B9248DB}"/>
                </a:ext>
              </a:extLst>
            </p:cNvPr>
            <p:cNvSpPr/>
            <p:nvPr/>
          </p:nvSpPr>
          <p:spPr>
            <a:xfrm>
              <a:off x="2603062" y="6276696"/>
              <a:ext cx="3551921" cy="52212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57150" cap="flat">
              <a:solidFill>
                <a:schemeClr val="tx2">
                  <a:lumMod val="5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5E3">
                      <a:lumMod val="10000"/>
                    </a:srgbClr>
                  </a:solidFill>
                  <a:effectLst/>
                  <a:uLnTx/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Initial</a:t>
              </a:r>
              <a:r>
                <a:rPr kumimoji="0" lang="ja-JP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5E3">
                      <a:lumMod val="10000"/>
                    </a:srgbClr>
                  </a:solidFill>
                  <a:effectLst/>
                  <a:uLnTx/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 </a:t>
              </a:r>
              <a:r>
                <a:rPr kumimoji="0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5E3">
                      <a:lumMod val="10000"/>
                    </a:srgbClr>
                  </a:solidFill>
                  <a:effectLst/>
                  <a:uLnTx/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commit</a:t>
              </a:r>
              <a:endPara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5E3">
                    <a:lumMod val="10000"/>
                  </a:srgbClr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57C42701-973D-4528-AE10-BD93C70042BF}"/>
                </a:ext>
              </a:extLst>
            </p:cNvPr>
            <p:cNvSpPr/>
            <p:nvPr/>
          </p:nvSpPr>
          <p:spPr>
            <a:xfrm>
              <a:off x="2613227" y="4920731"/>
              <a:ext cx="3557602" cy="52212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57150" cap="flat">
              <a:solidFill>
                <a:schemeClr val="tx2">
                  <a:lumMod val="5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2400" b="0" dirty="0">
                  <a:solidFill>
                    <a:srgbClr val="FFF5E3">
                      <a:lumMod val="10000"/>
                    </a:srgbClr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足し算を実装</a:t>
              </a:r>
              <a:endPara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5E3">
                    <a:lumMod val="10000"/>
                  </a:srgbClr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  <p:sp>
          <p:nvSpPr>
            <p:cNvPr id="9" name="フローチャート: 結合子 8">
              <a:extLst>
                <a:ext uri="{FF2B5EF4-FFF2-40B4-BE49-F238E27FC236}">
                  <a16:creationId xmlns:a16="http://schemas.microsoft.com/office/drawing/2014/main" id="{CD9219D1-8400-4ABA-A730-7A50C204EAB6}"/>
                </a:ext>
              </a:extLst>
            </p:cNvPr>
            <p:cNvSpPr/>
            <p:nvPr/>
          </p:nvSpPr>
          <p:spPr>
            <a:xfrm>
              <a:off x="8278538" y="3407306"/>
              <a:ext cx="576064" cy="595034"/>
            </a:xfrm>
            <a:prstGeom prst="flowChartConnector">
              <a:avLst/>
            </a:prstGeom>
            <a:solidFill>
              <a:schemeClr val="bg1"/>
            </a:solidFill>
            <a:ln w="57150" cap="flat">
              <a:solidFill>
                <a:schemeClr val="bg2">
                  <a:lumMod val="75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  <p:sp>
          <p:nvSpPr>
            <p:cNvPr id="10" name="フローチャート: 結合子 9">
              <a:extLst>
                <a:ext uri="{FF2B5EF4-FFF2-40B4-BE49-F238E27FC236}">
                  <a16:creationId xmlns:a16="http://schemas.microsoft.com/office/drawing/2014/main" id="{4E2B0ADB-913A-4BD6-818E-AC4504A43316}"/>
                </a:ext>
              </a:extLst>
            </p:cNvPr>
            <p:cNvSpPr/>
            <p:nvPr/>
          </p:nvSpPr>
          <p:spPr>
            <a:xfrm>
              <a:off x="6422874" y="4886239"/>
              <a:ext cx="576064" cy="595034"/>
            </a:xfrm>
            <a:prstGeom prst="flowChartConnector">
              <a:avLst/>
            </a:prstGeom>
            <a:solidFill>
              <a:schemeClr val="bg1"/>
            </a:solidFill>
            <a:ln w="57150" cap="flat">
              <a:solidFill>
                <a:schemeClr val="bg2">
                  <a:lumMod val="75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E8DC8EE6-20B7-46D4-B426-017F931F775F}"/>
                </a:ext>
              </a:extLst>
            </p:cNvPr>
            <p:cNvCxnSpPr>
              <a:cxnSpLocks/>
              <a:stCxn id="10" idx="7"/>
            </p:cNvCxnSpPr>
            <p:nvPr/>
          </p:nvCxnSpPr>
          <p:spPr>
            <a:xfrm flipV="1">
              <a:off x="6914575" y="3958769"/>
              <a:ext cx="1384511" cy="1014611"/>
            </a:xfrm>
            <a:prstGeom prst="straightConnector1">
              <a:avLst/>
            </a:prstGeom>
            <a:noFill/>
            <a:ln w="76200" cap="flat">
              <a:solidFill>
                <a:schemeClr val="bg2">
                  <a:lumMod val="75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" name="フローチャート: 結合子 11">
              <a:extLst>
                <a:ext uri="{FF2B5EF4-FFF2-40B4-BE49-F238E27FC236}">
                  <a16:creationId xmlns:a16="http://schemas.microsoft.com/office/drawing/2014/main" id="{CF3B4695-4AF7-4039-846E-BC06153E6DC7}"/>
                </a:ext>
              </a:extLst>
            </p:cNvPr>
            <p:cNvSpPr/>
            <p:nvPr/>
          </p:nvSpPr>
          <p:spPr>
            <a:xfrm>
              <a:off x="6418591" y="6223438"/>
              <a:ext cx="576064" cy="595034"/>
            </a:xfrm>
            <a:prstGeom prst="flowChartConnector">
              <a:avLst/>
            </a:prstGeom>
            <a:solidFill>
              <a:schemeClr val="bg1"/>
            </a:solidFill>
            <a:ln w="57150" cap="flat">
              <a:solidFill>
                <a:schemeClr val="bg2">
                  <a:lumMod val="75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9D094EF8-217B-4361-B705-0DF2AA08C1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6623" y="5541401"/>
              <a:ext cx="0" cy="682037"/>
            </a:xfrm>
            <a:prstGeom prst="straightConnector1">
              <a:avLst/>
            </a:prstGeom>
            <a:noFill/>
            <a:ln w="76200" cap="flat">
              <a:solidFill>
                <a:schemeClr val="bg2">
                  <a:lumMod val="75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6563393F-99F3-48F8-99A4-EDEBE4FC16BF}"/>
                </a:ext>
              </a:extLst>
            </p:cNvPr>
            <p:cNvSpPr/>
            <p:nvPr/>
          </p:nvSpPr>
          <p:spPr>
            <a:xfrm>
              <a:off x="9166696" y="3436640"/>
              <a:ext cx="3096344" cy="52212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57150" cap="flat">
              <a:solidFill>
                <a:schemeClr val="tx2">
                  <a:lumMod val="5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2400" b="0" dirty="0">
                  <a:solidFill>
                    <a:srgbClr val="FFF5E3">
                      <a:lumMod val="10000"/>
                    </a:srgbClr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引き算</a:t>
              </a:r>
              <a:r>
                <a:rPr kumimoji="0" lang="ja-JP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5E3">
                      <a:lumMod val="10000"/>
                    </a:srgbClr>
                  </a:solidFill>
                  <a:effectLst/>
                  <a:uLnTx/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を実装</a:t>
              </a:r>
            </a:p>
          </p:txBody>
        </p:sp>
        <p:sp>
          <p:nvSpPr>
            <p:cNvPr id="2" name="吹き出し: 四角形 1">
              <a:extLst>
                <a:ext uri="{FF2B5EF4-FFF2-40B4-BE49-F238E27FC236}">
                  <a16:creationId xmlns:a16="http://schemas.microsoft.com/office/drawing/2014/main" id="{9BB1F3F7-D185-5E3D-BDEA-C0C1A5B02496}"/>
                </a:ext>
              </a:extLst>
            </p:cNvPr>
            <p:cNvSpPr/>
            <p:nvPr/>
          </p:nvSpPr>
          <p:spPr>
            <a:xfrm>
              <a:off x="8854602" y="2634759"/>
              <a:ext cx="2016224" cy="533479"/>
            </a:xfrm>
            <a:prstGeom prst="wedgeRectCallout">
              <a:avLst>
                <a:gd name="adj1" fmla="val -53480"/>
                <a:gd name="adj2" fmla="val 95627"/>
              </a:avLst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2800" b="0" dirty="0">
                  <a:solidFill>
                    <a:srgbClr val="33B490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f</a:t>
              </a:r>
              <a:r>
                <a:rPr kumimoji="0" lang="en-US" altLang="ja-JP" sz="2800" b="0" i="0" u="none" strike="noStrike" cap="none" spc="0" normalizeH="0" baseline="0" dirty="0">
                  <a:ln>
                    <a:noFill/>
                  </a:ln>
                  <a:solidFill>
                    <a:srgbClr val="33B490"/>
                  </a:solidFill>
                  <a:effectLst/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eature-sub</a:t>
              </a:r>
              <a:endPara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33B490"/>
                </a:solidFill>
                <a:effectLst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  <p:sp>
          <p:nvSpPr>
            <p:cNvPr id="5" name="吹き出し: 四角形 4">
              <a:extLst>
                <a:ext uri="{FF2B5EF4-FFF2-40B4-BE49-F238E27FC236}">
                  <a16:creationId xmlns:a16="http://schemas.microsoft.com/office/drawing/2014/main" id="{8FF85B67-7F35-02A4-C123-9EF56C0EC073}"/>
                </a:ext>
              </a:extLst>
            </p:cNvPr>
            <p:cNvSpPr/>
            <p:nvPr/>
          </p:nvSpPr>
          <p:spPr>
            <a:xfrm>
              <a:off x="7475768" y="4693847"/>
              <a:ext cx="2016224" cy="533479"/>
            </a:xfrm>
            <a:prstGeom prst="wedgeRectCallout">
              <a:avLst>
                <a:gd name="adj1" fmla="val -68762"/>
                <a:gd name="adj2" fmla="val 54640"/>
              </a:avLst>
            </a:prstGeom>
            <a:ln w="57150">
              <a:solidFill>
                <a:srgbClr val="FF515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800" b="0" i="0" u="none" strike="noStrike" cap="none" spc="0" normalizeH="0" baseline="0" dirty="0">
                  <a:ln>
                    <a:noFill/>
                  </a:ln>
                  <a:solidFill>
                    <a:srgbClr val="FF5151"/>
                  </a:solidFill>
                  <a:effectLst/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main</a:t>
              </a:r>
              <a:endPara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FF5151"/>
                </a:solidFill>
                <a:effectLst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1B1B497E-62DA-3FB5-9755-4D7BE47D1B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1381" y="3921785"/>
              <a:ext cx="1368237" cy="1016421"/>
            </a:xfrm>
            <a:prstGeom prst="straightConnector1">
              <a:avLst/>
            </a:prstGeom>
            <a:noFill/>
            <a:ln w="76200" cap="flat">
              <a:solidFill>
                <a:schemeClr val="bg2">
                  <a:lumMod val="75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32FD71E-BBC7-36FC-62A1-FF82E487E934}"/>
                </a:ext>
              </a:extLst>
            </p:cNvPr>
            <p:cNvSpPr/>
            <p:nvPr/>
          </p:nvSpPr>
          <p:spPr>
            <a:xfrm>
              <a:off x="4628630" y="3417131"/>
              <a:ext cx="576064" cy="595034"/>
            </a:xfrm>
            <a:prstGeom prst="flowChartConnector">
              <a:avLst/>
            </a:prstGeom>
            <a:solidFill>
              <a:schemeClr val="bg1"/>
            </a:solidFill>
            <a:ln w="57150" cap="flat">
              <a:solidFill>
                <a:schemeClr val="bg2">
                  <a:lumMod val="75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8BC45107-F099-B399-FBCF-CE9F8CCC1454}"/>
                </a:ext>
              </a:extLst>
            </p:cNvPr>
            <p:cNvSpPr/>
            <p:nvPr/>
          </p:nvSpPr>
          <p:spPr>
            <a:xfrm>
              <a:off x="1725810" y="3443758"/>
              <a:ext cx="2743590" cy="52212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57150" cap="flat">
              <a:solidFill>
                <a:schemeClr val="tx2">
                  <a:lumMod val="5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2400" b="0" dirty="0">
                  <a:solidFill>
                    <a:srgbClr val="FFF5E3">
                      <a:lumMod val="10000"/>
                    </a:srgbClr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掛け算を実装</a:t>
              </a:r>
              <a:endPara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5E3">
                    <a:lumMod val="10000"/>
                  </a:srgbClr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  <p:sp>
          <p:nvSpPr>
            <p:cNvPr id="19" name="吹き出し: 四角形 18">
              <a:extLst>
                <a:ext uri="{FF2B5EF4-FFF2-40B4-BE49-F238E27FC236}">
                  <a16:creationId xmlns:a16="http://schemas.microsoft.com/office/drawing/2014/main" id="{467E27DD-D3C1-AED0-26A3-B88BFAA9F8EF}"/>
                </a:ext>
              </a:extLst>
            </p:cNvPr>
            <p:cNvSpPr/>
            <p:nvPr/>
          </p:nvSpPr>
          <p:spPr>
            <a:xfrm>
              <a:off x="2603062" y="2633271"/>
              <a:ext cx="2016224" cy="533479"/>
            </a:xfrm>
            <a:prstGeom prst="wedgeRectCallout">
              <a:avLst>
                <a:gd name="adj1" fmla="val 52013"/>
                <a:gd name="adj2" fmla="val 95627"/>
              </a:avLst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2800" b="0" dirty="0">
                  <a:solidFill>
                    <a:schemeClr val="accent1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f</a:t>
              </a:r>
              <a:r>
                <a:rPr kumimoji="0" lang="en-US" altLang="ja-JP" sz="2800" b="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eature-</a:t>
              </a:r>
              <a:r>
                <a:rPr kumimoji="0" lang="en-US" altLang="ja-JP" sz="2800" b="0" i="0" u="none" strike="noStrike" cap="none" spc="0" normalizeH="0" baseline="0" dirty="0" err="1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mul</a:t>
              </a:r>
              <a:endPara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295948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0FFD097-327A-D2AB-B66E-50444F3942BC}"/>
              </a:ext>
            </a:extLst>
          </p:cNvPr>
          <p:cNvGrpSpPr/>
          <p:nvPr/>
        </p:nvGrpSpPr>
        <p:grpSpPr>
          <a:xfrm>
            <a:off x="1461840" y="1204392"/>
            <a:ext cx="10537230" cy="6297497"/>
            <a:chOff x="1725810" y="520975"/>
            <a:chExt cx="10537230" cy="6297497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53B2EF85-A98C-4C79-8800-34CE3B9248DB}"/>
                </a:ext>
              </a:extLst>
            </p:cNvPr>
            <p:cNvSpPr/>
            <p:nvPr/>
          </p:nvSpPr>
          <p:spPr>
            <a:xfrm>
              <a:off x="2603062" y="6276696"/>
              <a:ext cx="3551921" cy="52212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57150" cap="flat">
              <a:solidFill>
                <a:schemeClr val="tx2">
                  <a:lumMod val="5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5E3">
                      <a:lumMod val="10000"/>
                    </a:srgbClr>
                  </a:solidFill>
                  <a:effectLst/>
                  <a:uLnTx/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Initial</a:t>
              </a:r>
              <a:r>
                <a:rPr kumimoji="0" lang="ja-JP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5E3">
                      <a:lumMod val="10000"/>
                    </a:srgbClr>
                  </a:solidFill>
                  <a:effectLst/>
                  <a:uLnTx/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 </a:t>
              </a:r>
              <a:r>
                <a:rPr kumimoji="0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5E3">
                      <a:lumMod val="10000"/>
                    </a:srgbClr>
                  </a:solidFill>
                  <a:effectLst/>
                  <a:uLnTx/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commit</a:t>
              </a:r>
              <a:endPara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5E3">
                    <a:lumMod val="10000"/>
                  </a:srgbClr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57C42701-973D-4528-AE10-BD93C70042BF}"/>
                </a:ext>
              </a:extLst>
            </p:cNvPr>
            <p:cNvSpPr/>
            <p:nvPr/>
          </p:nvSpPr>
          <p:spPr>
            <a:xfrm>
              <a:off x="2613227" y="4920731"/>
              <a:ext cx="3557602" cy="52212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57150" cap="flat">
              <a:solidFill>
                <a:schemeClr val="tx2">
                  <a:lumMod val="5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2400" b="0" dirty="0">
                  <a:solidFill>
                    <a:srgbClr val="FFF5E3">
                      <a:lumMod val="10000"/>
                    </a:srgbClr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足し算を実装</a:t>
              </a:r>
              <a:endPara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5E3">
                    <a:lumMod val="10000"/>
                  </a:srgbClr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  <p:sp>
          <p:nvSpPr>
            <p:cNvPr id="9" name="フローチャート: 結合子 8">
              <a:extLst>
                <a:ext uri="{FF2B5EF4-FFF2-40B4-BE49-F238E27FC236}">
                  <a16:creationId xmlns:a16="http://schemas.microsoft.com/office/drawing/2014/main" id="{CD9219D1-8400-4ABA-A730-7A50C204EAB6}"/>
                </a:ext>
              </a:extLst>
            </p:cNvPr>
            <p:cNvSpPr/>
            <p:nvPr/>
          </p:nvSpPr>
          <p:spPr>
            <a:xfrm>
              <a:off x="8278538" y="3407306"/>
              <a:ext cx="576064" cy="595034"/>
            </a:xfrm>
            <a:prstGeom prst="flowChartConnector">
              <a:avLst/>
            </a:prstGeom>
            <a:solidFill>
              <a:schemeClr val="bg1"/>
            </a:solidFill>
            <a:ln w="57150" cap="flat">
              <a:solidFill>
                <a:schemeClr val="bg2">
                  <a:lumMod val="75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  <p:sp>
          <p:nvSpPr>
            <p:cNvPr id="10" name="フローチャート: 結合子 9">
              <a:extLst>
                <a:ext uri="{FF2B5EF4-FFF2-40B4-BE49-F238E27FC236}">
                  <a16:creationId xmlns:a16="http://schemas.microsoft.com/office/drawing/2014/main" id="{4E2B0ADB-913A-4BD6-818E-AC4504A43316}"/>
                </a:ext>
              </a:extLst>
            </p:cNvPr>
            <p:cNvSpPr/>
            <p:nvPr/>
          </p:nvSpPr>
          <p:spPr>
            <a:xfrm>
              <a:off x="6422874" y="4886239"/>
              <a:ext cx="576064" cy="595034"/>
            </a:xfrm>
            <a:prstGeom prst="flowChartConnector">
              <a:avLst/>
            </a:prstGeom>
            <a:solidFill>
              <a:schemeClr val="bg1"/>
            </a:solidFill>
            <a:ln w="57150" cap="flat">
              <a:solidFill>
                <a:schemeClr val="bg2">
                  <a:lumMod val="75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E8DC8EE6-20B7-46D4-B426-017F931F775F}"/>
                </a:ext>
              </a:extLst>
            </p:cNvPr>
            <p:cNvCxnSpPr>
              <a:cxnSpLocks/>
              <a:stCxn id="10" idx="7"/>
            </p:cNvCxnSpPr>
            <p:nvPr/>
          </p:nvCxnSpPr>
          <p:spPr>
            <a:xfrm flipV="1">
              <a:off x="6914575" y="3958769"/>
              <a:ext cx="1384511" cy="1014611"/>
            </a:xfrm>
            <a:prstGeom prst="straightConnector1">
              <a:avLst/>
            </a:prstGeom>
            <a:noFill/>
            <a:ln w="76200" cap="flat">
              <a:solidFill>
                <a:schemeClr val="bg2">
                  <a:lumMod val="75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" name="フローチャート: 結合子 11">
              <a:extLst>
                <a:ext uri="{FF2B5EF4-FFF2-40B4-BE49-F238E27FC236}">
                  <a16:creationId xmlns:a16="http://schemas.microsoft.com/office/drawing/2014/main" id="{CF3B4695-4AF7-4039-846E-BC06153E6DC7}"/>
                </a:ext>
              </a:extLst>
            </p:cNvPr>
            <p:cNvSpPr/>
            <p:nvPr/>
          </p:nvSpPr>
          <p:spPr>
            <a:xfrm>
              <a:off x="6418591" y="6223438"/>
              <a:ext cx="576064" cy="595034"/>
            </a:xfrm>
            <a:prstGeom prst="flowChartConnector">
              <a:avLst/>
            </a:prstGeom>
            <a:solidFill>
              <a:schemeClr val="bg1"/>
            </a:solidFill>
            <a:ln w="57150" cap="flat">
              <a:solidFill>
                <a:schemeClr val="bg2">
                  <a:lumMod val="75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9D094EF8-217B-4361-B705-0DF2AA08C1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6623" y="5541401"/>
              <a:ext cx="0" cy="682037"/>
            </a:xfrm>
            <a:prstGeom prst="straightConnector1">
              <a:avLst/>
            </a:prstGeom>
            <a:noFill/>
            <a:ln w="76200" cap="flat">
              <a:solidFill>
                <a:schemeClr val="bg2">
                  <a:lumMod val="75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6563393F-99F3-48F8-99A4-EDEBE4FC16BF}"/>
                </a:ext>
              </a:extLst>
            </p:cNvPr>
            <p:cNvSpPr/>
            <p:nvPr/>
          </p:nvSpPr>
          <p:spPr>
            <a:xfrm>
              <a:off x="9166696" y="3436640"/>
              <a:ext cx="3096344" cy="52212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57150" cap="flat">
              <a:solidFill>
                <a:schemeClr val="tx2">
                  <a:lumMod val="5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2400" b="0" dirty="0">
                  <a:solidFill>
                    <a:srgbClr val="FFF5E3">
                      <a:lumMod val="10000"/>
                    </a:srgbClr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引き算</a:t>
              </a:r>
              <a:r>
                <a:rPr kumimoji="0" lang="ja-JP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5E3">
                      <a:lumMod val="10000"/>
                    </a:srgbClr>
                  </a:solidFill>
                  <a:effectLst/>
                  <a:uLnTx/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を実装</a:t>
              </a:r>
            </a:p>
          </p:txBody>
        </p:sp>
        <p:sp>
          <p:nvSpPr>
            <p:cNvPr id="2" name="吹き出し: 四角形 1">
              <a:extLst>
                <a:ext uri="{FF2B5EF4-FFF2-40B4-BE49-F238E27FC236}">
                  <a16:creationId xmlns:a16="http://schemas.microsoft.com/office/drawing/2014/main" id="{9BB1F3F7-D185-5E3D-BDEA-C0C1A5B02496}"/>
                </a:ext>
              </a:extLst>
            </p:cNvPr>
            <p:cNvSpPr/>
            <p:nvPr/>
          </p:nvSpPr>
          <p:spPr>
            <a:xfrm>
              <a:off x="8854602" y="2634759"/>
              <a:ext cx="2016224" cy="533479"/>
            </a:xfrm>
            <a:prstGeom prst="wedgeRectCallout">
              <a:avLst>
                <a:gd name="adj1" fmla="val -53480"/>
                <a:gd name="adj2" fmla="val 95627"/>
              </a:avLst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2800" b="0" dirty="0">
                  <a:solidFill>
                    <a:srgbClr val="33B490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f</a:t>
              </a:r>
              <a:r>
                <a:rPr kumimoji="0" lang="en-US" altLang="ja-JP" sz="2800" b="0" i="0" u="none" strike="noStrike" cap="none" spc="0" normalizeH="0" baseline="0" dirty="0">
                  <a:ln>
                    <a:noFill/>
                  </a:ln>
                  <a:solidFill>
                    <a:srgbClr val="33B490"/>
                  </a:solidFill>
                  <a:effectLst/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eature-sub</a:t>
              </a:r>
              <a:endPara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33B490"/>
                </a:solidFill>
                <a:effectLst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  <p:sp>
          <p:nvSpPr>
            <p:cNvPr id="5" name="吹き出し: 四角形 4">
              <a:extLst>
                <a:ext uri="{FF2B5EF4-FFF2-40B4-BE49-F238E27FC236}">
                  <a16:creationId xmlns:a16="http://schemas.microsoft.com/office/drawing/2014/main" id="{8FF85B67-7F35-02A4-C123-9EF56C0EC073}"/>
                </a:ext>
              </a:extLst>
            </p:cNvPr>
            <p:cNvSpPr/>
            <p:nvPr/>
          </p:nvSpPr>
          <p:spPr>
            <a:xfrm>
              <a:off x="7558458" y="520975"/>
              <a:ext cx="2016224" cy="533479"/>
            </a:xfrm>
            <a:prstGeom prst="wedgeRectCallout">
              <a:avLst>
                <a:gd name="adj1" fmla="val -68762"/>
                <a:gd name="adj2" fmla="val 54640"/>
              </a:avLst>
            </a:prstGeom>
            <a:ln w="57150">
              <a:solidFill>
                <a:srgbClr val="FF515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800" b="0" i="0" u="none" strike="noStrike" cap="none" spc="0" normalizeH="0" baseline="0" dirty="0">
                  <a:ln>
                    <a:noFill/>
                  </a:ln>
                  <a:solidFill>
                    <a:srgbClr val="FF5151"/>
                  </a:solidFill>
                  <a:effectLst/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main</a:t>
              </a:r>
              <a:endPara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FF5151"/>
                </a:solidFill>
                <a:effectLst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1B1B497E-62DA-3FB5-9755-4D7BE47D1B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1381" y="3921785"/>
              <a:ext cx="1368237" cy="1016421"/>
            </a:xfrm>
            <a:prstGeom prst="straightConnector1">
              <a:avLst/>
            </a:prstGeom>
            <a:noFill/>
            <a:ln w="76200" cap="flat">
              <a:solidFill>
                <a:schemeClr val="bg2">
                  <a:lumMod val="75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32FD71E-BBC7-36FC-62A1-FF82E487E934}"/>
                </a:ext>
              </a:extLst>
            </p:cNvPr>
            <p:cNvSpPr/>
            <p:nvPr/>
          </p:nvSpPr>
          <p:spPr>
            <a:xfrm>
              <a:off x="4628630" y="3417131"/>
              <a:ext cx="576064" cy="595034"/>
            </a:xfrm>
            <a:prstGeom prst="flowChartConnector">
              <a:avLst/>
            </a:prstGeom>
            <a:solidFill>
              <a:schemeClr val="bg1"/>
            </a:solidFill>
            <a:ln w="57150" cap="flat">
              <a:solidFill>
                <a:schemeClr val="bg2">
                  <a:lumMod val="75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8BC45107-F099-B399-FBCF-CE9F8CCC1454}"/>
                </a:ext>
              </a:extLst>
            </p:cNvPr>
            <p:cNvSpPr/>
            <p:nvPr/>
          </p:nvSpPr>
          <p:spPr>
            <a:xfrm>
              <a:off x="1725810" y="3443758"/>
              <a:ext cx="2743590" cy="52212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57150" cap="flat">
              <a:solidFill>
                <a:schemeClr val="tx2">
                  <a:lumMod val="5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2400" b="0" dirty="0">
                  <a:solidFill>
                    <a:srgbClr val="FFF5E3">
                      <a:lumMod val="10000"/>
                    </a:srgbClr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掛け算を実装</a:t>
              </a:r>
              <a:endPara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5E3">
                    <a:lumMod val="10000"/>
                  </a:srgbClr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  <p:sp>
          <p:nvSpPr>
            <p:cNvPr id="19" name="吹き出し: 四角形 18">
              <a:extLst>
                <a:ext uri="{FF2B5EF4-FFF2-40B4-BE49-F238E27FC236}">
                  <a16:creationId xmlns:a16="http://schemas.microsoft.com/office/drawing/2014/main" id="{467E27DD-D3C1-AED0-26A3-B88BFAA9F8EF}"/>
                </a:ext>
              </a:extLst>
            </p:cNvPr>
            <p:cNvSpPr/>
            <p:nvPr/>
          </p:nvSpPr>
          <p:spPr>
            <a:xfrm>
              <a:off x="2603062" y="2633271"/>
              <a:ext cx="2016224" cy="533479"/>
            </a:xfrm>
            <a:prstGeom prst="wedgeRectCallout">
              <a:avLst>
                <a:gd name="adj1" fmla="val 52013"/>
                <a:gd name="adj2" fmla="val 95627"/>
              </a:avLst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2800" b="0" dirty="0">
                  <a:solidFill>
                    <a:schemeClr val="accent1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f</a:t>
              </a:r>
              <a:r>
                <a:rPr kumimoji="0" lang="en-US" altLang="ja-JP" sz="2800" b="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eature-</a:t>
              </a:r>
              <a:r>
                <a:rPr kumimoji="0" lang="en-US" altLang="ja-JP" sz="2800" b="0" i="0" u="none" strike="noStrike" cap="none" spc="0" normalizeH="0" baseline="0" dirty="0" err="1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mul</a:t>
              </a:r>
              <a:endPara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  <p:sp>
          <p:nvSpPr>
            <p:cNvPr id="20" name="フローチャート: 結合子 19">
              <a:extLst>
                <a:ext uri="{FF2B5EF4-FFF2-40B4-BE49-F238E27FC236}">
                  <a16:creationId xmlns:a16="http://schemas.microsoft.com/office/drawing/2014/main" id="{FF416E1B-F3FE-B0F5-5DC5-533059992D84}"/>
                </a:ext>
              </a:extLst>
            </p:cNvPr>
            <p:cNvSpPr/>
            <p:nvPr/>
          </p:nvSpPr>
          <p:spPr>
            <a:xfrm>
              <a:off x="6418591" y="1060376"/>
              <a:ext cx="576064" cy="595034"/>
            </a:xfrm>
            <a:prstGeom prst="flowChartConnector">
              <a:avLst/>
            </a:prstGeom>
            <a:solidFill>
              <a:schemeClr val="bg1"/>
            </a:solidFill>
            <a:ln w="57150" cap="flat">
              <a:solidFill>
                <a:schemeClr val="bg2">
                  <a:lumMod val="75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1602344A-F907-CE7C-F7D6-2E1AB66791F1}"/>
                </a:ext>
              </a:extLst>
            </p:cNvPr>
            <p:cNvCxnSpPr>
              <a:cxnSpLocks/>
              <a:stCxn id="10" idx="0"/>
              <a:endCxn id="20" idx="4"/>
            </p:cNvCxnSpPr>
            <p:nvPr/>
          </p:nvCxnSpPr>
          <p:spPr>
            <a:xfrm flipH="1" flipV="1">
              <a:off x="6706623" y="1655410"/>
              <a:ext cx="4283" cy="3230829"/>
            </a:xfrm>
            <a:prstGeom prst="straightConnector1">
              <a:avLst/>
            </a:prstGeom>
            <a:noFill/>
            <a:ln w="76200" cap="flat">
              <a:solidFill>
                <a:schemeClr val="bg2">
                  <a:lumMod val="75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03A2F97A-A177-1CCB-BC2C-A5D086D6A7AC}"/>
                </a:ext>
              </a:extLst>
            </p:cNvPr>
            <p:cNvCxnSpPr>
              <a:cxnSpLocks/>
              <a:endCxn id="20" idx="6"/>
            </p:cNvCxnSpPr>
            <p:nvPr/>
          </p:nvCxnSpPr>
          <p:spPr>
            <a:xfrm flipH="1" flipV="1">
              <a:off x="6994655" y="1357893"/>
              <a:ext cx="1571915" cy="566579"/>
            </a:xfrm>
            <a:prstGeom prst="straightConnector1">
              <a:avLst/>
            </a:prstGeom>
            <a:noFill/>
            <a:ln w="76200" cap="flat">
              <a:solidFill>
                <a:schemeClr val="bg2">
                  <a:lumMod val="75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5D8E9B65-6753-25E9-D6E3-7F7C8D1176DA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8566570" y="1924472"/>
              <a:ext cx="0" cy="1482834"/>
            </a:xfrm>
            <a:prstGeom prst="line">
              <a:avLst/>
            </a:prstGeom>
            <a:noFill/>
            <a:ln w="76200" cap="flat">
              <a:solidFill>
                <a:schemeClr val="tx2">
                  <a:lumMod val="25000"/>
                </a:schemeClr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3" name="四角形: 角を丸くする 32">
              <a:extLst>
                <a:ext uri="{FF2B5EF4-FFF2-40B4-BE49-F238E27FC236}">
                  <a16:creationId xmlns:a16="http://schemas.microsoft.com/office/drawing/2014/main" id="{DA5B31C6-CF03-1AD0-AB97-618C09D161DA}"/>
                </a:ext>
              </a:extLst>
            </p:cNvPr>
            <p:cNvSpPr/>
            <p:nvPr/>
          </p:nvSpPr>
          <p:spPr>
            <a:xfrm>
              <a:off x="3478423" y="1108891"/>
              <a:ext cx="2743590" cy="52212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57150" cap="flat">
              <a:solidFill>
                <a:schemeClr val="tx2">
                  <a:lumMod val="5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5E3">
                      <a:lumMod val="10000"/>
                    </a:srgbClr>
                  </a:solidFill>
                  <a:effectLst/>
                  <a:uLnTx/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Merge</a:t>
              </a:r>
              <a:endPara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5E3">
                    <a:lumMod val="10000"/>
                  </a:srgbClr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223180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4DDF2748-7342-648E-962D-7C63770606A8}"/>
              </a:ext>
            </a:extLst>
          </p:cNvPr>
          <p:cNvGrpSpPr/>
          <p:nvPr/>
        </p:nvGrpSpPr>
        <p:grpSpPr>
          <a:xfrm>
            <a:off x="1581794" y="737408"/>
            <a:ext cx="10537230" cy="8601344"/>
            <a:chOff x="1581794" y="737408"/>
            <a:chExt cx="10537230" cy="8601344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57C42701-973D-4528-AE10-BD93C70042BF}"/>
                </a:ext>
              </a:extLst>
            </p:cNvPr>
            <p:cNvSpPr/>
            <p:nvPr/>
          </p:nvSpPr>
          <p:spPr>
            <a:xfrm>
              <a:off x="2469211" y="7441011"/>
              <a:ext cx="3557602" cy="52212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57150" cap="flat">
              <a:solidFill>
                <a:schemeClr val="tx2">
                  <a:lumMod val="5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2400" b="0" dirty="0">
                  <a:solidFill>
                    <a:srgbClr val="FFF5E3">
                      <a:lumMod val="10000"/>
                    </a:srgbClr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足し算を実装</a:t>
              </a:r>
              <a:endPara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5E3">
                    <a:lumMod val="10000"/>
                  </a:srgbClr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  <p:sp>
          <p:nvSpPr>
            <p:cNvPr id="9" name="フローチャート: 結合子 8">
              <a:extLst>
                <a:ext uri="{FF2B5EF4-FFF2-40B4-BE49-F238E27FC236}">
                  <a16:creationId xmlns:a16="http://schemas.microsoft.com/office/drawing/2014/main" id="{CD9219D1-8400-4ABA-A730-7A50C204EAB6}"/>
                </a:ext>
              </a:extLst>
            </p:cNvPr>
            <p:cNvSpPr/>
            <p:nvPr/>
          </p:nvSpPr>
          <p:spPr>
            <a:xfrm>
              <a:off x="8134522" y="5993789"/>
              <a:ext cx="576064" cy="620335"/>
            </a:xfrm>
            <a:prstGeom prst="flowChartConnector">
              <a:avLst/>
            </a:prstGeom>
            <a:solidFill>
              <a:schemeClr val="bg1"/>
            </a:solidFill>
            <a:ln w="57150" cap="flat">
              <a:solidFill>
                <a:schemeClr val="bg2">
                  <a:lumMod val="75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200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B</a:t>
              </a:r>
              <a:endParaRPr kumimoji="0" lang="ja-JP" altLang="en-US" sz="220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  <p:sp>
          <p:nvSpPr>
            <p:cNvPr id="10" name="フローチャート: 結合子 9">
              <a:extLst>
                <a:ext uri="{FF2B5EF4-FFF2-40B4-BE49-F238E27FC236}">
                  <a16:creationId xmlns:a16="http://schemas.microsoft.com/office/drawing/2014/main" id="{4E2B0ADB-913A-4BD6-818E-AC4504A43316}"/>
                </a:ext>
              </a:extLst>
            </p:cNvPr>
            <p:cNvSpPr/>
            <p:nvPr/>
          </p:nvSpPr>
          <p:spPr>
            <a:xfrm>
              <a:off x="6278858" y="7393869"/>
              <a:ext cx="576064" cy="620335"/>
            </a:xfrm>
            <a:prstGeom prst="flowChartConnector">
              <a:avLst/>
            </a:prstGeom>
            <a:solidFill>
              <a:schemeClr val="bg1"/>
            </a:solidFill>
            <a:ln w="57150" cap="flat">
              <a:solidFill>
                <a:schemeClr val="bg2">
                  <a:lumMod val="75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2200" dirty="0">
                  <a:solidFill>
                    <a:schemeClr val="bg2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A</a:t>
              </a:r>
              <a:endParaRPr kumimoji="0" lang="ja-JP" altLang="en-US" sz="220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E8DC8EE6-20B7-46D4-B426-017F931F775F}"/>
                </a:ext>
              </a:extLst>
            </p:cNvPr>
            <p:cNvCxnSpPr>
              <a:cxnSpLocks/>
              <a:stCxn id="10" idx="7"/>
            </p:cNvCxnSpPr>
            <p:nvPr/>
          </p:nvCxnSpPr>
          <p:spPr>
            <a:xfrm flipV="1">
              <a:off x="6770559" y="6479049"/>
              <a:ext cx="1384511" cy="1005666"/>
            </a:xfrm>
            <a:prstGeom prst="straightConnector1">
              <a:avLst/>
            </a:prstGeom>
            <a:noFill/>
            <a:ln w="76200" cap="flat">
              <a:solidFill>
                <a:schemeClr val="bg2">
                  <a:lumMod val="75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" name="フローチャート: 結合子 11">
              <a:extLst>
                <a:ext uri="{FF2B5EF4-FFF2-40B4-BE49-F238E27FC236}">
                  <a16:creationId xmlns:a16="http://schemas.microsoft.com/office/drawing/2014/main" id="{CF3B4695-4AF7-4039-846E-BC06153E6DC7}"/>
                </a:ext>
              </a:extLst>
            </p:cNvPr>
            <p:cNvSpPr/>
            <p:nvPr/>
          </p:nvSpPr>
          <p:spPr>
            <a:xfrm>
              <a:off x="6274575" y="8743718"/>
              <a:ext cx="576064" cy="595034"/>
            </a:xfrm>
            <a:prstGeom prst="flowChartConnector">
              <a:avLst/>
            </a:prstGeom>
            <a:solidFill>
              <a:schemeClr val="bg1"/>
            </a:solidFill>
            <a:ln w="57150" cap="flat">
              <a:solidFill>
                <a:schemeClr val="bg2">
                  <a:lumMod val="75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9D094EF8-217B-4361-B705-0DF2AA08C1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2607" y="8061681"/>
              <a:ext cx="0" cy="682037"/>
            </a:xfrm>
            <a:prstGeom prst="straightConnector1">
              <a:avLst/>
            </a:prstGeom>
            <a:noFill/>
            <a:ln w="76200" cap="flat">
              <a:solidFill>
                <a:schemeClr val="bg2">
                  <a:lumMod val="75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6563393F-99F3-48F8-99A4-EDEBE4FC16BF}"/>
                </a:ext>
              </a:extLst>
            </p:cNvPr>
            <p:cNvSpPr/>
            <p:nvPr/>
          </p:nvSpPr>
          <p:spPr>
            <a:xfrm>
              <a:off x="9022680" y="5956920"/>
              <a:ext cx="3096344" cy="52212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57150" cap="flat">
              <a:solidFill>
                <a:schemeClr val="tx2">
                  <a:lumMod val="5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2400" b="0" dirty="0">
                  <a:solidFill>
                    <a:srgbClr val="FFF5E3">
                      <a:lumMod val="10000"/>
                    </a:srgbClr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引き算</a:t>
              </a:r>
              <a:r>
                <a:rPr kumimoji="0" lang="ja-JP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5E3">
                      <a:lumMod val="10000"/>
                    </a:srgbClr>
                  </a:solidFill>
                  <a:effectLst/>
                  <a:uLnTx/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を実装</a:t>
              </a:r>
            </a:p>
          </p:txBody>
        </p:sp>
        <p:sp>
          <p:nvSpPr>
            <p:cNvPr id="2" name="吹き出し: 四角形 1">
              <a:extLst>
                <a:ext uri="{FF2B5EF4-FFF2-40B4-BE49-F238E27FC236}">
                  <a16:creationId xmlns:a16="http://schemas.microsoft.com/office/drawing/2014/main" id="{9BB1F3F7-D185-5E3D-BDEA-C0C1A5B02496}"/>
                </a:ext>
              </a:extLst>
            </p:cNvPr>
            <p:cNvSpPr/>
            <p:nvPr/>
          </p:nvSpPr>
          <p:spPr>
            <a:xfrm>
              <a:off x="8710586" y="5155039"/>
              <a:ext cx="2016224" cy="533479"/>
            </a:xfrm>
            <a:prstGeom prst="wedgeRectCallout">
              <a:avLst>
                <a:gd name="adj1" fmla="val -53480"/>
                <a:gd name="adj2" fmla="val 95627"/>
              </a:avLst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2800" b="0" dirty="0">
                  <a:solidFill>
                    <a:srgbClr val="33B490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f</a:t>
              </a:r>
              <a:r>
                <a:rPr kumimoji="0" lang="en-US" altLang="ja-JP" sz="2800" b="0" i="0" u="none" strike="noStrike" cap="none" spc="0" normalizeH="0" baseline="0" dirty="0">
                  <a:ln>
                    <a:noFill/>
                  </a:ln>
                  <a:solidFill>
                    <a:srgbClr val="33B490"/>
                  </a:solidFill>
                  <a:effectLst/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eature-sub</a:t>
              </a:r>
              <a:endPara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33B490"/>
                </a:solidFill>
                <a:effectLst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  <p:sp>
          <p:nvSpPr>
            <p:cNvPr id="5" name="吹き出し: 四角形 4">
              <a:extLst>
                <a:ext uri="{FF2B5EF4-FFF2-40B4-BE49-F238E27FC236}">
                  <a16:creationId xmlns:a16="http://schemas.microsoft.com/office/drawing/2014/main" id="{8FF85B67-7F35-02A4-C123-9EF56C0EC073}"/>
                </a:ext>
              </a:extLst>
            </p:cNvPr>
            <p:cNvSpPr/>
            <p:nvPr/>
          </p:nvSpPr>
          <p:spPr>
            <a:xfrm>
              <a:off x="7414442" y="3041255"/>
              <a:ext cx="2016224" cy="533479"/>
            </a:xfrm>
            <a:prstGeom prst="wedgeRectCallout">
              <a:avLst>
                <a:gd name="adj1" fmla="val -68762"/>
                <a:gd name="adj2" fmla="val 54640"/>
              </a:avLst>
            </a:prstGeom>
            <a:ln w="57150">
              <a:solidFill>
                <a:srgbClr val="FF515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800" b="0" i="0" u="none" strike="noStrike" cap="none" spc="0" normalizeH="0" baseline="0" dirty="0">
                  <a:ln>
                    <a:noFill/>
                  </a:ln>
                  <a:solidFill>
                    <a:srgbClr val="FF5151"/>
                  </a:solidFill>
                  <a:effectLst/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main</a:t>
              </a:r>
              <a:endPara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FF5151"/>
                </a:solidFill>
                <a:effectLst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1B1B497E-62DA-3FB5-9755-4D7BE47D1B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07365" y="6442065"/>
              <a:ext cx="1368237" cy="1016421"/>
            </a:xfrm>
            <a:prstGeom prst="straightConnector1">
              <a:avLst/>
            </a:prstGeom>
            <a:noFill/>
            <a:ln w="76200" cap="flat">
              <a:solidFill>
                <a:schemeClr val="bg2">
                  <a:lumMod val="75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32FD71E-BBC7-36FC-62A1-FF82E487E934}"/>
                </a:ext>
              </a:extLst>
            </p:cNvPr>
            <p:cNvSpPr/>
            <p:nvPr/>
          </p:nvSpPr>
          <p:spPr>
            <a:xfrm>
              <a:off x="4484614" y="5924761"/>
              <a:ext cx="576064" cy="620335"/>
            </a:xfrm>
            <a:prstGeom prst="flowChartConnector">
              <a:avLst/>
            </a:prstGeom>
            <a:solidFill>
              <a:schemeClr val="bg1"/>
            </a:solidFill>
            <a:ln w="57150" cap="flat">
              <a:solidFill>
                <a:schemeClr val="bg2">
                  <a:lumMod val="75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2200" dirty="0">
                  <a:solidFill>
                    <a:schemeClr val="bg2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C</a:t>
              </a:r>
              <a:endParaRPr kumimoji="0" lang="ja-JP" altLang="en-US" sz="220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8BC45107-F099-B399-FBCF-CE9F8CCC1454}"/>
                </a:ext>
              </a:extLst>
            </p:cNvPr>
            <p:cNvSpPr/>
            <p:nvPr/>
          </p:nvSpPr>
          <p:spPr>
            <a:xfrm>
              <a:off x="1581794" y="5964038"/>
              <a:ext cx="2743590" cy="52212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57150" cap="flat">
              <a:solidFill>
                <a:schemeClr val="tx2">
                  <a:lumMod val="5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2400" b="0" dirty="0">
                  <a:solidFill>
                    <a:srgbClr val="FFF5E3">
                      <a:lumMod val="10000"/>
                    </a:srgbClr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掛け算を実装</a:t>
              </a:r>
              <a:endPara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5E3">
                    <a:lumMod val="10000"/>
                  </a:srgbClr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  <p:sp>
          <p:nvSpPr>
            <p:cNvPr id="19" name="吹き出し: 四角形 18">
              <a:extLst>
                <a:ext uri="{FF2B5EF4-FFF2-40B4-BE49-F238E27FC236}">
                  <a16:creationId xmlns:a16="http://schemas.microsoft.com/office/drawing/2014/main" id="{467E27DD-D3C1-AED0-26A3-B88BFAA9F8EF}"/>
                </a:ext>
              </a:extLst>
            </p:cNvPr>
            <p:cNvSpPr/>
            <p:nvPr/>
          </p:nvSpPr>
          <p:spPr>
            <a:xfrm>
              <a:off x="2459046" y="5153551"/>
              <a:ext cx="2016224" cy="533479"/>
            </a:xfrm>
            <a:prstGeom prst="wedgeRectCallout">
              <a:avLst>
                <a:gd name="adj1" fmla="val 52013"/>
                <a:gd name="adj2" fmla="val 95627"/>
              </a:avLst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2800" b="0" dirty="0">
                  <a:solidFill>
                    <a:schemeClr val="accent1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f</a:t>
              </a:r>
              <a:r>
                <a:rPr kumimoji="0" lang="en-US" altLang="ja-JP" sz="2800" b="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eature-</a:t>
              </a:r>
              <a:r>
                <a:rPr kumimoji="0" lang="en-US" altLang="ja-JP" sz="2800" b="0" i="0" u="none" strike="noStrike" cap="none" spc="0" normalizeH="0" baseline="0" dirty="0" err="1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mul</a:t>
              </a:r>
              <a:endPara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  <p:sp>
          <p:nvSpPr>
            <p:cNvPr id="20" name="フローチャート: 結合子 19">
              <a:extLst>
                <a:ext uri="{FF2B5EF4-FFF2-40B4-BE49-F238E27FC236}">
                  <a16:creationId xmlns:a16="http://schemas.microsoft.com/office/drawing/2014/main" id="{FF416E1B-F3FE-B0F5-5DC5-533059992D84}"/>
                </a:ext>
              </a:extLst>
            </p:cNvPr>
            <p:cNvSpPr/>
            <p:nvPr/>
          </p:nvSpPr>
          <p:spPr>
            <a:xfrm>
              <a:off x="6274575" y="3580656"/>
              <a:ext cx="576064" cy="595034"/>
            </a:xfrm>
            <a:prstGeom prst="flowChartConnector">
              <a:avLst/>
            </a:prstGeom>
            <a:solidFill>
              <a:schemeClr val="bg1"/>
            </a:solidFill>
            <a:ln w="57150" cap="flat">
              <a:solidFill>
                <a:schemeClr val="bg2">
                  <a:lumMod val="75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1602344A-F907-CE7C-F7D6-2E1AB66791F1}"/>
                </a:ext>
              </a:extLst>
            </p:cNvPr>
            <p:cNvCxnSpPr>
              <a:cxnSpLocks/>
              <a:stCxn id="10" idx="0"/>
              <a:endCxn id="20" idx="4"/>
            </p:cNvCxnSpPr>
            <p:nvPr/>
          </p:nvCxnSpPr>
          <p:spPr>
            <a:xfrm flipH="1" flipV="1">
              <a:off x="6562607" y="4175690"/>
              <a:ext cx="4283" cy="3218179"/>
            </a:xfrm>
            <a:prstGeom prst="straightConnector1">
              <a:avLst/>
            </a:prstGeom>
            <a:noFill/>
            <a:ln w="76200" cap="flat">
              <a:solidFill>
                <a:schemeClr val="bg2">
                  <a:lumMod val="75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03A2F97A-A177-1CCB-BC2C-A5D086D6A7AC}"/>
                </a:ext>
              </a:extLst>
            </p:cNvPr>
            <p:cNvCxnSpPr>
              <a:cxnSpLocks/>
              <a:endCxn id="20" idx="6"/>
            </p:cNvCxnSpPr>
            <p:nvPr/>
          </p:nvCxnSpPr>
          <p:spPr>
            <a:xfrm flipH="1" flipV="1">
              <a:off x="6850639" y="3878173"/>
              <a:ext cx="1571915" cy="566579"/>
            </a:xfrm>
            <a:prstGeom prst="straightConnector1">
              <a:avLst/>
            </a:prstGeom>
            <a:noFill/>
            <a:ln w="76200" cap="flat">
              <a:solidFill>
                <a:schemeClr val="bg2">
                  <a:lumMod val="75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5D8E9B65-6753-25E9-D6E3-7F7C8D1176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2554" y="4439894"/>
              <a:ext cx="0" cy="1482834"/>
            </a:xfrm>
            <a:prstGeom prst="line">
              <a:avLst/>
            </a:prstGeom>
            <a:noFill/>
            <a:ln w="76200" cap="flat">
              <a:solidFill>
                <a:schemeClr val="tx2">
                  <a:lumMod val="25000"/>
                </a:schemeClr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E049245E-F0EF-1FC5-6612-0DB892623184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6562607" y="1708448"/>
              <a:ext cx="0" cy="1872208"/>
            </a:xfrm>
            <a:prstGeom prst="straightConnector1">
              <a:avLst/>
            </a:prstGeom>
            <a:noFill/>
            <a:ln w="76200" cap="flat">
              <a:solidFill>
                <a:schemeClr val="bg2">
                  <a:lumMod val="75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F0401BFE-BE78-9B69-7F70-E5C7F33C531B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4772646" y="2176095"/>
              <a:ext cx="0" cy="3748666"/>
            </a:xfrm>
            <a:prstGeom prst="line">
              <a:avLst/>
            </a:prstGeom>
            <a:noFill/>
            <a:ln w="76200" cap="flat">
              <a:solidFill>
                <a:schemeClr val="tx2">
                  <a:lumMod val="25000"/>
                </a:schemeClr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55044CEE-CCAA-FBB2-3915-68235AFFCF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646" y="1558421"/>
              <a:ext cx="1238321" cy="643621"/>
            </a:xfrm>
            <a:prstGeom prst="straightConnector1">
              <a:avLst/>
            </a:prstGeom>
            <a:noFill/>
            <a:ln w="76200" cap="flat">
              <a:solidFill>
                <a:schemeClr val="bg2">
                  <a:lumMod val="75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2" name="爆発: 8 pt 31">
              <a:extLst>
                <a:ext uri="{FF2B5EF4-FFF2-40B4-BE49-F238E27FC236}">
                  <a16:creationId xmlns:a16="http://schemas.microsoft.com/office/drawing/2014/main" id="{5F385103-583C-57FF-BEA0-0C67DC16C85E}"/>
                </a:ext>
              </a:extLst>
            </p:cNvPr>
            <p:cNvSpPr/>
            <p:nvPr/>
          </p:nvSpPr>
          <p:spPr>
            <a:xfrm>
              <a:off x="5089399" y="737408"/>
              <a:ext cx="3522479" cy="1152525"/>
            </a:xfrm>
            <a:prstGeom prst="irregularSeal1">
              <a:avLst/>
            </a:prstGeom>
            <a:noFill/>
            <a:ln w="57150" cap="flat">
              <a:solidFill>
                <a:schemeClr val="accent5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2000" b="0" i="0" u="none" strike="noStrike" cap="none" spc="0" normalizeH="0" baseline="0" dirty="0">
                  <a:ln>
                    <a:noFill/>
                  </a:ln>
                  <a:solidFill>
                    <a:srgbClr val="FF5151"/>
                  </a:solidFill>
                  <a:effectLst/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コンフリクト</a:t>
              </a:r>
              <a:endParaRPr kumimoji="0" lang="en-US" altLang="ja-JP" sz="2000" b="0" i="0" u="none" strike="noStrike" cap="none" spc="0" normalizeH="0" baseline="0" dirty="0">
                <a:ln>
                  <a:noFill/>
                </a:ln>
                <a:solidFill>
                  <a:srgbClr val="FF5151"/>
                </a:solidFill>
                <a:effectLst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611363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azusa-colors">
  <a:themeElements>
    <a:clrScheme name="azusa-colors">
      <a:dk1>
        <a:srgbClr val="FFFFFF"/>
      </a:dk1>
      <a:lt1>
        <a:srgbClr val="FFF5E3"/>
      </a:lt1>
      <a:dk2>
        <a:srgbClr val="464E70"/>
      </a:dk2>
      <a:lt2>
        <a:srgbClr val="DCDEE0"/>
      </a:lt2>
      <a:accent1>
        <a:srgbClr val="02A8F3"/>
      </a:accent1>
      <a:accent2>
        <a:srgbClr val="33B490"/>
      </a:accent2>
      <a:accent3>
        <a:srgbClr val="00BBD3"/>
      </a:accent3>
      <a:accent4>
        <a:srgbClr val="FF9000"/>
      </a:accent4>
      <a:accent5>
        <a:srgbClr val="FF5151"/>
      </a:accent5>
      <a:accent6>
        <a:srgbClr val="B967C7"/>
      </a:accent6>
      <a:hlink>
        <a:srgbClr val="0000FF"/>
      </a:hlink>
      <a:folHlink>
        <a:srgbClr val="FF00FF"/>
      </a:folHlink>
    </a:clrScheme>
    <a:fontScheme name="メイリオ + Segoe UI">
      <a:majorFont>
        <a:latin typeface="Segoe UI"/>
        <a:ea typeface="メイリオ"/>
        <a:cs typeface="Avenir Next"/>
      </a:majorFont>
      <a:minorFont>
        <a:latin typeface="Segoe UI"/>
        <a:ea typeface="メイリオ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7150" cap="flat">
          <a:solidFill>
            <a:schemeClr val="accent5"/>
          </a:solidFill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ヒラギノ角ゴ ProN W3"/>
            <a:ea typeface="ヒラギノ角ゴ ProN W3"/>
            <a:cs typeface="ヒラギノ角ゴ ProN W3"/>
            <a:sym typeface="ヒラギノ角ゴ ProN W3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rgbClr val="FF5151"/>
          </a:solidFill>
          <a:prstDash val="solid"/>
          <a:miter lim="400000"/>
          <a:tailEnd type="arrow"/>
        </a:ln>
        <a:effectLst/>
        <a:sp3d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FFF5E3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ヒラギノ角ゴ ProN W3"/>
            <a:ea typeface="ヒラギノ角ゴ ProN W3"/>
            <a:cs typeface="ヒラギノ角ゴ ProN W3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FFF5E3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1681</TotalTime>
  <Words>55</Words>
  <Application>Microsoft Office PowerPoint</Application>
  <PresentationFormat>ユーザー設定</PresentationFormat>
  <Paragraphs>30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Avenir Next Medium</vt:lpstr>
      <vt:lpstr>Avenir Roman</vt:lpstr>
      <vt:lpstr>ヒラギノ角ゴ ProN W3</vt:lpstr>
      <vt:lpstr>メイリオ</vt:lpstr>
      <vt:lpstr>Segoe UI</vt:lpstr>
      <vt:lpstr>azusa-colors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mikihiro</dc:creator>
  <cp:lastModifiedBy>田中航佑</cp:lastModifiedBy>
  <cp:revision>51</cp:revision>
  <cp:lastPrinted>2016-06-20T19:35:27Z</cp:lastPrinted>
  <dcterms:modified xsi:type="dcterms:W3CDTF">2023-03-22T11:52:49Z</dcterms:modified>
</cp:coreProperties>
</file>