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6AABA7-2624-4CA0-841E-D0A7C264C076}" v="12" dt="2025-05-14T02:18:15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Green" userId="7a74854cc4279276" providerId="LiveId" clId="{E16AABA7-2624-4CA0-841E-D0A7C264C076}"/>
    <pc:docChg chg="undo redo custSel addSld modSld addMainMaster delMainMaster">
      <pc:chgData name="Benjamin Green" userId="7a74854cc4279276" providerId="LiveId" clId="{E16AABA7-2624-4CA0-841E-D0A7C264C076}" dt="2025-05-14T02:18:10.707" v="629"/>
      <pc:docMkLst>
        <pc:docMk/>
      </pc:docMkLst>
      <pc:sldChg chg="addSp delSp modSp mod setBg modClrScheme delDesignElem chgLayout">
        <pc:chgData name="Benjamin Green" userId="7a74854cc4279276" providerId="LiveId" clId="{E16AABA7-2624-4CA0-841E-D0A7C264C076}" dt="2025-05-14T02:14:03.224" v="556"/>
        <pc:sldMkLst>
          <pc:docMk/>
          <pc:sldMk cId="3840539104" sldId="256"/>
        </pc:sldMkLst>
        <pc:spChg chg="mod">
          <ac:chgData name="Benjamin Green" userId="7a74854cc4279276" providerId="LiveId" clId="{E16AABA7-2624-4CA0-841E-D0A7C264C076}" dt="2025-05-06T15:33:06.936" v="0" actId="26606"/>
          <ac:spMkLst>
            <pc:docMk/>
            <pc:sldMk cId="3840539104" sldId="256"/>
            <ac:spMk id="2" creationId="{00C74590-B0A7-88B7-7B14-1C6408562EE4}"/>
          </ac:spMkLst>
        </pc:spChg>
        <pc:spChg chg="mod">
          <ac:chgData name="Benjamin Green" userId="7a74854cc4279276" providerId="LiveId" clId="{E16AABA7-2624-4CA0-841E-D0A7C264C076}" dt="2025-05-06T15:33:06.936" v="0" actId="26606"/>
          <ac:spMkLst>
            <pc:docMk/>
            <pc:sldMk cId="3840539104" sldId="256"/>
            <ac:spMk id="3" creationId="{35B86B36-778F-868E-FD44-231A7FCEA9C5}"/>
          </ac:spMkLst>
        </pc:spChg>
        <pc:spChg chg="add mod">
          <ac:chgData name="Benjamin Green" userId="7a74854cc4279276" providerId="LiveId" clId="{E16AABA7-2624-4CA0-841E-D0A7C264C076}" dt="2025-05-06T15:42:50.218" v="399" actId="692"/>
          <ac:spMkLst>
            <pc:docMk/>
            <pc:sldMk cId="3840539104" sldId="256"/>
            <ac:spMk id="7" creationId="{804BC7D8-B8DE-9464-6601-18A07DB4EBC7}"/>
          </ac:spMkLst>
        </pc:spChg>
        <pc:spChg chg="add mod">
          <ac:chgData name="Benjamin Green" userId="7a74854cc4279276" providerId="LiveId" clId="{E16AABA7-2624-4CA0-841E-D0A7C264C076}" dt="2025-05-06T15:38:33.913" v="250" actId="1076"/>
          <ac:spMkLst>
            <pc:docMk/>
            <pc:sldMk cId="3840539104" sldId="256"/>
            <ac:spMk id="8" creationId="{07283A2E-0EB4-5A66-5C41-6FDF5631EE45}"/>
          </ac:spMkLst>
        </pc:spChg>
        <pc:spChg chg="add del">
          <ac:chgData name="Benjamin Green" userId="7a74854cc4279276" providerId="LiveId" clId="{E16AABA7-2624-4CA0-841E-D0A7C264C076}" dt="2025-05-14T02:14:03.224" v="556"/>
          <ac:spMkLst>
            <pc:docMk/>
            <pc:sldMk cId="3840539104" sldId="256"/>
            <ac:spMk id="9" creationId="{CF886182-3ADC-447F-B077-24411DB565A8}"/>
          </ac:spMkLst>
        </pc:spChg>
        <pc:spChg chg="add del">
          <ac:chgData name="Benjamin Green" userId="7a74854cc4279276" providerId="LiveId" clId="{E16AABA7-2624-4CA0-841E-D0A7C264C076}" dt="2025-05-14T02:14:03.224" v="556"/>
          <ac:spMkLst>
            <pc:docMk/>
            <pc:sldMk cId="3840539104" sldId="256"/>
            <ac:spMk id="11" creationId="{67F1335F-97CE-4842-9A57-2B6A3F459D82}"/>
          </ac:spMkLst>
        </pc:spChg>
        <pc:picChg chg="add">
          <ac:chgData name="Benjamin Green" userId="7a74854cc4279276" providerId="LiveId" clId="{E16AABA7-2624-4CA0-841E-D0A7C264C076}" dt="2025-05-06T15:33:06.936" v="0" actId="26606"/>
          <ac:picMkLst>
            <pc:docMk/>
            <pc:sldMk cId="3840539104" sldId="256"/>
            <ac:picMk id="4" creationId="{25014C78-5885-B935-8B06-B39F415A1926}"/>
          </ac:picMkLst>
        </pc:picChg>
        <pc:picChg chg="add mod">
          <ac:chgData name="Benjamin Green" userId="7a74854cc4279276" providerId="LiveId" clId="{E16AABA7-2624-4CA0-841E-D0A7C264C076}" dt="2025-05-06T15:36:00.820" v="82" actId="1076"/>
          <ac:picMkLst>
            <pc:docMk/>
            <pc:sldMk cId="3840539104" sldId="256"/>
            <ac:picMk id="6" creationId="{DCF9DA19-4B41-5D22-A866-916132253ADA}"/>
          </ac:picMkLst>
        </pc:picChg>
      </pc:sldChg>
      <pc:sldChg chg="addSp delSp modSp new mod">
        <pc:chgData name="Benjamin Green" userId="7a74854cc4279276" providerId="LiveId" clId="{E16AABA7-2624-4CA0-841E-D0A7C264C076}" dt="2025-05-14T02:13:34.320" v="540" actId="1076"/>
        <pc:sldMkLst>
          <pc:docMk/>
          <pc:sldMk cId="2523599804" sldId="257"/>
        </pc:sldMkLst>
        <pc:spChg chg="mod">
          <ac:chgData name="Benjamin Green" userId="7a74854cc4279276" providerId="LiveId" clId="{E16AABA7-2624-4CA0-841E-D0A7C264C076}" dt="2025-05-14T02:13:31.981" v="539" actId="1076"/>
          <ac:spMkLst>
            <pc:docMk/>
            <pc:sldMk cId="2523599804" sldId="257"/>
            <ac:spMk id="2" creationId="{B0C5719E-8E6B-1794-803B-B196C5F31D3C}"/>
          </ac:spMkLst>
        </pc:spChg>
        <pc:spChg chg="del">
          <ac:chgData name="Benjamin Green" userId="7a74854cc4279276" providerId="LiveId" clId="{E16AABA7-2624-4CA0-841E-D0A7C264C076}" dt="2025-05-14T02:12:25.689" v="441" actId="931"/>
          <ac:spMkLst>
            <pc:docMk/>
            <pc:sldMk cId="2523599804" sldId="257"/>
            <ac:spMk id="3" creationId="{D60A9753-227E-B307-ACDD-55494A56D902}"/>
          </ac:spMkLst>
        </pc:spChg>
        <pc:spChg chg="add mod">
          <ac:chgData name="Benjamin Green" userId="7a74854cc4279276" providerId="LiveId" clId="{E16AABA7-2624-4CA0-841E-D0A7C264C076}" dt="2025-05-14T02:13:23.781" v="538" actId="20577"/>
          <ac:spMkLst>
            <pc:docMk/>
            <pc:sldMk cId="2523599804" sldId="257"/>
            <ac:spMk id="6" creationId="{24923EBC-C3F1-5ECD-5BE4-0A5A0AE4AD0B}"/>
          </ac:spMkLst>
        </pc:spChg>
        <pc:picChg chg="add mod">
          <ac:chgData name="Benjamin Green" userId="7a74854cc4279276" providerId="LiveId" clId="{E16AABA7-2624-4CA0-841E-D0A7C264C076}" dt="2025-05-14T02:13:34.320" v="540" actId="1076"/>
          <ac:picMkLst>
            <pc:docMk/>
            <pc:sldMk cId="2523599804" sldId="257"/>
            <ac:picMk id="5" creationId="{057ED501-14AB-4578-311D-EC571262F64A}"/>
          </ac:picMkLst>
        </pc:picChg>
      </pc:sldChg>
      <pc:sldChg chg="addSp delSp modSp new mod setBg delDesignElem">
        <pc:chgData name="Benjamin Green" userId="7a74854cc4279276" providerId="LiveId" clId="{E16AABA7-2624-4CA0-841E-D0A7C264C076}" dt="2025-05-14T02:18:10.707" v="629"/>
        <pc:sldMkLst>
          <pc:docMk/>
          <pc:sldMk cId="2129968641" sldId="258"/>
        </pc:sldMkLst>
        <pc:spChg chg="mod ord">
          <ac:chgData name="Benjamin Green" userId="7a74854cc4279276" providerId="LiveId" clId="{E16AABA7-2624-4CA0-841E-D0A7C264C076}" dt="2025-05-14T02:15:11.021" v="627" actId="20577"/>
          <ac:spMkLst>
            <pc:docMk/>
            <pc:sldMk cId="2129968641" sldId="258"/>
            <ac:spMk id="2" creationId="{1EC3DAD4-5409-F6C4-5BB8-5FCCA6A40CAD}"/>
          </ac:spMkLst>
        </pc:spChg>
        <pc:spChg chg="del mod">
          <ac:chgData name="Benjamin Green" userId="7a74854cc4279276" providerId="LiveId" clId="{E16AABA7-2624-4CA0-841E-D0A7C264C076}" dt="2025-05-14T02:14:56.268" v="616" actId="931"/>
          <ac:spMkLst>
            <pc:docMk/>
            <pc:sldMk cId="2129968641" sldId="258"/>
            <ac:spMk id="3" creationId="{54E9828C-882E-D43E-3AFE-4DAAE322352E}"/>
          </ac:spMkLst>
        </pc:spChg>
        <pc:spChg chg="add del">
          <ac:chgData name="Benjamin Green" userId="7a74854cc4279276" providerId="LiveId" clId="{E16AABA7-2624-4CA0-841E-D0A7C264C076}" dt="2025-05-14T02:18:10.707" v="629"/>
          <ac:spMkLst>
            <pc:docMk/>
            <pc:sldMk cId="2129968641" sldId="258"/>
            <ac:spMk id="10" creationId="{C63C853E-3842-4594-86A9-051FFAF4D343}"/>
          </ac:spMkLst>
        </pc:spChg>
        <pc:spChg chg="add del">
          <ac:chgData name="Benjamin Green" userId="7a74854cc4279276" providerId="LiveId" clId="{E16AABA7-2624-4CA0-841E-D0A7C264C076}" dt="2025-05-14T02:18:10.707" v="629"/>
          <ac:spMkLst>
            <pc:docMk/>
            <pc:sldMk cId="2129968641" sldId="258"/>
            <ac:spMk id="18" creationId="{2E67E8BF-E4B2-4098-9FB3-9E400BD86935}"/>
          </ac:spMkLst>
        </pc:spChg>
        <pc:picChg chg="add mod">
          <ac:chgData name="Benjamin Green" userId="7a74854cc4279276" providerId="LiveId" clId="{E16AABA7-2624-4CA0-841E-D0A7C264C076}" dt="2025-05-14T02:14:59.256" v="617" actId="26606"/>
          <ac:picMkLst>
            <pc:docMk/>
            <pc:sldMk cId="2129968641" sldId="258"/>
            <ac:picMk id="5" creationId="{A7E0CD6E-592E-85A4-D28B-509D88C3C2D4}"/>
          </ac:picMkLst>
        </pc:picChg>
        <pc:picChg chg="add del">
          <ac:chgData name="Benjamin Green" userId="7a74854cc4279276" providerId="LiveId" clId="{E16AABA7-2624-4CA0-841E-D0A7C264C076}" dt="2025-05-14T02:18:10.707" v="629"/>
          <ac:picMkLst>
            <pc:docMk/>
            <pc:sldMk cId="2129968641" sldId="258"/>
            <ac:picMk id="12" creationId="{B591CDC5-6B61-4116-B3B5-0FF42B6E606D}"/>
          </ac:picMkLst>
        </pc:picChg>
        <pc:cxnChg chg="add del">
          <ac:chgData name="Benjamin Green" userId="7a74854cc4279276" providerId="LiveId" clId="{E16AABA7-2624-4CA0-841E-D0A7C264C076}" dt="2025-05-14T02:18:10.707" v="629"/>
          <ac:cxnSpMkLst>
            <pc:docMk/>
            <pc:sldMk cId="2129968641" sldId="258"/>
            <ac:cxnSpMk id="14" creationId="{25B08984-5BEB-422F-A364-2B41E6A516EB}"/>
          </ac:cxnSpMkLst>
        </pc:cxnChg>
        <pc:cxnChg chg="add del">
          <ac:chgData name="Benjamin Green" userId="7a74854cc4279276" providerId="LiveId" clId="{E16AABA7-2624-4CA0-841E-D0A7C264C076}" dt="2025-05-14T02:18:10.707" v="629"/>
          <ac:cxnSpMkLst>
            <pc:docMk/>
            <pc:sldMk cId="2129968641" sldId="258"/>
            <ac:cxnSpMk id="16" creationId="{A8F413B1-54E0-4B16-92AB-1CC5C7D645BC}"/>
          </ac:cxnSpMkLst>
        </pc:cxnChg>
        <pc:cxnChg chg="add del">
          <ac:chgData name="Benjamin Green" userId="7a74854cc4279276" providerId="LiveId" clId="{E16AABA7-2624-4CA0-841E-D0A7C264C076}" dt="2025-05-14T02:18:10.707" v="629"/>
          <ac:cxnSpMkLst>
            <pc:docMk/>
            <pc:sldMk cId="2129968641" sldId="258"/>
            <ac:cxnSpMk id="20" creationId="{3781A10F-5DF6-4C9B-AE0B-5249E4399D26}"/>
          </ac:cxnSpMkLst>
        </pc:cxnChg>
      </pc:sldChg>
      <pc:sldMasterChg chg="del delSldLayout">
        <pc:chgData name="Benjamin Green" userId="7a74854cc4279276" providerId="LiveId" clId="{E16AABA7-2624-4CA0-841E-D0A7C264C076}" dt="2025-05-06T15:33:06.936" v="0" actId="26606"/>
        <pc:sldMasterMkLst>
          <pc:docMk/>
          <pc:sldMasterMk cId="475770848" sldId="2147483648"/>
        </pc:sldMasterMkLst>
        <pc:sldLayoutChg chg="del">
          <pc:chgData name="Benjamin Green" userId="7a74854cc4279276" providerId="LiveId" clId="{E16AABA7-2624-4CA0-841E-D0A7C264C076}" dt="2025-05-06T15:33:06.936" v="0" actId="26606"/>
          <pc:sldLayoutMkLst>
            <pc:docMk/>
            <pc:sldMasterMk cId="475770848" sldId="2147483648"/>
            <pc:sldLayoutMk cId="2522743280" sldId="2147483649"/>
          </pc:sldLayoutMkLst>
        </pc:sldLayoutChg>
        <pc:sldLayoutChg chg="del">
          <pc:chgData name="Benjamin Green" userId="7a74854cc4279276" providerId="LiveId" clId="{E16AABA7-2624-4CA0-841E-D0A7C264C076}" dt="2025-05-06T15:33:06.936" v="0" actId="26606"/>
          <pc:sldLayoutMkLst>
            <pc:docMk/>
            <pc:sldMasterMk cId="475770848" sldId="2147483648"/>
            <pc:sldLayoutMk cId="965841294" sldId="2147483650"/>
          </pc:sldLayoutMkLst>
        </pc:sldLayoutChg>
        <pc:sldLayoutChg chg="del">
          <pc:chgData name="Benjamin Green" userId="7a74854cc4279276" providerId="LiveId" clId="{E16AABA7-2624-4CA0-841E-D0A7C264C076}" dt="2025-05-06T15:33:06.936" v="0" actId="26606"/>
          <pc:sldLayoutMkLst>
            <pc:docMk/>
            <pc:sldMasterMk cId="475770848" sldId="2147483648"/>
            <pc:sldLayoutMk cId="1289452337" sldId="2147483651"/>
          </pc:sldLayoutMkLst>
        </pc:sldLayoutChg>
        <pc:sldLayoutChg chg="del">
          <pc:chgData name="Benjamin Green" userId="7a74854cc4279276" providerId="LiveId" clId="{E16AABA7-2624-4CA0-841E-D0A7C264C076}" dt="2025-05-06T15:33:06.936" v="0" actId="26606"/>
          <pc:sldLayoutMkLst>
            <pc:docMk/>
            <pc:sldMasterMk cId="475770848" sldId="2147483648"/>
            <pc:sldLayoutMk cId="568666559" sldId="2147483652"/>
          </pc:sldLayoutMkLst>
        </pc:sldLayoutChg>
        <pc:sldLayoutChg chg="del">
          <pc:chgData name="Benjamin Green" userId="7a74854cc4279276" providerId="LiveId" clId="{E16AABA7-2624-4CA0-841E-D0A7C264C076}" dt="2025-05-06T15:33:06.936" v="0" actId="26606"/>
          <pc:sldLayoutMkLst>
            <pc:docMk/>
            <pc:sldMasterMk cId="475770848" sldId="2147483648"/>
            <pc:sldLayoutMk cId="1865580520" sldId="2147483653"/>
          </pc:sldLayoutMkLst>
        </pc:sldLayoutChg>
        <pc:sldLayoutChg chg="del">
          <pc:chgData name="Benjamin Green" userId="7a74854cc4279276" providerId="LiveId" clId="{E16AABA7-2624-4CA0-841E-D0A7C264C076}" dt="2025-05-06T15:33:06.936" v="0" actId="26606"/>
          <pc:sldLayoutMkLst>
            <pc:docMk/>
            <pc:sldMasterMk cId="475770848" sldId="2147483648"/>
            <pc:sldLayoutMk cId="3335793930" sldId="2147483654"/>
          </pc:sldLayoutMkLst>
        </pc:sldLayoutChg>
        <pc:sldLayoutChg chg="del">
          <pc:chgData name="Benjamin Green" userId="7a74854cc4279276" providerId="LiveId" clId="{E16AABA7-2624-4CA0-841E-D0A7C264C076}" dt="2025-05-06T15:33:06.936" v="0" actId="26606"/>
          <pc:sldLayoutMkLst>
            <pc:docMk/>
            <pc:sldMasterMk cId="475770848" sldId="2147483648"/>
            <pc:sldLayoutMk cId="3780622751" sldId="2147483655"/>
          </pc:sldLayoutMkLst>
        </pc:sldLayoutChg>
        <pc:sldLayoutChg chg="del">
          <pc:chgData name="Benjamin Green" userId="7a74854cc4279276" providerId="LiveId" clId="{E16AABA7-2624-4CA0-841E-D0A7C264C076}" dt="2025-05-06T15:33:06.936" v="0" actId="26606"/>
          <pc:sldLayoutMkLst>
            <pc:docMk/>
            <pc:sldMasterMk cId="475770848" sldId="2147483648"/>
            <pc:sldLayoutMk cId="2360560726" sldId="2147483656"/>
          </pc:sldLayoutMkLst>
        </pc:sldLayoutChg>
        <pc:sldLayoutChg chg="del">
          <pc:chgData name="Benjamin Green" userId="7a74854cc4279276" providerId="LiveId" clId="{E16AABA7-2624-4CA0-841E-D0A7C264C076}" dt="2025-05-06T15:33:06.936" v="0" actId="26606"/>
          <pc:sldLayoutMkLst>
            <pc:docMk/>
            <pc:sldMasterMk cId="475770848" sldId="2147483648"/>
            <pc:sldLayoutMk cId="2999693303" sldId="2147483657"/>
          </pc:sldLayoutMkLst>
        </pc:sldLayoutChg>
        <pc:sldLayoutChg chg="del">
          <pc:chgData name="Benjamin Green" userId="7a74854cc4279276" providerId="LiveId" clId="{E16AABA7-2624-4CA0-841E-D0A7C264C076}" dt="2025-05-06T15:33:06.936" v="0" actId="26606"/>
          <pc:sldLayoutMkLst>
            <pc:docMk/>
            <pc:sldMasterMk cId="475770848" sldId="2147483648"/>
            <pc:sldLayoutMk cId="320555965" sldId="2147483658"/>
          </pc:sldLayoutMkLst>
        </pc:sldLayoutChg>
        <pc:sldLayoutChg chg="del">
          <pc:chgData name="Benjamin Green" userId="7a74854cc4279276" providerId="LiveId" clId="{E16AABA7-2624-4CA0-841E-D0A7C264C076}" dt="2025-05-06T15:33:06.936" v="0" actId="26606"/>
          <pc:sldLayoutMkLst>
            <pc:docMk/>
            <pc:sldMasterMk cId="475770848" sldId="2147483648"/>
            <pc:sldLayoutMk cId="2938251970" sldId="2147483659"/>
          </pc:sldLayoutMkLst>
        </pc:sldLayoutChg>
      </pc:sldMasterChg>
      <pc:sldMasterChg chg="add addSldLayout">
        <pc:chgData name="Benjamin Green" userId="7a74854cc4279276" providerId="LiveId" clId="{E16AABA7-2624-4CA0-841E-D0A7C264C076}" dt="2025-05-06T15:33:06.936" v="0" actId="26606"/>
        <pc:sldMasterMkLst>
          <pc:docMk/>
          <pc:sldMasterMk cId="1497164109" sldId="2147483751"/>
        </pc:sldMasterMkLst>
        <pc:sldLayoutChg chg="add">
          <pc:chgData name="Benjamin Green" userId="7a74854cc4279276" providerId="LiveId" clId="{E16AABA7-2624-4CA0-841E-D0A7C264C076}" dt="2025-05-06T15:33:06.936" v="0" actId="26606"/>
          <pc:sldLayoutMkLst>
            <pc:docMk/>
            <pc:sldMasterMk cId="1497164109" sldId="2147483751"/>
            <pc:sldLayoutMk cId="227708029" sldId="2147483740"/>
          </pc:sldLayoutMkLst>
        </pc:sldLayoutChg>
        <pc:sldLayoutChg chg="add">
          <pc:chgData name="Benjamin Green" userId="7a74854cc4279276" providerId="LiveId" clId="{E16AABA7-2624-4CA0-841E-D0A7C264C076}" dt="2025-05-06T15:33:06.936" v="0" actId="26606"/>
          <pc:sldLayoutMkLst>
            <pc:docMk/>
            <pc:sldMasterMk cId="1497164109" sldId="2147483751"/>
            <pc:sldLayoutMk cId="2728452143" sldId="2147483741"/>
          </pc:sldLayoutMkLst>
        </pc:sldLayoutChg>
        <pc:sldLayoutChg chg="add">
          <pc:chgData name="Benjamin Green" userId="7a74854cc4279276" providerId="LiveId" clId="{E16AABA7-2624-4CA0-841E-D0A7C264C076}" dt="2025-05-06T15:33:06.936" v="0" actId="26606"/>
          <pc:sldLayoutMkLst>
            <pc:docMk/>
            <pc:sldMasterMk cId="1497164109" sldId="2147483751"/>
            <pc:sldLayoutMk cId="3556538458" sldId="2147483742"/>
          </pc:sldLayoutMkLst>
        </pc:sldLayoutChg>
        <pc:sldLayoutChg chg="add">
          <pc:chgData name="Benjamin Green" userId="7a74854cc4279276" providerId="LiveId" clId="{E16AABA7-2624-4CA0-841E-D0A7C264C076}" dt="2025-05-06T15:33:06.936" v="0" actId="26606"/>
          <pc:sldLayoutMkLst>
            <pc:docMk/>
            <pc:sldMasterMk cId="1497164109" sldId="2147483751"/>
            <pc:sldLayoutMk cId="379122439" sldId="2147483743"/>
          </pc:sldLayoutMkLst>
        </pc:sldLayoutChg>
        <pc:sldLayoutChg chg="add">
          <pc:chgData name="Benjamin Green" userId="7a74854cc4279276" providerId="LiveId" clId="{E16AABA7-2624-4CA0-841E-D0A7C264C076}" dt="2025-05-06T15:33:06.936" v="0" actId="26606"/>
          <pc:sldLayoutMkLst>
            <pc:docMk/>
            <pc:sldMasterMk cId="1497164109" sldId="2147483751"/>
            <pc:sldLayoutMk cId="387470606" sldId="2147483744"/>
          </pc:sldLayoutMkLst>
        </pc:sldLayoutChg>
        <pc:sldLayoutChg chg="add">
          <pc:chgData name="Benjamin Green" userId="7a74854cc4279276" providerId="LiveId" clId="{E16AABA7-2624-4CA0-841E-D0A7C264C076}" dt="2025-05-06T15:33:06.936" v="0" actId="26606"/>
          <pc:sldLayoutMkLst>
            <pc:docMk/>
            <pc:sldMasterMk cId="1497164109" sldId="2147483751"/>
            <pc:sldLayoutMk cId="1619863651" sldId="2147483745"/>
          </pc:sldLayoutMkLst>
        </pc:sldLayoutChg>
        <pc:sldLayoutChg chg="add">
          <pc:chgData name="Benjamin Green" userId="7a74854cc4279276" providerId="LiveId" clId="{E16AABA7-2624-4CA0-841E-D0A7C264C076}" dt="2025-05-06T15:33:06.936" v="0" actId="26606"/>
          <pc:sldLayoutMkLst>
            <pc:docMk/>
            <pc:sldMasterMk cId="1497164109" sldId="2147483751"/>
            <pc:sldLayoutMk cId="1630938900" sldId="2147483746"/>
          </pc:sldLayoutMkLst>
        </pc:sldLayoutChg>
        <pc:sldLayoutChg chg="add">
          <pc:chgData name="Benjamin Green" userId="7a74854cc4279276" providerId="LiveId" clId="{E16AABA7-2624-4CA0-841E-D0A7C264C076}" dt="2025-05-06T15:33:06.936" v="0" actId="26606"/>
          <pc:sldLayoutMkLst>
            <pc:docMk/>
            <pc:sldMasterMk cId="1497164109" sldId="2147483751"/>
            <pc:sldLayoutMk cId="2624803746" sldId="2147483747"/>
          </pc:sldLayoutMkLst>
        </pc:sldLayoutChg>
        <pc:sldLayoutChg chg="add">
          <pc:chgData name="Benjamin Green" userId="7a74854cc4279276" providerId="LiveId" clId="{E16AABA7-2624-4CA0-841E-D0A7C264C076}" dt="2025-05-06T15:33:06.936" v="0" actId="26606"/>
          <pc:sldLayoutMkLst>
            <pc:docMk/>
            <pc:sldMasterMk cId="1497164109" sldId="2147483751"/>
            <pc:sldLayoutMk cId="2072282032" sldId="2147483748"/>
          </pc:sldLayoutMkLst>
        </pc:sldLayoutChg>
        <pc:sldLayoutChg chg="add">
          <pc:chgData name="Benjamin Green" userId="7a74854cc4279276" providerId="LiveId" clId="{E16AABA7-2624-4CA0-841E-D0A7C264C076}" dt="2025-05-06T15:33:06.936" v="0" actId="26606"/>
          <pc:sldLayoutMkLst>
            <pc:docMk/>
            <pc:sldMasterMk cId="1497164109" sldId="2147483751"/>
            <pc:sldLayoutMk cId="3094033402" sldId="2147483749"/>
          </pc:sldLayoutMkLst>
        </pc:sldLayoutChg>
        <pc:sldLayoutChg chg="add">
          <pc:chgData name="Benjamin Green" userId="7a74854cc4279276" providerId="LiveId" clId="{E16AABA7-2624-4CA0-841E-D0A7C264C076}" dt="2025-05-06T15:33:06.936" v="0" actId="26606"/>
          <pc:sldLayoutMkLst>
            <pc:docMk/>
            <pc:sldMasterMk cId="1497164109" sldId="2147483751"/>
            <pc:sldLayoutMk cId="950635657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97D1-9E35-7279-8D58-3036B779C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E7F8F-0D3A-6207-9E72-DD11BCAA2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2BEE1-9607-B29A-8B24-A014F5A5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AB02C-8279-B629-0A58-7FB8BA32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C132-A11E-DF64-0C10-CB00FE95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8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FCB4-4308-1443-A85D-B115A429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3C90C-6852-D8AE-1949-F96A666FD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C002D-1753-447E-D682-C8824A10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9F6C4-7A6C-5866-A116-EDE71D6E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37CE1-9BD0-52EA-16F7-3D93EC2A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C8085B-F6DC-C1F9-F491-8C422C7A8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E96C8-08B4-7879-482F-A32991FBA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0F937-9300-2B8E-3965-BE93794F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E8BE9-307E-464C-AE14-5270D5F6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8F90-EEA0-0ACC-39D1-0E7EB63A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7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5F94-954B-3A6C-570A-B34AA72B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570CD-9C17-E43C-4E0C-B5011DF6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7A935-BD70-3CAE-1CE1-182AE586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14F75-A466-D87D-2212-93183D6B7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FD0BB-5D37-779C-917D-08B6F178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3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0283-6698-F108-4B7C-E635A90B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4B8C-2B62-C843-8D08-D7A60ECA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65265-0B94-86B3-AB70-D6B5A61D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8F1E0-2A37-6800-AC1D-D213AD99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A638-1676-CE66-A870-DF3A7880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DFB7-F8E2-E11C-140D-D0F980B2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D7FD4-9CF2-B253-BF6B-BDEB67779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F195F-B17A-7CE5-3327-487209C5F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F3B73-BC42-3F69-D4B6-ECC7F9DA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A2314-9BFF-9F49-EA91-D9E6FF01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7151E-4447-B86C-EE17-B47D77D0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1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C9CD-DC3F-89B6-6BFB-EB193DF4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17862-D28F-BE37-DA0C-29B10E01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FA930-A9C4-4268-B77C-4EB20E74B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14D870-6791-07DB-4633-85CA08AE7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E4B10-5C7D-1977-234E-CE3BFBE0D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BE2F1-75E6-C1C8-882B-06FB73AE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F0ED5-24C4-8432-A16E-6217ED7D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33222-934B-0ADC-E764-79A3CECA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8590-1E97-1E48-C9DE-37693572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373DE-E7A9-D597-A784-A87B5284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911FE-A083-00E2-BD7B-781F22CF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280CB-1218-325F-5567-62BE575DB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5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9FC7D-F01E-EEC7-F7BC-567B95A0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20715-43FC-0DB0-DCDD-4829BD6E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0B25-95A2-8408-15FB-121129C3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39F4-E0D9-2DD2-E6E3-6BD7EDC4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19B46-ED1C-5C0A-CC52-0B64FB029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8ED83-E0CC-D608-B2A5-243689509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95C66-E485-83E6-DB43-552BDFC82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F537C-3892-8D71-70E7-37FC157D0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27C11-2AD8-6A24-291D-E4BC2B18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8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88CE-495E-1802-B5BA-B726A750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C6EB2-A275-513C-FE64-B80552751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AAE85-8274-09BF-C5C8-D85CD86E5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EA8F0-5440-9329-21CE-BA205D1A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57CB7-A126-3844-157F-0A64F9E8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4C8F9-AB7A-B362-373C-F963464C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3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D9CDE-7080-5440-860E-09D877F9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6B5D8-95B5-0071-6C96-0E79EA747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C254-BC59-BF63-E11B-AD7A67448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835B8-287B-AD3F-0074-C4E7627512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10645-E83A-B69E-D2CF-EC981DDD0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7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25014C78-5885-B935-8B06-B39F415A19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44" b="1086"/>
          <a:stretch/>
        </p:blipFill>
        <p:spPr>
          <a:xfrm>
            <a:off x="-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C74590-B0A7-88B7-7B14-1C6408562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2371" y="647700"/>
            <a:ext cx="4291920" cy="3375660"/>
          </a:xfrm>
        </p:spPr>
        <p:txBody>
          <a:bodyPr anchor="t">
            <a:normAutofit/>
          </a:bodyPr>
          <a:lstStyle/>
          <a:p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86B36-778F-868E-FD44-231A7FCEA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4291920" cy="90647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 descr="A large ship with cargo on it&#10;&#10;AI-generated content may be incorrect.">
            <a:extLst>
              <a:ext uri="{FF2B5EF4-FFF2-40B4-BE49-F238E27FC236}">
                <a16:creationId xmlns:a16="http://schemas.microsoft.com/office/drawing/2014/main" id="{DCF9DA19-4B41-5D22-A866-916132253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4BC7D8-B8DE-9464-6601-18A07DB4EBC7}"/>
              </a:ext>
            </a:extLst>
          </p:cNvPr>
          <p:cNvSpPr txBox="1"/>
          <p:nvPr/>
        </p:nvSpPr>
        <p:spPr>
          <a:xfrm>
            <a:off x="1799355" y="999024"/>
            <a:ext cx="8593282" cy="55092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convex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Nova Cond" panose="020B0506020202020204" pitchFamily="34" charset="0"/>
                <a:cs typeface="Times New Roman" panose="02020603050405020304" pitchFamily="18" charset="0"/>
              </a:rPr>
              <a:t>Metal Gear Solid V: The Phantom Pain</a:t>
            </a:r>
          </a:p>
          <a:p>
            <a:pPr algn="ctr"/>
            <a:r>
              <a:rPr lang="en-US" sz="3600" b="1" i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Nova Cond" panose="020B0506020202020204" pitchFamily="34" charset="0"/>
                <a:cs typeface="Times New Roman" panose="02020603050405020304" pitchFamily="18" charset="0"/>
              </a:rPr>
              <a:t>Managers Guide to Private Military</a:t>
            </a:r>
          </a:p>
          <a:p>
            <a:pPr algn="ctr"/>
            <a:endParaRPr lang="en-US" sz="3600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rial Nova Cond" panose="020B0506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3600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rial Nova Cond" panose="020B0506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3600" b="1" i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rial Nova Cond" panose="020B0506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 Nova Cond" panose="020B0506020202020204" pitchFamily="34" charset="0"/>
                <a:cs typeface="Times New Roman" panose="02020603050405020304" pitchFamily="18" charset="0"/>
              </a:rPr>
              <a:t>Textbook entry on Mother Base Management tips and tricks</a:t>
            </a:r>
          </a:p>
          <a:p>
            <a:pPr algn="ctr"/>
            <a:endParaRPr lang="en-US" sz="36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rial Nova Cond" panose="020B0506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36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rial Nova Cond" panose="020B0506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  <a:latin typeface="Arial Nova Cond" panose="020B0506020202020204" pitchFamily="34" charset="0"/>
                <a:cs typeface="Times New Roman" panose="02020603050405020304" pitchFamily="18" charset="0"/>
              </a:rPr>
              <a:t>{Image taken from (</a:t>
            </a:r>
            <a:r>
              <a:rPr lang="en-US" sz="2800" b="1" dirty="0" err="1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  <a:latin typeface="Arial Nova Cond" panose="020B0506020202020204" pitchFamily="34" charset="0"/>
                <a:cs typeface="Times New Roman" panose="02020603050405020304" pitchFamily="18" charset="0"/>
              </a:rPr>
              <a:t>Plissken</a:t>
            </a:r>
            <a:r>
              <a:rPr lang="en-US" sz="2800" b="1" dirty="0">
                <a:ln w="19050">
                  <a:solidFill>
                    <a:schemeClr val="tx1"/>
                  </a:solidFill>
                </a:ln>
                <a:solidFill>
                  <a:schemeClr val="accent5">
                    <a:lumMod val="75000"/>
                  </a:schemeClr>
                </a:solidFill>
                <a:latin typeface="Arial Nova Cond" panose="020B0506020202020204" pitchFamily="34" charset="0"/>
                <a:cs typeface="Times New Roman" panose="02020603050405020304" pitchFamily="18" charset="0"/>
              </a:rPr>
              <a:t>, 2023)}</a:t>
            </a:r>
            <a:endParaRPr lang="en-US" sz="2400" b="1" dirty="0">
              <a:ln w="19050">
                <a:solidFill>
                  <a:schemeClr val="tx1"/>
                </a:solidFill>
              </a:ln>
              <a:solidFill>
                <a:schemeClr val="accent5">
                  <a:lumMod val="75000"/>
                </a:schemeClr>
              </a:solidFill>
              <a:latin typeface="Arial Nova Cond" panose="020B0506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283A2E-0EB4-5A66-5C41-6FDF5631EE45}"/>
              </a:ext>
            </a:extLst>
          </p:cNvPr>
          <p:cNvSpPr txBox="1"/>
          <p:nvPr/>
        </p:nvSpPr>
        <p:spPr>
          <a:xfrm rot="19807761">
            <a:off x="-3070778" y="604237"/>
            <a:ext cx="859328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NEW!!!</a:t>
            </a:r>
            <a:endParaRPr lang="en-US" sz="4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53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719E-8E6B-1794-803B-B196C5F3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35" y="190500"/>
            <a:ext cx="10625229" cy="1147053"/>
          </a:xfrm>
        </p:spPr>
        <p:txBody>
          <a:bodyPr/>
          <a:lstStyle/>
          <a:p>
            <a:pPr algn="ctr"/>
            <a:r>
              <a:rPr lang="en-US" dirty="0"/>
              <a:t>Metal Gear Solid V: The phantom Pain</a:t>
            </a:r>
          </a:p>
        </p:txBody>
      </p:sp>
      <p:pic>
        <p:nvPicPr>
          <p:cNvPr id="5" name="Content Placeholder 4" descr="Bandage">
            <a:extLst>
              <a:ext uri="{FF2B5EF4-FFF2-40B4-BE49-F238E27FC236}">
                <a16:creationId xmlns:a16="http://schemas.microsoft.com/office/drawing/2014/main" id="{057ED501-14AB-4578-311D-EC571262F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4" y="1760706"/>
            <a:ext cx="5772150" cy="38481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923EBC-C3F1-5ECD-5BE4-0A5A0AE4AD0B}"/>
              </a:ext>
            </a:extLst>
          </p:cNvPr>
          <p:cNvSpPr txBox="1">
            <a:spLocks/>
          </p:cNvSpPr>
          <p:nvPr/>
        </p:nvSpPr>
        <p:spPr>
          <a:xfrm>
            <a:off x="783385" y="5097294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3600" kern="1200" cap="all" spc="300" baseline="0">
                <a:solidFill>
                  <a:srgbClr val="FFFFFF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Stop your pain with this MGS video guide</a:t>
            </a:r>
          </a:p>
        </p:txBody>
      </p:sp>
    </p:spTree>
    <p:extLst>
      <p:ext uri="{BB962C8B-B14F-4D97-AF65-F5344CB8AC3E}">
        <p14:creationId xmlns:p14="http://schemas.microsoft.com/office/powerpoint/2010/main" val="2523599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DAD4-5409-F6C4-5BB8-5FCCA6A4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rgbClr val="FFFFFE"/>
                </a:solidFill>
              </a:rPr>
              <a:t>Learn some fancy footwork with </a:t>
            </a:r>
            <a:r>
              <a:rPr lang="en-US" sz="3000" dirty="0" err="1">
                <a:solidFill>
                  <a:srgbClr val="FFFFFE"/>
                </a:solidFill>
              </a:rPr>
              <a:t>mgsV</a:t>
            </a:r>
            <a:endParaRPr lang="en-US" sz="3000" dirty="0">
              <a:solidFill>
                <a:srgbClr val="FFFFFE"/>
              </a:solidFill>
            </a:endParaRPr>
          </a:p>
        </p:txBody>
      </p:sp>
      <p:pic>
        <p:nvPicPr>
          <p:cNvPr id="5" name="Content Placeholder 4" descr="Portrait of a man dancing smiling and having fun">
            <a:extLst>
              <a:ext uri="{FF2B5EF4-FFF2-40B4-BE49-F238E27FC236}">
                <a16:creationId xmlns:a16="http://schemas.microsoft.com/office/drawing/2014/main" id="{A7E0CD6E-592E-85A4-D28B-509D88C3C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31" r="-1" b="4054"/>
          <a:stretch>
            <a:fillRect/>
          </a:stretch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6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55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Arial Nova Cond</vt:lpstr>
      <vt:lpstr>Times New Roman</vt:lpstr>
      <vt:lpstr>Office Theme</vt:lpstr>
      <vt:lpstr>PowerPoint Presentation</vt:lpstr>
      <vt:lpstr>Metal Gear Solid V: The phantom Pain</vt:lpstr>
      <vt:lpstr>Learn some fancy footwork with mgsV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Green</dc:creator>
  <cp:lastModifiedBy>Benjamin Green</cp:lastModifiedBy>
  <cp:revision>1</cp:revision>
  <dcterms:created xsi:type="dcterms:W3CDTF">2025-05-06T15:32:14Z</dcterms:created>
  <dcterms:modified xsi:type="dcterms:W3CDTF">2025-05-14T02:18:19Z</dcterms:modified>
</cp:coreProperties>
</file>